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95"/>
  </p:notesMasterIdLst>
  <p:sldIdLst>
    <p:sldId id="903" r:id="rId2"/>
    <p:sldId id="902" r:id="rId3"/>
    <p:sldId id="740" r:id="rId4"/>
    <p:sldId id="831" r:id="rId5"/>
    <p:sldId id="904" r:id="rId6"/>
    <p:sldId id="743" r:id="rId7"/>
    <p:sldId id="745" r:id="rId8"/>
    <p:sldId id="917" r:id="rId9"/>
    <p:sldId id="836" r:id="rId10"/>
    <p:sldId id="907" r:id="rId11"/>
    <p:sldId id="838" r:id="rId12"/>
    <p:sldId id="748" r:id="rId13"/>
    <p:sldId id="918" r:id="rId14"/>
    <p:sldId id="750" r:id="rId15"/>
    <p:sldId id="919" r:id="rId16"/>
    <p:sldId id="842" r:id="rId17"/>
    <p:sldId id="845" r:id="rId18"/>
    <p:sldId id="923" r:id="rId19"/>
    <p:sldId id="924" r:id="rId20"/>
    <p:sldId id="721" r:id="rId21"/>
    <p:sldId id="846" r:id="rId22"/>
    <p:sldId id="810" r:id="rId23"/>
    <p:sldId id="925" r:id="rId24"/>
    <p:sldId id="848" r:id="rId25"/>
    <p:sldId id="930" r:id="rId26"/>
    <p:sldId id="849" r:id="rId27"/>
    <p:sldId id="927" r:id="rId28"/>
    <p:sldId id="928" r:id="rId29"/>
    <p:sldId id="929" r:id="rId30"/>
    <p:sldId id="723" r:id="rId31"/>
    <p:sldId id="850" r:id="rId32"/>
    <p:sldId id="851" r:id="rId33"/>
    <p:sldId id="852" r:id="rId34"/>
    <p:sldId id="853" r:id="rId35"/>
    <p:sldId id="931" r:id="rId36"/>
    <p:sldId id="932" r:id="rId37"/>
    <p:sldId id="933" r:id="rId38"/>
    <p:sldId id="934" r:id="rId39"/>
    <p:sldId id="729" r:id="rId40"/>
    <p:sldId id="857" r:id="rId41"/>
    <p:sldId id="858" r:id="rId42"/>
    <p:sldId id="935" r:id="rId43"/>
    <p:sldId id="936" r:id="rId44"/>
    <p:sldId id="731" r:id="rId45"/>
    <p:sldId id="732" r:id="rId46"/>
    <p:sldId id="865" r:id="rId47"/>
    <p:sldId id="922" r:id="rId48"/>
    <p:sldId id="867" r:id="rId49"/>
    <p:sldId id="868" r:id="rId50"/>
    <p:sldId id="955" r:id="rId51"/>
    <p:sldId id="1201" r:id="rId52"/>
    <p:sldId id="1202" r:id="rId53"/>
    <p:sldId id="1203" r:id="rId54"/>
    <p:sldId id="874" r:id="rId55"/>
    <p:sldId id="937" r:id="rId56"/>
    <p:sldId id="876" r:id="rId57"/>
    <p:sldId id="938" r:id="rId58"/>
    <p:sldId id="877" r:id="rId59"/>
    <p:sldId id="693" r:id="rId60"/>
    <p:sldId id="939" r:id="rId61"/>
    <p:sldId id="940" r:id="rId62"/>
    <p:sldId id="879" r:id="rId63"/>
    <p:sldId id="880" r:id="rId64"/>
    <p:sldId id="884" r:id="rId65"/>
    <p:sldId id="945" r:id="rId66"/>
    <p:sldId id="947" r:id="rId67"/>
    <p:sldId id="948" r:id="rId68"/>
    <p:sldId id="698" r:id="rId69"/>
    <p:sldId id="941" r:id="rId70"/>
    <p:sldId id="942" r:id="rId71"/>
    <p:sldId id="943" r:id="rId72"/>
    <p:sldId id="881" r:id="rId73"/>
    <p:sldId id="883" r:id="rId74"/>
    <p:sldId id="886" r:id="rId75"/>
    <p:sldId id="887" r:id="rId76"/>
    <p:sldId id="949" r:id="rId77"/>
    <p:sldId id="890" r:id="rId78"/>
    <p:sldId id="703" r:id="rId79"/>
    <p:sldId id="893" r:id="rId80"/>
    <p:sldId id="950" r:id="rId81"/>
    <p:sldId id="951" r:id="rId82"/>
    <p:sldId id="952" r:id="rId83"/>
    <p:sldId id="953" r:id="rId84"/>
    <p:sldId id="954" r:id="rId85"/>
    <p:sldId id="895" r:id="rId86"/>
    <p:sldId id="896" r:id="rId87"/>
    <p:sldId id="897" r:id="rId88"/>
    <p:sldId id="898" r:id="rId89"/>
    <p:sldId id="899" r:id="rId90"/>
    <p:sldId id="900" r:id="rId91"/>
    <p:sldId id="901" r:id="rId92"/>
    <p:sldId id="921" r:id="rId93"/>
    <p:sldId id="916"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Payne" initials="mdp" lastIdx="1" clrIdx="0">
    <p:extLst>
      <p:ext uri="{19B8F6BF-5375-455C-9EA6-DF929625EA0E}">
        <p15:presenceInfo xmlns:p15="http://schemas.microsoft.com/office/powerpoint/2012/main" userId="Mike Pay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8000FF"/>
    <a:srgbClr val="BFBFBF"/>
    <a:srgbClr val="00FF00"/>
    <a:srgbClr val="FFFF00"/>
    <a:srgbClr val="FF99FF"/>
    <a:srgbClr val="FFC000"/>
    <a:srgbClr val="66FFFF"/>
    <a:srgbClr val="00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0" autoAdjust="0"/>
    <p:restoredTop sz="94713"/>
  </p:normalViewPr>
  <p:slideViewPr>
    <p:cSldViewPr>
      <p:cViewPr varScale="1">
        <p:scale>
          <a:sx n="109" d="100"/>
          <a:sy n="109" d="100"/>
        </p:scale>
        <p:origin x="474" y="12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userId="d13c3f3e-70b4-46c4-bf60-ab3fdcc06fc0" providerId="ADAL" clId="{C62CDB38-EC1F-4B29-8192-C65DF3EB109E}"/>
    <pc:docChg chg="undo redo custSel addSld delSld modSld sldOrd">
      <pc:chgData name="Mike" userId="d13c3f3e-70b4-46c4-bf60-ab3fdcc06fc0" providerId="ADAL" clId="{C62CDB38-EC1F-4B29-8192-C65DF3EB109E}" dt="2020-06-18T18:45:34.089" v="13815" actId="20577"/>
      <pc:docMkLst>
        <pc:docMk/>
      </pc:docMkLst>
      <pc:sldChg chg="delSp modSp mod modAnim">
        <pc:chgData name="Mike" userId="d13c3f3e-70b4-46c4-bf60-ab3fdcc06fc0" providerId="ADAL" clId="{C62CDB38-EC1F-4B29-8192-C65DF3EB109E}" dt="2020-05-23T07:18:57.401" v="7294" actId="207"/>
        <pc:sldMkLst>
          <pc:docMk/>
          <pc:sldMk cId="3593382464" sldId="693"/>
        </pc:sldMkLst>
        <pc:spChg chg="mod">
          <ac:chgData name="Mike" userId="d13c3f3e-70b4-46c4-bf60-ab3fdcc06fc0" providerId="ADAL" clId="{C62CDB38-EC1F-4B29-8192-C65DF3EB109E}" dt="2020-05-23T07:18:50.083" v="7293" actId="207"/>
          <ac:spMkLst>
            <pc:docMk/>
            <pc:sldMk cId="3593382464" sldId="693"/>
            <ac:spMk id="5" creationId="{00000000-0000-0000-0000-000000000000}"/>
          </ac:spMkLst>
        </pc:spChg>
        <pc:spChg chg="mod">
          <ac:chgData name="Mike" userId="d13c3f3e-70b4-46c4-bf60-ab3fdcc06fc0" providerId="ADAL" clId="{C62CDB38-EC1F-4B29-8192-C65DF3EB109E}" dt="2020-05-23T07:18:57.401" v="7294" actId="207"/>
          <ac:spMkLst>
            <pc:docMk/>
            <pc:sldMk cId="3593382464" sldId="693"/>
            <ac:spMk id="10" creationId="{00000000-0000-0000-0000-000000000000}"/>
          </ac:spMkLst>
        </pc:spChg>
        <pc:spChg chg="mod">
          <ac:chgData name="Mike" userId="d13c3f3e-70b4-46c4-bf60-ab3fdcc06fc0" providerId="ADAL" clId="{C62CDB38-EC1F-4B29-8192-C65DF3EB109E}" dt="2020-05-23T07:18:34.626" v="7291" actId="207"/>
          <ac:spMkLst>
            <pc:docMk/>
            <pc:sldMk cId="3593382464" sldId="693"/>
            <ac:spMk id="11" creationId="{00000000-0000-0000-0000-000000000000}"/>
          </ac:spMkLst>
        </pc:spChg>
        <pc:spChg chg="del">
          <ac:chgData name="Mike" userId="d13c3f3e-70b4-46c4-bf60-ab3fdcc06fc0" providerId="ADAL" clId="{C62CDB38-EC1F-4B29-8192-C65DF3EB109E}" dt="2020-05-23T07:13:51.698" v="7280" actId="478"/>
          <ac:spMkLst>
            <pc:docMk/>
            <pc:sldMk cId="3593382464" sldId="693"/>
            <ac:spMk id="17" creationId="{00000000-0000-0000-0000-000000000000}"/>
          </ac:spMkLst>
        </pc:spChg>
        <pc:spChg chg="del">
          <ac:chgData name="Mike" userId="d13c3f3e-70b4-46c4-bf60-ab3fdcc06fc0" providerId="ADAL" clId="{C62CDB38-EC1F-4B29-8192-C65DF3EB109E}" dt="2020-05-23T07:13:37.354" v="7279" actId="478"/>
          <ac:spMkLst>
            <pc:docMk/>
            <pc:sldMk cId="3593382464" sldId="693"/>
            <ac:spMk id="18" creationId="{00000000-0000-0000-0000-000000000000}"/>
          </ac:spMkLst>
        </pc:spChg>
        <pc:spChg chg="del">
          <ac:chgData name="Mike" userId="d13c3f3e-70b4-46c4-bf60-ab3fdcc06fc0" providerId="ADAL" clId="{C62CDB38-EC1F-4B29-8192-C65DF3EB109E}" dt="2020-05-23T07:13:35.420" v="7278" actId="478"/>
          <ac:spMkLst>
            <pc:docMk/>
            <pc:sldMk cId="3593382464" sldId="693"/>
            <ac:spMk id="19" creationId="{00000000-0000-0000-0000-000000000000}"/>
          </ac:spMkLst>
        </pc:spChg>
        <pc:spChg chg="del">
          <ac:chgData name="Mike" userId="d13c3f3e-70b4-46c4-bf60-ab3fdcc06fc0" providerId="ADAL" clId="{C62CDB38-EC1F-4B29-8192-C65DF3EB109E}" dt="2020-05-23T07:13:33.346" v="7277" actId="478"/>
          <ac:spMkLst>
            <pc:docMk/>
            <pc:sldMk cId="3593382464" sldId="693"/>
            <ac:spMk id="20" creationId="{00000000-0000-0000-0000-000000000000}"/>
          </ac:spMkLst>
        </pc:spChg>
        <pc:graphicFrameChg chg="mod">
          <ac:chgData name="Mike" userId="d13c3f3e-70b4-46c4-bf60-ab3fdcc06fc0" providerId="ADAL" clId="{C62CDB38-EC1F-4B29-8192-C65DF3EB109E}" dt="2020-05-23T07:18:18.889" v="7290"/>
          <ac:graphicFrameMkLst>
            <pc:docMk/>
            <pc:sldMk cId="3593382464" sldId="693"/>
            <ac:graphicFrameMk id="12" creationId="{00000000-0000-0000-0000-000000000000}"/>
          </ac:graphicFrameMkLst>
        </pc:graphicFrameChg>
        <pc:graphicFrameChg chg="del">
          <ac:chgData name="Mike" userId="d13c3f3e-70b4-46c4-bf60-ab3fdcc06fc0" providerId="ADAL" clId="{C62CDB38-EC1F-4B29-8192-C65DF3EB109E}" dt="2020-05-23T07:14:20.222" v="7281" actId="478"/>
          <ac:graphicFrameMkLst>
            <pc:docMk/>
            <pc:sldMk cId="3593382464" sldId="693"/>
            <ac:graphicFrameMk id="16" creationId="{00000000-0000-0000-0000-000000000000}"/>
          </ac:graphicFrameMkLst>
        </pc:graphicFrameChg>
      </pc:sldChg>
      <pc:sldChg chg="modSp modAnim">
        <pc:chgData name="Mike" userId="d13c3f3e-70b4-46c4-bf60-ab3fdcc06fc0" providerId="ADAL" clId="{C62CDB38-EC1F-4B29-8192-C65DF3EB109E}" dt="2020-05-23T17:28:09.261" v="7989"/>
        <pc:sldMkLst>
          <pc:docMk/>
          <pc:sldMk cId="3087593169" sldId="698"/>
        </pc:sldMkLst>
        <pc:spChg chg="mod">
          <ac:chgData name="Mike" userId="d13c3f3e-70b4-46c4-bf60-ab3fdcc06fc0" providerId="ADAL" clId="{C62CDB38-EC1F-4B29-8192-C65DF3EB109E}" dt="2020-05-23T17:27:47.863" v="7985" actId="207"/>
          <ac:spMkLst>
            <pc:docMk/>
            <pc:sldMk cId="3087593169" sldId="698"/>
            <ac:spMk id="9" creationId="{00000000-0000-0000-0000-000000000000}"/>
          </ac:spMkLst>
        </pc:spChg>
        <pc:spChg chg="mod">
          <ac:chgData name="Mike" userId="d13c3f3e-70b4-46c4-bf60-ab3fdcc06fc0" providerId="ADAL" clId="{C62CDB38-EC1F-4B29-8192-C65DF3EB109E}" dt="2020-05-23T17:27:47.863" v="7985" actId="207"/>
          <ac:spMkLst>
            <pc:docMk/>
            <pc:sldMk cId="3087593169" sldId="698"/>
            <ac:spMk id="11" creationId="{00000000-0000-0000-0000-000000000000}"/>
          </ac:spMkLst>
        </pc:spChg>
        <pc:spChg chg="mod">
          <ac:chgData name="Mike" userId="d13c3f3e-70b4-46c4-bf60-ab3fdcc06fc0" providerId="ADAL" clId="{C62CDB38-EC1F-4B29-8192-C65DF3EB109E}" dt="2020-05-23T17:26:44.046" v="7984" actId="554"/>
          <ac:spMkLst>
            <pc:docMk/>
            <pc:sldMk cId="3087593169" sldId="698"/>
            <ac:spMk id="15" creationId="{00000000-0000-0000-0000-000000000000}"/>
          </ac:spMkLst>
        </pc:spChg>
        <pc:spChg chg="mod">
          <ac:chgData name="Mike" userId="d13c3f3e-70b4-46c4-bf60-ab3fdcc06fc0" providerId="ADAL" clId="{C62CDB38-EC1F-4B29-8192-C65DF3EB109E}" dt="2020-05-23T17:26:44.046" v="7984" actId="554"/>
          <ac:spMkLst>
            <pc:docMk/>
            <pc:sldMk cId="3087593169" sldId="698"/>
            <ac:spMk id="17" creationId="{00000000-0000-0000-0000-000000000000}"/>
          </ac:spMkLst>
        </pc:spChg>
        <pc:spChg chg="mod">
          <ac:chgData name="Mike" userId="d13c3f3e-70b4-46c4-bf60-ab3fdcc06fc0" providerId="ADAL" clId="{C62CDB38-EC1F-4B29-8192-C65DF3EB109E}" dt="2020-05-23T17:26:44.046" v="7984" actId="554"/>
          <ac:spMkLst>
            <pc:docMk/>
            <pc:sldMk cId="3087593169" sldId="698"/>
            <ac:spMk id="18" creationId="{00000000-0000-0000-0000-000000000000}"/>
          </ac:spMkLst>
        </pc:spChg>
      </pc:sldChg>
      <pc:sldChg chg="modSp mod">
        <pc:chgData name="Mike" userId="d13c3f3e-70b4-46c4-bf60-ab3fdcc06fc0" providerId="ADAL" clId="{C62CDB38-EC1F-4B29-8192-C65DF3EB109E}" dt="2020-05-24T05:13:44.104" v="11320" actId="207"/>
        <pc:sldMkLst>
          <pc:docMk/>
          <pc:sldMk cId="2796646439" sldId="703"/>
        </pc:sldMkLst>
        <pc:spChg chg="mod">
          <ac:chgData name="Mike" userId="d13c3f3e-70b4-46c4-bf60-ab3fdcc06fc0" providerId="ADAL" clId="{C62CDB38-EC1F-4B29-8192-C65DF3EB109E}" dt="2020-05-17T03:15:43.250" v="27" actId="27636"/>
          <ac:spMkLst>
            <pc:docMk/>
            <pc:sldMk cId="2796646439" sldId="703"/>
            <ac:spMk id="1156098" creationId="{00000000-0000-0000-0000-000000000000}"/>
          </ac:spMkLst>
        </pc:spChg>
        <pc:spChg chg="mod">
          <ac:chgData name="Mike" userId="d13c3f3e-70b4-46c4-bf60-ab3fdcc06fc0" providerId="ADAL" clId="{C62CDB38-EC1F-4B29-8192-C65DF3EB109E}" dt="2020-05-24T05:13:44.104" v="11320" actId="207"/>
          <ac:spMkLst>
            <pc:docMk/>
            <pc:sldMk cId="2796646439" sldId="703"/>
            <ac:spMk id="1156107" creationId="{00000000-0000-0000-0000-000000000000}"/>
          </ac:spMkLst>
        </pc:spChg>
        <pc:spChg chg="mod">
          <ac:chgData name="Mike" userId="d13c3f3e-70b4-46c4-bf60-ab3fdcc06fc0" providerId="ADAL" clId="{C62CDB38-EC1F-4B29-8192-C65DF3EB109E}" dt="2020-05-24T05:13:44.104" v="11320" actId="207"/>
          <ac:spMkLst>
            <pc:docMk/>
            <pc:sldMk cId="2796646439" sldId="703"/>
            <ac:spMk id="1156109" creationId="{00000000-0000-0000-0000-000000000000}"/>
          </ac:spMkLst>
        </pc:spChg>
        <pc:spChg chg="mod">
          <ac:chgData name="Mike" userId="d13c3f3e-70b4-46c4-bf60-ab3fdcc06fc0" providerId="ADAL" clId="{C62CDB38-EC1F-4B29-8192-C65DF3EB109E}" dt="2020-05-24T05:13:44.104" v="11320" actId="207"/>
          <ac:spMkLst>
            <pc:docMk/>
            <pc:sldMk cId="2796646439" sldId="703"/>
            <ac:spMk id="1156111" creationId="{00000000-0000-0000-0000-000000000000}"/>
          </ac:spMkLst>
        </pc:spChg>
        <pc:spChg chg="mod">
          <ac:chgData name="Mike" userId="d13c3f3e-70b4-46c4-bf60-ab3fdcc06fc0" providerId="ADAL" clId="{C62CDB38-EC1F-4B29-8192-C65DF3EB109E}" dt="2020-05-24T05:13:44.104" v="11320" actId="207"/>
          <ac:spMkLst>
            <pc:docMk/>
            <pc:sldMk cId="2796646439" sldId="703"/>
            <ac:spMk id="1156113" creationId="{00000000-0000-0000-0000-000000000000}"/>
          </ac:spMkLst>
        </pc:spChg>
        <pc:spChg chg="mod">
          <ac:chgData name="Mike" userId="d13c3f3e-70b4-46c4-bf60-ab3fdcc06fc0" providerId="ADAL" clId="{C62CDB38-EC1F-4B29-8192-C65DF3EB109E}" dt="2020-05-24T05:13:44.104" v="11320" actId="207"/>
          <ac:spMkLst>
            <pc:docMk/>
            <pc:sldMk cId="2796646439" sldId="703"/>
            <ac:spMk id="1156117" creationId="{00000000-0000-0000-0000-000000000000}"/>
          </ac:spMkLst>
        </pc:spChg>
        <pc:spChg chg="mod">
          <ac:chgData name="Mike" userId="d13c3f3e-70b4-46c4-bf60-ab3fdcc06fc0" providerId="ADAL" clId="{C62CDB38-EC1F-4B29-8192-C65DF3EB109E}" dt="2020-05-24T05:13:44.104" v="11320" actId="207"/>
          <ac:spMkLst>
            <pc:docMk/>
            <pc:sldMk cId="2796646439" sldId="703"/>
            <ac:spMk id="1156118" creationId="{00000000-0000-0000-0000-000000000000}"/>
          </ac:spMkLst>
        </pc:spChg>
        <pc:spChg chg="mod">
          <ac:chgData name="Mike" userId="d13c3f3e-70b4-46c4-bf60-ab3fdcc06fc0" providerId="ADAL" clId="{C62CDB38-EC1F-4B29-8192-C65DF3EB109E}" dt="2020-05-24T05:13:44.104" v="11320" actId="207"/>
          <ac:spMkLst>
            <pc:docMk/>
            <pc:sldMk cId="2796646439" sldId="703"/>
            <ac:spMk id="1156119" creationId="{00000000-0000-0000-0000-000000000000}"/>
          </ac:spMkLst>
        </pc:spChg>
        <pc:spChg chg="mod">
          <ac:chgData name="Mike" userId="d13c3f3e-70b4-46c4-bf60-ab3fdcc06fc0" providerId="ADAL" clId="{C62CDB38-EC1F-4B29-8192-C65DF3EB109E}" dt="2020-05-24T05:13:30.931" v="11318" actId="207"/>
          <ac:spMkLst>
            <pc:docMk/>
            <pc:sldMk cId="2796646439" sldId="703"/>
            <ac:spMk id="1156120" creationId="{00000000-0000-0000-0000-000000000000}"/>
          </ac:spMkLst>
        </pc:spChg>
        <pc:spChg chg="mod">
          <ac:chgData name="Mike" userId="d13c3f3e-70b4-46c4-bf60-ab3fdcc06fc0" providerId="ADAL" clId="{C62CDB38-EC1F-4B29-8192-C65DF3EB109E}" dt="2020-05-24T05:13:30.931" v="11318" actId="207"/>
          <ac:spMkLst>
            <pc:docMk/>
            <pc:sldMk cId="2796646439" sldId="703"/>
            <ac:spMk id="1156121" creationId="{00000000-0000-0000-0000-000000000000}"/>
          </ac:spMkLst>
        </pc:spChg>
        <pc:spChg chg="mod">
          <ac:chgData name="Mike" userId="d13c3f3e-70b4-46c4-bf60-ab3fdcc06fc0" providerId="ADAL" clId="{C62CDB38-EC1F-4B29-8192-C65DF3EB109E}" dt="2020-05-24T05:13:30.931" v="11318" actId="207"/>
          <ac:spMkLst>
            <pc:docMk/>
            <pc:sldMk cId="2796646439" sldId="703"/>
            <ac:spMk id="1156122" creationId="{00000000-0000-0000-0000-000000000000}"/>
          </ac:spMkLst>
        </pc:spChg>
        <pc:spChg chg="mod">
          <ac:chgData name="Mike" userId="d13c3f3e-70b4-46c4-bf60-ab3fdcc06fc0" providerId="ADAL" clId="{C62CDB38-EC1F-4B29-8192-C65DF3EB109E}" dt="2020-05-24T05:13:30.931" v="11318" actId="207"/>
          <ac:spMkLst>
            <pc:docMk/>
            <pc:sldMk cId="2796646439" sldId="703"/>
            <ac:spMk id="1156123" creationId="{00000000-0000-0000-0000-000000000000}"/>
          </ac:spMkLst>
        </pc:spChg>
        <pc:spChg chg="mod">
          <ac:chgData name="Mike" userId="d13c3f3e-70b4-46c4-bf60-ab3fdcc06fc0" providerId="ADAL" clId="{C62CDB38-EC1F-4B29-8192-C65DF3EB109E}" dt="2020-05-24T05:13:30.931" v="11318" actId="207"/>
          <ac:spMkLst>
            <pc:docMk/>
            <pc:sldMk cId="2796646439" sldId="703"/>
            <ac:spMk id="1156124" creationId="{00000000-0000-0000-0000-000000000000}"/>
          </ac:spMkLst>
        </pc:spChg>
        <pc:spChg chg="mod">
          <ac:chgData name="Mike" userId="d13c3f3e-70b4-46c4-bf60-ab3fdcc06fc0" providerId="ADAL" clId="{C62CDB38-EC1F-4B29-8192-C65DF3EB109E}" dt="2020-05-24T05:13:30.931" v="11318" actId="207"/>
          <ac:spMkLst>
            <pc:docMk/>
            <pc:sldMk cId="2796646439" sldId="703"/>
            <ac:spMk id="1156125" creationId="{00000000-0000-0000-0000-000000000000}"/>
          </ac:spMkLst>
        </pc:spChg>
        <pc:spChg chg="mod">
          <ac:chgData name="Mike" userId="d13c3f3e-70b4-46c4-bf60-ab3fdcc06fc0" providerId="ADAL" clId="{C62CDB38-EC1F-4B29-8192-C65DF3EB109E}" dt="2020-05-24T05:13:30.931" v="11318" actId="207"/>
          <ac:spMkLst>
            <pc:docMk/>
            <pc:sldMk cId="2796646439" sldId="703"/>
            <ac:spMk id="1156126" creationId="{00000000-0000-0000-0000-000000000000}"/>
          </ac:spMkLst>
        </pc:spChg>
      </pc:sldChg>
      <pc:sldChg chg="modSp mod">
        <pc:chgData name="Mike" userId="d13c3f3e-70b4-46c4-bf60-ab3fdcc06fc0" providerId="ADAL" clId="{C62CDB38-EC1F-4B29-8192-C65DF3EB109E}" dt="2020-05-20T23:38:59.520" v="2294" actId="207"/>
        <pc:sldMkLst>
          <pc:docMk/>
          <pc:sldMk cId="2291038484" sldId="721"/>
        </pc:sldMkLst>
        <pc:spChg chg="mod">
          <ac:chgData name="Mike" userId="d13c3f3e-70b4-46c4-bf60-ab3fdcc06fc0" providerId="ADAL" clId="{C62CDB38-EC1F-4B29-8192-C65DF3EB109E}" dt="2020-05-20T23:38:52.024" v="2292" actId="207"/>
          <ac:spMkLst>
            <pc:docMk/>
            <pc:sldMk cId="2291038484" sldId="721"/>
            <ac:spMk id="10" creationId="{00000000-0000-0000-0000-000000000000}"/>
          </ac:spMkLst>
        </pc:spChg>
        <pc:spChg chg="mod">
          <ac:chgData name="Mike" userId="d13c3f3e-70b4-46c4-bf60-ab3fdcc06fc0" providerId="ADAL" clId="{C62CDB38-EC1F-4B29-8192-C65DF3EB109E}" dt="2020-05-17T03:15:43.031" v="8" actId="27636"/>
          <ac:spMkLst>
            <pc:docMk/>
            <pc:sldMk cId="2291038484" sldId="721"/>
            <ac:spMk id="11" creationId="{00000000-0000-0000-0000-000000000000}"/>
          </ac:spMkLst>
        </pc:spChg>
        <pc:spChg chg="mod">
          <ac:chgData name="Mike" userId="d13c3f3e-70b4-46c4-bf60-ab3fdcc06fc0" providerId="ADAL" clId="{C62CDB38-EC1F-4B29-8192-C65DF3EB109E}" dt="2020-05-20T23:38:52.024" v="2292" actId="207"/>
          <ac:spMkLst>
            <pc:docMk/>
            <pc:sldMk cId="2291038484" sldId="721"/>
            <ac:spMk id="12" creationId="{00000000-0000-0000-0000-000000000000}"/>
          </ac:spMkLst>
        </pc:spChg>
        <pc:spChg chg="mod">
          <ac:chgData name="Mike" userId="d13c3f3e-70b4-46c4-bf60-ab3fdcc06fc0" providerId="ADAL" clId="{C62CDB38-EC1F-4B29-8192-C65DF3EB109E}" dt="2020-05-20T23:38:52.024" v="2292" actId="207"/>
          <ac:spMkLst>
            <pc:docMk/>
            <pc:sldMk cId="2291038484" sldId="721"/>
            <ac:spMk id="13" creationId="{00000000-0000-0000-0000-000000000000}"/>
          </ac:spMkLst>
        </pc:spChg>
        <pc:spChg chg="mod">
          <ac:chgData name="Mike" userId="d13c3f3e-70b4-46c4-bf60-ab3fdcc06fc0" providerId="ADAL" clId="{C62CDB38-EC1F-4B29-8192-C65DF3EB109E}" dt="2020-05-20T23:38:55.809" v="2293" actId="207"/>
          <ac:spMkLst>
            <pc:docMk/>
            <pc:sldMk cId="2291038484" sldId="721"/>
            <ac:spMk id="17" creationId="{00000000-0000-0000-0000-000000000000}"/>
          </ac:spMkLst>
        </pc:spChg>
        <pc:spChg chg="mod">
          <ac:chgData name="Mike" userId="d13c3f3e-70b4-46c4-bf60-ab3fdcc06fc0" providerId="ADAL" clId="{C62CDB38-EC1F-4B29-8192-C65DF3EB109E}" dt="2020-05-20T23:38:55.809" v="2293" actId="207"/>
          <ac:spMkLst>
            <pc:docMk/>
            <pc:sldMk cId="2291038484" sldId="721"/>
            <ac:spMk id="18" creationId="{00000000-0000-0000-0000-000000000000}"/>
          </ac:spMkLst>
        </pc:spChg>
        <pc:spChg chg="mod">
          <ac:chgData name="Mike" userId="d13c3f3e-70b4-46c4-bf60-ab3fdcc06fc0" providerId="ADAL" clId="{C62CDB38-EC1F-4B29-8192-C65DF3EB109E}" dt="2020-05-20T23:38:55.809" v="2293" actId="207"/>
          <ac:spMkLst>
            <pc:docMk/>
            <pc:sldMk cId="2291038484" sldId="721"/>
            <ac:spMk id="19" creationId="{00000000-0000-0000-0000-000000000000}"/>
          </ac:spMkLst>
        </pc:spChg>
        <pc:spChg chg="mod">
          <ac:chgData name="Mike" userId="d13c3f3e-70b4-46c4-bf60-ab3fdcc06fc0" providerId="ADAL" clId="{C62CDB38-EC1F-4B29-8192-C65DF3EB109E}" dt="2020-05-20T23:38:59.520" v="2294" actId="207"/>
          <ac:spMkLst>
            <pc:docMk/>
            <pc:sldMk cId="2291038484" sldId="721"/>
            <ac:spMk id="26" creationId="{00000000-0000-0000-0000-000000000000}"/>
          </ac:spMkLst>
        </pc:spChg>
        <pc:spChg chg="mod">
          <ac:chgData name="Mike" userId="d13c3f3e-70b4-46c4-bf60-ab3fdcc06fc0" providerId="ADAL" clId="{C62CDB38-EC1F-4B29-8192-C65DF3EB109E}" dt="2020-05-20T23:38:59.520" v="2294" actId="207"/>
          <ac:spMkLst>
            <pc:docMk/>
            <pc:sldMk cId="2291038484" sldId="721"/>
            <ac:spMk id="27" creationId="{00000000-0000-0000-0000-000000000000}"/>
          </ac:spMkLst>
        </pc:spChg>
        <pc:spChg chg="mod">
          <ac:chgData name="Mike" userId="d13c3f3e-70b4-46c4-bf60-ab3fdcc06fc0" providerId="ADAL" clId="{C62CDB38-EC1F-4B29-8192-C65DF3EB109E}" dt="2020-05-20T23:38:59.520" v="2294" actId="207"/>
          <ac:spMkLst>
            <pc:docMk/>
            <pc:sldMk cId="2291038484" sldId="721"/>
            <ac:spMk id="28" creationId="{00000000-0000-0000-0000-000000000000}"/>
          </ac:spMkLst>
        </pc:spChg>
      </pc:sldChg>
      <pc:sldChg chg="modSp mod">
        <pc:chgData name="Mike" userId="d13c3f3e-70b4-46c4-bf60-ab3fdcc06fc0" providerId="ADAL" clId="{C62CDB38-EC1F-4B29-8192-C65DF3EB109E}" dt="2020-05-17T03:15:43.098" v="14" actId="27636"/>
        <pc:sldMkLst>
          <pc:docMk/>
          <pc:sldMk cId="2667464799" sldId="723"/>
        </pc:sldMkLst>
        <pc:spChg chg="mod">
          <ac:chgData name="Mike" userId="d13c3f3e-70b4-46c4-bf60-ab3fdcc06fc0" providerId="ADAL" clId="{C62CDB38-EC1F-4B29-8192-C65DF3EB109E}" dt="2020-05-17T03:15:43.098" v="14" actId="27636"/>
          <ac:spMkLst>
            <pc:docMk/>
            <pc:sldMk cId="2667464799" sldId="723"/>
            <ac:spMk id="25" creationId="{00000000-0000-0000-0000-000000000000}"/>
          </ac:spMkLst>
        </pc:spChg>
      </pc:sldChg>
      <pc:sldChg chg="modSp mod">
        <pc:chgData name="Mike" userId="d13c3f3e-70b4-46c4-bf60-ab3fdcc06fc0" providerId="ADAL" clId="{C62CDB38-EC1F-4B29-8192-C65DF3EB109E}" dt="2020-05-17T03:15:43.150" v="19" actId="27636"/>
        <pc:sldMkLst>
          <pc:docMk/>
          <pc:sldMk cId="2531680627" sldId="729"/>
        </pc:sldMkLst>
        <pc:spChg chg="mod">
          <ac:chgData name="Mike" userId="d13c3f3e-70b4-46c4-bf60-ab3fdcc06fc0" providerId="ADAL" clId="{C62CDB38-EC1F-4B29-8192-C65DF3EB109E}" dt="2020-05-17T03:15:43.150" v="19" actId="27636"/>
          <ac:spMkLst>
            <pc:docMk/>
            <pc:sldMk cId="2531680627" sldId="729"/>
            <ac:spMk id="23" creationId="{00000000-0000-0000-0000-000000000000}"/>
          </ac:spMkLst>
        </pc:spChg>
      </pc:sldChg>
      <pc:sldChg chg="modSp mod modAnim">
        <pc:chgData name="Mike" userId="d13c3f3e-70b4-46c4-bf60-ab3fdcc06fc0" providerId="ADAL" clId="{C62CDB38-EC1F-4B29-8192-C65DF3EB109E}" dt="2020-05-22T22:06:29.631" v="5577" actId="12788"/>
        <pc:sldMkLst>
          <pc:docMk/>
          <pc:sldMk cId="2424145036" sldId="731"/>
        </pc:sldMkLst>
        <pc:spChg chg="mod">
          <ac:chgData name="Mike" userId="d13c3f3e-70b4-46c4-bf60-ab3fdcc06fc0" providerId="ADAL" clId="{C62CDB38-EC1F-4B29-8192-C65DF3EB109E}" dt="2020-05-22T22:06:29.631" v="5577" actId="12788"/>
          <ac:spMkLst>
            <pc:docMk/>
            <pc:sldMk cId="2424145036" sldId="731"/>
            <ac:spMk id="6" creationId="{00000000-0000-0000-0000-000000000000}"/>
          </ac:spMkLst>
        </pc:spChg>
        <pc:spChg chg="mod">
          <ac:chgData name="Mike" userId="d13c3f3e-70b4-46c4-bf60-ab3fdcc06fc0" providerId="ADAL" clId="{C62CDB38-EC1F-4B29-8192-C65DF3EB109E}" dt="2020-05-22T22:06:20.705" v="5575" actId="12788"/>
          <ac:spMkLst>
            <pc:docMk/>
            <pc:sldMk cId="2424145036" sldId="731"/>
            <ac:spMk id="7" creationId="{00000000-0000-0000-0000-000000000000}"/>
          </ac:spMkLst>
        </pc:spChg>
        <pc:spChg chg="mod">
          <ac:chgData name="Mike" userId="d13c3f3e-70b4-46c4-bf60-ab3fdcc06fc0" providerId="ADAL" clId="{C62CDB38-EC1F-4B29-8192-C65DF3EB109E}" dt="2020-05-22T22:06:10.824" v="5573" actId="114"/>
          <ac:spMkLst>
            <pc:docMk/>
            <pc:sldMk cId="2424145036" sldId="731"/>
            <ac:spMk id="8" creationId="{00000000-0000-0000-0000-000000000000}"/>
          </ac:spMkLst>
        </pc:spChg>
        <pc:spChg chg="mod">
          <ac:chgData name="Mike" userId="d13c3f3e-70b4-46c4-bf60-ab3fdcc06fc0" providerId="ADAL" clId="{C62CDB38-EC1F-4B29-8192-C65DF3EB109E}" dt="2020-05-17T03:15:43.198" v="22" actId="27636"/>
          <ac:spMkLst>
            <pc:docMk/>
            <pc:sldMk cId="2424145036" sldId="731"/>
            <ac:spMk id="1113090" creationId="{00000000-0000-0000-0000-000000000000}"/>
          </ac:spMkLst>
        </pc:spChg>
        <pc:spChg chg="mod">
          <ac:chgData name="Mike" userId="d13c3f3e-70b4-46c4-bf60-ab3fdcc06fc0" providerId="ADAL" clId="{C62CDB38-EC1F-4B29-8192-C65DF3EB109E}" dt="2020-05-22T21:54:35.069" v="5379" actId="20577"/>
          <ac:spMkLst>
            <pc:docMk/>
            <pc:sldMk cId="2424145036" sldId="731"/>
            <ac:spMk id="1113091" creationId="{00000000-0000-0000-0000-000000000000}"/>
          </ac:spMkLst>
        </pc:spChg>
        <pc:spChg chg="mod">
          <ac:chgData name="Mike" userId="d13c3f3e-70b4-46c4-bf60-ab3fdcc06fc0" providerId="ADAL" clId="{C62CDB38-EC1F-4B29-8192-C65DF3EB109E}" dt="2020-05-22T22:06:24.712" v="5576" actId="12788"/>
          <ac:spMkLst>
            <pc:docMk/>
            <pc:sldMk cId="2424145036" sldId="731"/>
            <ac:spMk id="1113092" creationId="{00000000-0000-0000-0000-000000000000}"/>
          </ac:spMkLst>
        </pc:spChg>
        <pc:spChg chg="mod">
          <ac:chgData name="Mike" userId="d13c3f3e-70b4-46c4-bf60-ab3fdcc06fc0" providerId="ADAL" clId="{C62CDB38-EC1F-4B29-8192-C65DF3EB109E}" dt="2020-05-22T22:03:58.491" v="5543" actId="207"/>
          <ac:spMkLst>
            <pc:docMk/>
            <pc:sldMk cId="2424145036" sldId="731"/>
            <ac:spMk id="1113093" creationId="{00000000-0000-0000-0000-000000000000}"/>
          </ac:spMkLst>
        </pc:spChg>
      </pc:sldChg>
      <pc:sldChg chg="modSp mod modAnim">
        <pc:chgData name="Mike" userId="d13c3f3e-70b4-46c4-bf60-ab3fdcc06fc0" providerId="ADAL" clId="{C62CDB38-EC1F-4B29-8192-C65DF3EB109E}" dt="2020-05-24T18:59:21.084" v="13777"/>
        <pc:sldMkLst>
          <pc:docMk/>
          <pc:sldMk cId="3019585445" sldId="732"/>
        </pc:sldMkLst>
        <pc:spChg chg="mod">
          <ac:chgData name="Mike" userId="d13c3f3e-70b4-46c4-bf60-ab3fdcc06fc0" providerId="ADAL" clId="{C62CDB38-EC1F-4B29-8192-C65DF3EB109E}" dt="2020-05-22T22:10:13.814" v="5600" actId="207"/>
          <ac:spMkLst>
            <pc:docMk/>
            <pc:sldMk cId="3019585445" sldId="732"/>
            <ac:spMk id="31" creationId="{00000000-0000-0000-0000-000000000000}"/>
          </ac:spMkLst>
        </pc:spChg>
        <pc:spChg chg="mod">
          <ac:chgData name="Mike" userId="d13c3f3e-70b4-46c4-bf60-ab3fdcc06fc0" providerId="ADAL" clId="{C62CDB38-EC1F-4B29-8192-C65DF3EB109E}" dt="2020-05-22T22:10:35.144" v="5602" actId="207"/>
          <ac:spMkLst>
            <pc:docMk/>
            <pc:sldMk cId="3019585445" sldId="732"/>
            <ac:spMk id="32" creationId="{00000000-0000-0000-0000-000000000000}"/>
          </ac:spMkLst>
        </pc:spChg>
        <pc:spChg chg="mod">
          <ac:chgData name="Mike" userId="d13c3f3e-70b4-46c4-bf60-ab3fdcc06fc0" providerId="ADAL" clId="{C62CDB38-EC1F-4B29-8192-C65DF3EB109E}" dt="2020-05-22T22:10:35.144" v="5602" actId="207"/>
          <ac:spMkLst>
            <pc:docMk/>
            <pc:sldMk cId="3019585445" sldId="732"/>
            <ac:spMk id="33" creationId="{00000000-0000-0000-0000-000000000000}"/>
          </ac:spMkLst>
        </pc:spChg>
        <pc:spChg chg="mod">
          <ac:chgData name="Mike" userId="d13c3f3e-70b4-46c4-bf60-ab3fdcc06fc0" providerId="ADAL" clId="{C62CDB38-EC1F-4B29-8192-C65DF3EB109E}" dt="2020-05-22T22:10:13.814" v="5600" actId="207"/>
          <ac:spMkLst>
            <pc:docMk/>
            <pc:sldMk cId="3019585445" sldId="732"/>
            <ac:spMk id="34" creationId="{00000000-0000-0000-0000-000000000000}"/>
          </ac:spMkLst>
        </pc:spChg>
        <pc:spChg chg="mod">
          <ac:chgData name="Mike" userId="d13c3f3e-70b4-46c4-bf60-ab3fdcc06fc0" providerId="ADAL" clId="{C62CDB38-EC1F-4B29-8192-C65DF3EB109E}" dt="2020-05-22T22:10:13.814" v="5600" actId="207"/>
          <ac:spMkLst>
            <pc:docMk/>
            <pc:sldMk cId="3019585445" sldId="732"/>
            <ac:spMk id="35" creationId="{00000000-0000-0000-0000-000000000000}"/>
          </ac:spMkLst>
        </pc:spChg>
        <pc:spChg chg="mod">
          <ac:chgData name="Mike" userId="d13c3f3e-70b4-46c4-bf60-ab3fdcc06fc0" providerId="ADAL" clId="{C62CDB38-EC1F-4B29-8192-C65DF3EB109E}" dt="2020-05-22T22:11:10.804" v="5605" actId="207"/>
          <ac:spMkLst>
            <pc:docMk/>
            <pc:sldMk cId="3019585445" sldId="732"/>
            <ac:spMk id="38" creationId="{00000000-0000-0000-0000-000000000000}"/>
          </ac:spMkLst>
        </pc:spChg>
        <pc:spChg chg="mod">
          <ac:chgData name="Mike" userId="d13c3f3e-70b4-46c4-bf60-ab3fdcc06fc0" providerId="ADAL" clId="{C62CDB38-EC1F-4B29-8192-C65DF3EB109E}" dt="2020-05-22T22:11:01.770" v="5604" actId="207"/>
          <ac:spMkLst>
            <pc:docMk/>
            <pc:sldMk cId="3019585445" sldId="732"/>
            <ac:spMk id="39" creationId="{00000000-0000-0000-0000-000000000000}"/>
          </ac:spMkLst>
        </pc:spChg>
        <pc:spChg chg="mod">
          <ac:chgData name="Mike" userId="d13c3f3e-70b4-46c4-bf60-ab3fdcc06fc0" providerId="ADAL" clId="{C62CDB38-EC1F-4B29-8192-C65DF3EB109E}" dt="2020-05-22T22:11:01.770" v="5604" actId="207"/>
          <ac:spMkLst>
            <pc:docMk/>
            <pc:sldMk cId="3019585445" sldId="732"/>
            <ac:spMk id="40" creationId="{00000000-0000-0000-0000-000000000000}"/>
          </ac:spMkLst>
        </pc:spChg>
        <pc:spChg chg="mod">
          <ac:chgData name="Mike" userId="d13c3f3e-70b4-46c4-bf60-ab3fdcc06fc0" providerId="ADAL" clId="{C62CDB38-EC1F-4B29-8192-C65DF3EB109E}" dt="2020-05-22T22:11:10.804" v="5605" actId="207"/>
          <ac:spMkLst>
            <pc:docMk/>
            <pc:sldMk cId="3019585445" sldId="732"/>
            <ac:spMk id="41" creationId="{00000000-0000-0000-0000-000000000000}"/>
          </ac:spMkLst>
        </pc:spChg>
        <pc:spChg chg="mod">
          <ac:chgData name="Mike" userId="d13c3f3e-70b4-46c4-bf60-ab3fdcc06fc0" providerId="ADAL" clId="{C62CDB38-EC1F-4B29-8192-C65DF3EB109E}" dt="2020-05-22T22:11:01.770" v="5604" actId="207"/>
          <ac:spMkLst>
            <pc:docMk/>
            <pc:sldMk cId="3019585445" sldId="732"/>
            <ac:spMk id="42" creationId="{00000000-0000-0000-0000-000000000000}"/>
          </ac:spMkLst>
        </pc:spChg>
        <pc:spChg chg="mod">
          <ac:chgData name="Mike" userId="d13c3f3e-70b4-46c4-bf60-ab3fdcc06fc0" providerId="ADAL" clId="{C62CDB38-EC1F-4B29-8192-C65DF3EB109E}" dt="2020-05-22T22:11:10.804" v="5605" actId="207"/>
          <ac:spMkLst>
            <pc:docMk/>
            <pc:sldMk cId="3019585445" sldId="732"/>
            <ac:spMk id="43" creationId="{00000000-0000-0000-0000-000000000000}"/>
          </ac:spMkLst>
        </pc:spChg>
        <pc:spChg chg="mod">
          <ac:chgData name="Mike" userId="d13c3f3e-70b4-46c4-bf60-ab3fdcc06fc0" providerId="ADAL" clId="{C62CDB38-EC1F-4B29-8192-C65DF3EB109E}" dt="2020-05-22T22:11:01.770" v="5604" actId="207"/>
          <ac:spMkLst>
            <pc:docMk/>
            <pc:sldMk cId="3019585445" sldId="732"/>
            <ac:spMk id="44" creationId="{00000000-0000-0000-0000-000000000000}"/>
          </ac:spMkLst>
        </pc:spChg>
        <pc:spChg chg="mod">
          <ac:chgData name="Mike" userId="d13c3f3e-70b4-46c4-bf60-ab3fdcc06fc0" providerId="ADAL" clId="{C62CDB38-EC1F-4B29-8192-C65DF3EB109E}" dt="2020-05-22T22:11:01.770" v="5604" actId="207"/>
          <ac:spMkLst>
            <pc:docMk/>
            <pc:sldMk cId="3019585445" sldId="732"/>
            <ac:spMk id="45" creationId="{00000000-0000-0000-0000-000000000000}"/>
          </ac:spMkLst>
        </pc:spChg>
        <pc:spChg chg="mod">
          <ac:chgData name="Mike" userId="d13c3f3e-70b4-46c4-bf60-ab3fdcc06fc0" providerId="ADAL" clId="{C62CDB38-EC1F-4B29-8192-C65DF3EB109E}" dt="2020-05-22T22:11:10.804" v="5605" actId="207"/>
          <ac:spMkLst>
            <pc:docMk/>
            <pc:sldMk cId="3019585445" sldId="732"/>
            <ac:spMk id="46" creationId="{00000000-0000-0000-0000-000000000000}"/>
          </ac:spMkLst>
        </pc:spChg>
        <pc:spChg chg="mod">
          <ac:chgData name="Mike" userId="d13c3f3e-70b4-46c4-bf60-ab3fdcc06fc0" providerId="ADAL" clId="{C62CDB38-EC1F-4B29-8192-C65DF3EB109E}" dt="2020-05-22T22:10:13.814" v="5600" actId="207"/>
          <ac:spMkLst>
            <pc:docMk/>
            <pc:sldMk cId="3019585445" sldId="732"/>
            <ac:spMk id="1141766" creationId="{00000000-0000-0000-0000-000000000000}"/>
          </ac:spMkLst>
        </pc:spChg>
        <pc:spChg chg="mod">
          <ac:chgData name="Mike" userId="d13c3f3e-70b4-46c4-bf60-ab3fdcc06fc0" providerId="ADAL" clId="{C62CDB38-EC1F-4B29-8192-C65DF3EB109E}" dt="2020-05-22T22:10:35.144" v="5602" actId="207"/>
          <ac:spMkLst>
            <pc:docMk/>
            <pc:sldMk cId="3019585445" sldId="732"/>
            <ac:spMk id="1141772" creationId="{00000000-0000-0000-0000-000000000000}"/>
          </ac:spMkLst>
        </pc:spChg>
        <pc:spChg chg="mod">
          <ac:chgData name="Mike" userId="d13c3f3e-70b4-46c4-bf60-ab3fdcc06fc0" providerId="ADAL" clId="{C62CDB38-EC1F-4B29-8192-C65DF3EB109E}" dt="2020-05-22T22:10:39.322" v="5603" actId="207"/>
          <ac:spMkLst>
            <pc:docMk/>
            <pc:sldMk cId="3019585445" sldId="732"/>
            <ac:spMk id="1141778" creationId="{00000000-0000-0000-0000-000000000000}"/>
          </ac:spMkLst>
        </pc:spChg>
        <pc:spChg chg="mod">
          <ac:chgData name="Mike" userId="d13c3f3e-70b4-46c4-bf60-ab3fdcc06fc0" providerId="ADAL" clId="{C62CDB38-EC1F-4B29-8192-C65DF3EB109E}" dt="2020-05-22T22:10:18.898" v="5601" actId="207"/>
          <ac:spMkLst>
            <pc:docMk/>
            <pc:sldMk cId="3019585445" sldId="732"/>
            <ac:spMk id="1141788" creationId="{00000000-0000-0000-0000-000000000000}"/>
          </ac:spMkLst>
        </pc:spChg>
        <pc:graphicFrameChg chg="mod">
          <ac:chgData name="Mike" userId="d13c3f3e-70b4-46c4-bf60-ab3fdcc06fc0" providerId="ADAL" clId="{C62CDB38-EC1F-4B29-8192-C65DF3EB109E}" dt="2020-05-22T22:08:49.172" v="5592"/>
          <ac:graphicFrameMkLst>
            <pc:docMk/>
            <pc:sldMk cId="3019585445" sldId="732"/>
            <ac:graphicFrameMk id="1141762" creationId="{00000000-0000-0000-0000-000000000000}"/>
          </ac:graphicFrameMkLst>
        </pc:graphicFrameChg>
        <pc:graphicFrameChg chg="mod ord">
          <ac:chgData name="Mike" userId="d13c3f3e-70b4-46c4-bf60-ab3fdcc06fc0" providerId="ADAL" clId="{C62CDB38-EC1F-4B29-8192-C65DF3EB109E}" dt="2020-05-22T22:08:27.892" v="5588"/>
          <ac:graphicFrameMkLst>
            <pc:docMk/>
            <pc:sldMk cId="3019585445" sldId="732"/>
            <ac:graphicFrameMk id="1141763" creationId="{00000000-0000-0000-0000-000000000000}"/>
          </ac:graphicFrameMkLst>
        </pc:graphicFrameChg>
        <pc:graphicFrameChg chg="mod">
          <ac:chgData name="Mike" userId="d13c3f3e-70b4-46c4-bf60-ab3fdcc06fc0" providerId="ADAL" clId="{C62CDB38-EC1F-4B29-8192-C65DF3EB109E}" dt="2020-05-22T22:08:41.644" v="5590"/>
          <ac:graphicFrameMkLst>
            <pc:docMk/>
            <pc:sldMk cId="3019585445" sldId="732"/>
            <ac:graphicFrameMk id="1141775" creationId="{00000000-0000-0000-0000-000000000000}"/>
          </ac:graphicFrameMkLst>
        </pc:graphicFrameChg>
        <pc:graphicFrameChg chg="mod">
          <ac:chgData name="Mike" userId="d13c3f3e-70b4-46c4-bf60-ab3fdcc06fc0" providerId="ADAL" clId="{C62CDB38-EC1F-4B29-8192-C65DF3EB109E}" dt="2020-05-22T22:09:05.245" v="5596"/>
          <ac:graphicFrameMkLst>
            <pc:docMk/>
            <pc:sldMk cId="3019585445" sldId="732"/>
            <ac:graphicFrameMk id="1141781" creationId="{00000000-0000-0000-0000-000000000000}"/>
          </ac:graphicFrameMkLst>
        </pc:graphicFrameChg>
        <pc:graphicFrameChg chg="mod">
          <ac:chgData name="Mike" userId="d13c3f3e-70b4-46c4-bf60-ab3fdcc06fc0" providerId="ADAL" clId="{C62CDB38-EC1F-4B29-8192-C65DF3EB109E}" dt="2020-05-22T22:09:21.903" v="5599"/>
          <ac:graphicFrameMkLst>
            <pc:docMk/>
            <pc:sldMk cId="3019585445" sldId="732"/>
            <ac:graphicFrameMk id="1141782" creationId="{00000000-0000-0000-0000-000000000000}"/>
          </ac:graphicFrameMkLst>
        </pc:graphicFrameChg>
      </pc:sldChg>
      <pc:sldChg chg="modSp mod modAnim">
        <pc:chgData name="Mike" userId="d13c3f3e-70b4-46c4-bf60-ab3fdcc06fc0" providerId="ADAL" clId="{C62CDB38-EC1F-4B29-8192-C65DF3EB109E}" dt="2020-05-24T18:49:59.110" v="13750"/>
        <pc:sldMkLst>
          <pc:docMk/>
          <pc:sldMk cId="160617809" sldId="740"/>
        </pc:sldMkLst>
        <pc:spChg chg="mod">
          <ac:chgData name="Mike" userId="d13c3f3e-70b4-46c4-bf60-ab3fdcc06fc0" providerId="ADAL" clId="{C62CDB38-EC1F-4B29-8192-C65DF3EB109E}" dt="2020-05-17T03:15:42.946" v="0" actId="27636"/>
          <ac:spMkLst>
            <pc:docMk/>
            <pc:sldMk cId="160617809" sldId="740"/>
            <ac:spMk id="1057794" creationId="{00000000-0000-0000-0000-000000000000}"/>
          </ac:spMkLst>
        </pc:spChg>
        <pc:spChg chg="mod">
          <ac:chgData name="Mike" userId="d13c3f3e-70b4-46c4-bf60-ab3fdcc06fc0" providerId="ADAL" clId="{C62CDB38-EC1F-4B29-8192-C65DF3EB109E}" dt="2020-05-17T06:35:30.460" v="78"/>
          <ac:spMkLst>
            <pc:docMk/>
            <pc:sldMk cId="160617809" sldId="740"/>
            <ac:spMk id="1057795" creationId="{00000000-0000-0000-0000-000000000000}"/>
          </ac:spMkLst>
        </pc:spChg>
        <pc:spChg chg="mod">
          <ac:chgData name="Mike" userId="d13c3f3e-70b4-46c4-bf60-ab3fdcc06fc0" providerId="ADAL" clId="{C62CDB38-EC1F-4B29-8192-C65DF3EB109E}" dt="2020-05-17T06:35:30.460" v="78"/>
          <ac:spMkLst>
            <pc:docMk/>
            <pc:sldMk cId="160617809" sldId="740"/>
            <ac:spMk id="1057796" creationId="{00000000-0000-0000-0000-000000000000}"/>
          </ac:spMkLst>
        </pc:spChg>
        <pc:spChg chg="mod">
          <ac:chgData name="Mike" userId="d13c3f3e-70b4-46c4-bf60-ab3fdcc06fc0" providerId="ADAL" clId="{C62CDB38-EC1F-4B29-8192-C65DF3EB109E}" dt="2020-05-17T06:35:30.460" v="78"/>
          <ac:spMkLst>
            <pc:docMk/>
            <pc:sldMk cId="160617809" sldId="740"/>
            <ac:spMk id="1057797" creationId="{00000000-0000-0000-0000-000000000000}"/>
          </ac:spMkLst>
        </pc:spChg>
        <pc:spChg chg="mod">
          <ac:chgData name="Mike" userId="d13c3f3e-70b4-46c4-bf60-ab3fdcc06fc0" providerId="ADAL" clId="{C62CDB38-EC1F-4B29-8192-C65DF3EB109E}" dt="2020-05-17T06:35:30.460" v="78"/>
          <ac:spMkLst>
            <pc:docMk/>
            <pc:sldMk cId="160617809" sldId="740"/>
            <ac:spMk id="1057798" creationId="{00000000-0000-0000-0000-000000000000}"/>
          </ac:spMkLst>
        </pc:spChg>
        <pc:spChg chg="mod">
          <ac:chgData name="Mike" userId="d13c3f3e-70b4-46c4-bf60-ab3fdcc06fc0" providerId="ADAL" clId="{C62CDB38-EC1F-4B29-8192-C65DF3EB109E}" dt="2020-05-17T06:35:30.460" v="78"/>
          <ac:spMkLst>
            <pc:docMk/>
            <pc:sldMk cId="160617809" sldId="740"/>
            <ac:spMk id="1057799" creationId="{00000000-0000-0000-0000-000000000000}"/>
          </ac:spMkLst>
        </pc:spChg>
        <pc:spChg chg="mod">
          <ac:chgData name="Mike" userId="d13c3f3e-70b4-46c4-bf60-ab3fdcc06fc0" providerId="ADAL" clId="{C62CDB38-EC1F-4B29-8192-C65DF3EB109E}" dt="2020-05-17T06:35:30.460" v="78"/>
          <ac:spMkLst>
            <pc:docMk/>
            <pc:sldMk cId="160617809" sldId="740"/>
            <ac:spMk id="1057800" creationId="{00000000-0000-0000-0000-000000000000}"/>
          </ac:spMkLst>
        </pc:spChg>
        <pc:spChg chg="mod">
          <ac:chgData name="Mike" userId="d13c3f3e-70b4-46c4-bf60-ab3fdcc06fc0" providerId="ADAL" clId="{C62CDB38-EC1F-4B29-8192-C65DF3EB109E}" dt="2020-05-17T06:35:30.460" v="78"/>
          <ac:spMkLst>
            <pc:docMk/>
            <pc:sldMk cId="160617809" sldId="740"/>
            <ac:spMk id="1057801" creationId="{00000000-0000-0000-0000-000000000000}"/>
          </ac:spMkLst>
        </pc:spChg>
        <pc:spChg chg="mod">
          <ac:chgData name="Mike" userId="d13c3f3e-70b4-46c4-bf60-ab3fdcc06fc0" providerId="ADAL" clId="{C62CDB38-EC1F-4B29-8192-C65DF3EB109E}" dt="2020-05-17T06:35:30.460" v="78"/>
          <ac:spMkLst>
            <pc:docMk/>
            <pc:sldMk cId="160617809" sldId="740"/>
            <ac:spMk id="1057802" creationId="{00000000-0000-0000-0000-000000000000}"/>
          </ac:spMkLst>
        </pc:spChg>
        <pc:spChg chg="mod">
          <ac:chgData name="Mike" userId="d13c3f3e-70b4-46c4-bf60-ab3fdcc06fc0" providerId="ADAL" clId="{C62CDB38-EC1F-4B29-8192-C65DF3EB109E}" dt="2020-05-17T06:35:30.460" v="78"/>
          <ac:spMkLst>
            <pc:docMk/>
            <pc:sldMk cId="160617809" sldId="740"/>
            <ac:spMk id="1057803" creationId="{00000000-0000-0000-0000-000000000000}"/>
          </ac:spMkLst>
        </pc:spChg>
        <pc:spChg chg="mod">
          <ac:chgData name="Mike" userId="d13c3f3e-70b4-46c4-bf60-ab3fdcc06fc0" providerId="ADAL" clId="{C62CDB38-EC1F-4B29-8192-C65DF3EB109E}" dt="2020-05-17T06:35:33.312" v="79"/>
          <ac:spMkLst>
            <pc:docMk/>
            <pc:sldMk cId="160617809" sldId="740"/>
            <ac:spMk id="1057804" creationId="{00000000-0000-0000-0000-000000000000}"/>
          </ac:spMkLst>
        </pc:spChg>
        <pc:spChg chg="mod">
          <ac:chgData name="Mike" userId="d13c3f3e-70b4-46c4-bf60-ab3fdcc06fc0" providerId="ADAL" clId="{C62CDB38-EC1F-4B29-8192-C65DF3EB109E}" dt="2020-05-17T06:35:30.460" v="78"/>
          <ac:spMkLst>
            <pc:docMk/>
            <pc:sldMk cId="160617809" sldId="740"/>
            <ac:spMk id="1057805" creationId="{00000000-0000-0000-0000-000000000000}"/>
          </ac:spMkLst>
        </pc:spChg>
        <pc:spChg chg="mod">
          <ac:chgData name="Mike" userId="d13c3f3e-70b4-46c4-bf60-ab3fdcc06fc0" providerId="ADAL" clId="{C62CDB38-EC1F-4B29-8192-C65DF3EB109E}" dt="2020-05-17T06:35:30.460" v="78"/>
          <ac:spMkLst>
            <pc:docMk/>
            <pc:sldMk cId="160617809" sldId="740"/>
            <ac:spMk id="1057806" creationId="{00000000-0000-0000-0000-000000000000}"/>
          </ac:spMkLst>
        </pc:spChg>
      </pc:sldChg>
      <pc:sldChg chg="modSp mod">
        <pc:chgData name="Mike" userId="d13c3f3e-70b4-46c4-bf60-ab3fdcc06fc0" providerId="ADAL" clId="{C62CDB38-EC1F-4B29-8192-C65DF3EB109E}" dt="2020-05-17T07:15:46.580" v="291" actId="554"/>
        <pc:sldMkLst>
          <pc:docMk/>
          <pc:sldMk cId="3497469153" sldId="743"/>
        </pc:sldMkLst>
        <pc:spChg chg="mod">
          <ac:chgData name="Mike" userId="d13c3f3e-70b4-46c4-bf60-ab3fdcc06fc0" providerId="ADAL" clId="{C62CDB38-EC1F-4B29-8192-C65DF3EB109E}" dt="2020-05-17T07:00:29.165" v="168"/>
          <ac:spMkLst>
            <pc:docMk/>
            <pc:sldMk cId="3497469153" sldId="743"/>
            <ac:spMk id="26" creationId="{00000000-0000-0000-0000-000000000000}"/>
          </ac:spMkLst>
        </pc:spChg>
        <pc:grpChg chg="mod">
          <ac:chgData name="Mike" userId="d13c3f3e-70b4-46c4-bf60-ab3fdcc06fc0" providerId="ADAL" clId="{C62CDB38-EC1F-4B29-8192-C65DF3EB109E}" dt="2020-05-17T07:00:29.165" v="168"/>
          <ac:grpSpMkLst>
            <pc:docMk/>
            <pc:sldMk cId="3497469153" sldId="743"/>
            <ac:grpSpMk id="25" creationId="{00000000-0000-0000-0000-000000000000}"/>
          </ac:grpSpMkLst>
        </pc:grpChg>
        <pc:graphicFrameChg chg="mod">
          <ac:chgData name="Mike" userId="d13c3f3e-70b4-46c4-bf60-ab3fdcc06fc0" providerId="ADAL" clId="{C62CDB38-EC1F-4B29-8192-C65DF3EB109E}" dt="2020-05-17T07:00:29.165" v="168"/>
          <ac:graphicFrameMkLst>
            <pc:docMk/>
            <pc:sldMk cId="3497469153" sldId="743"/>
            <ac:graphicFrameMk id="27" creationId="{00000000-0000-0000-0000-000000000000}"/>
          </ac:graphicFrameMkLst>
        </pc:graphicFrameChg>
        <pc:graphicFrameChg chg="mod">
          <ac:chgData name="Mike" userId="d13c3f3e-70b4-46c4-bf60-ab3fdcc06fc0" providerId="ADAL" clId="{C62CDB38-EC1F-4B29-8192-C65DF3EB109E}" dt="2020-05-17T07:00:29.165" v="168"/>
          <ac:graphicFrameMkLst>
            <pc:docMk/>
            <pc:sldMk cId="3497469153" sldId="743"/>
            <ac:graphicFrameMk id="28" creationId="{00000000-0000-0000-0000-000000000000}"/>
          </ac:graphicFrameMkLst>
        </pc:graphicFrameChg>
        <pc:graphicFrameChg chg="mod ord">
          <ac:chgData name="Mike" userId="d13c3f3e-70b4-46c4-bf60-ab3fdcc06fc0" providerId="ADAL" clId="{C62CDB38-EC1F-4B29-8192-C65DF3EB109E}" dt="2020-05-17T07:08:24.542" v="248" actId="1036"/>
          <ac:graphicFrameMkLst>
            <pc:docMk/>
            <pc:sldMk cId="3497469153" sldId="743"/>
            <ac:graphicFrameMk id="30" creationId="{00000000-0000-0000-0000-000000000000}"/>
          </ac:graphicFrameMkLst>
        </pc:graphicFrameChg>
        <pc:graphicFrameChg chg="mod ord">
          <ac:chgData name="Mike" userId="d13c3f3e-70b4-46c4-bf60-ab3fdcc06fc0" providerId="ADAL" clId="{C62CDB38-EC1F-4B29-8192-C65DF3EB109E}" dt="2020-05-17T07:08:24.542" v="248" actId="1036"/>
          <ac:graphicFrameMkLst>
            <pc:docMk/>
            <pc:sldMk cId="3497469153" sldId="743"/>
            <ac:graphicFrameMk id="31" creationId="{00000000-0000-0000-0000-000000000000}"/>
          </ac:graphicFrameMkLst>
        </pc:graphicFrameChg>
        <pc:graphicFrameChg chg="mod ord">
          <ac:chgData name="Mike" userId="d13c3f3e-70b4-46c4-bf60-ab3fdcc06fc0" providerId="ADAL" clId="{C62CDB38-EC1F-4B29-8192-C65DF3EB109E}" dt="2020-05-17T07:12:45.833" v="264"/>
          <ac:graphicFrameMkLst>
            <pc:docMk/>
            <pc:sldMk cId="3497469153" sldId="743"/>
            <ac:graphicFrameMk id="32" creationId="{00000000-0000-0000-0000-000000000000}"/>
          </ac:graphicFrameMkLst>
        </pc:graphicFrameChg>
        <pc:graphicFrameChg chg="mod ord">
          <ac:chgData name="Mike" userId="d13c3f3e-70b4-46c4-bf60-ab3fdcc06fc0" providerId="ADAL" clId="{C62CDB38-EC1F-4B29-8192-C65DF3EB109E}" dt="2020-05-17T07:08:24.542" v="248" actId="1036"/>
          <ac:graphicFrameMkLst>
            <pc:docMk/>
            <pc:sldMk cId="3497469153" sldId="743"/>
            <ac:graphicFrameMk id="33" creationId="{00000000-0000-0000-0000-000000000000}"/>
          </ac:graphicFrameMkLst>
        </pc:graphicFrameChg>
        <pc:graphicFrameChg chg="mod ord">
          <ac:chgData name="Mike" userId="d13c3f3e-70b4-46c4-bf60-ab3fdcc06fc0" providerId="ADAL" clId="{C62CDB38-EC1F-4B29-8192-C65DF3EB109E}" dt="2020-05-17T07:10:23.931" v="254" actId="167"/>
          <ac:graphicFrameMkLst>
            <pc:docMk/>
            <pc:sldMk cId="3497469153" sldId="743"/>
            <ac:graphicFrameMk id="40" creationId="{00000000-0000-0000-0000-000000000000}"/>
          </ac:graphicFrameMkLst>
        </pc:graphicFrameChg>
        <pc:graphicFrameChg chg="mod ord">
          <ac:chgData name="Mike" userId="d13c3f3e-70b4-46c4-bf60-ab3fdcc06fc0" providerId="ADAL" clId="{C62CDB38-EC1F-4B29-8192-C65DF3EB109E}" dt="2020-05-17T07:10:12.374" v="251" actId="167"/>
          <ac:graphicFrameMkLst>
            <pc:docMk/>
            <pc:sldMk cId="3497469153" sldId="743"/>
            <ac:graphicFrameMk id="41" creationId="{00000000-0000-0000-0000-000000000000}"/>
          </ac:graphicFrameMkLst>
        </pc:graphicFrameChg>
        <pc:graphicFrameChg chg="mod ord">
          <ac:chgData name="Mike" userId="d13c3f3e-70b4-46c4-bf60-ab3fdcc06fc0" providerId="ADAL" clId="{C62CDB38-EC1F-4B29-8192-C65DF3EB109E}" dt="2020-05-17T07:11:00.386" v="258" actId="167"/>
          <ac:graphicFrameMkLst>
            <pc:docMk/>
            <pc:sldMk cId="3497469153" sldId="743"/>
            <ac:graphicFrameMk id="44" creationId="{00000000-0000-0000-0000-000000000000}"/>
          </ac:graphicFrameMkLst>
        </pc:graphicFrameChg>
        <pc:graphicFrameChg chg="mod">
          <ac:chgData name="Mike" userId="d13c3f3e-70b4-46c4-bf60-ab3fdcc06fc0" providerId="ADAL" clId="{C62CDB38-EC1F-4B29-8192-C65DF3EB109E}" dt="2020-05-17T07:11:07.761" v="260"/>
          <ac:graphicFrameMkLst>
            <pc:docMk/>
            <pc:sldMk cId="3497469153" sldId="743"/>
            <ac:graphicFrameMk id="45" creationId="{00000000-0000-0000-0000-000000000000}"/>
          </ac:graphicFrameMkLst>
        </pc:graphicFrameChg>
        <pc:graphicFrameChg chg="mod ord">
          <ac:chgData name="Mike" userId="d13c3f3e-70b4-46c4-bf60-ab3fdcc06fc0" providerId="ADAL" clId="{C62CDB38-EC1F-4B29-8192-C65DF3EB109E}" dt="2020-05-17T07:15:46.580" v="291" actId="554"/>
          <ac:graphicFrameMkLst>
            <pc:docMk/>
            <pc:sldMk cId="3497469153" sldId="743"/>
            <ac:graphicFrameMk id="46" creationId="{00000000-0000-0000-0000-000000000000}"/>
          </ac:graphicFrameMkLst>
        </pc:graphicFrameChg>
        <pc:graphicFrameChg chg="mod ord">
          <ac:chgData name="Mike" userId="d13c3f3e-70b4-46c4-bf60-ab3fdcc06fc0" providerId="ADAL" clId="{C62CDB38-EC1F-4B29-8192-C65DF3EB109E}" dt="2020-05-17T07:15:46.580" v="291" actId="554"/>
          <ac:graphicFrameMkLst>
            <pc:docMk/>
            <pc:sldMk cId="3497469153" sldId="743"/>
            <ac:graphicFrameMk id="50" creationId="{00000000-0000-0000-0000-000000000000}"/>
          </ac:graphicFrameMkLst>
        </pc:graphicFrameChg>
        <pc:graphicFrameChg chg="mod ord">
          <ac:chgData name="Mike" userId="d13c3f3e-70b4-46c4-bf60-ab3fdcc06fc0" providerId="ADAL" clId="{C62CDB38-EC1F-4B29-8192-C65DF3EB109E}" dt="2020-05-17T07:15:46.580" v="291" actId="554"/>
          <ac:graphicFrameMkLst>
            <pc:docMk/>
            <pc:sldMk cId="3497469153" sldId="743"/>
            <ac:graphicFrameMk id="51" creationId="{00000000-0000-0000-0000-000000000000}"/>
          </ac:graphicFrameMkLst>
        </pc:graphicFrameChg>
        <pc:graphicFrameChg chg="mod ord">
          <ac:chgData name="Mike" userId="d13c3f3e-70b4-46c4-bf60-ab3fdcc06fc0" providerId="ADAL" clId="{C62CDB38-EC1F-4B29-8192-C65DF3EB109E}" dt="2020-05-17T07:15:46.580" v="291" actId="554"/>
          <ac:graphicFrameMkLst>
            <pc:docMk/>
            <pc:sldMk cId="3497469153" sldId="743"/>
            <ac:graphicFrameMk id="52" creationId="{00000000-0000-0000-0000-000000000000}"/>
          </ac:graphicFrameMkLst>
        </pc:graphicFrameChg>
        <pc:graphicFrameChg chg="mod ord">
          <ac:chgData name="Mike" userId="d13c3f3e-70b4-46c4-bf60-ab3fdcc06fc0" providerId="ADAL" clId="{C62CDB38-EC1F-4B29-8192-C65DF3EB109E}" dt="2020-05-17T07:15:46.580" v="291" actId="554"/>
          <ac:graphicFrameMkLst>
            <pc:docMk/>
            <pc:sldMk cId="3497469153" sldId="743"/>
            <ac:graphicFrameMk id="53" creationId="{00000000-0000-0000-0000-000000000000}"/>
          </ac:graphicFrameMkLst>
        </pc:graphicFrameChg>
        <pc:graphicFrameChg chg="mod ord">
          <ac:chgData name="Mike" userId="d13c3f3e-70b4-46c4-bf60-ab3fdcc06fc0" providerId="ADAL" clId="{C62CDB38-EC1F-4B29-8192-C65DF3EB109E}" dt="2020-05-17T07:15:46.580" v="291" actId="554"/>
          <ac:graphicFrameMkLst>
            <pc:docMk/>
            <pc:sldMk cId="3497469153" sldId="743"/>
            <ac:graphicFrameMk id="54" creationId="{00000000-0000-0000-0000-000000000000}"/>
          </ac:graphicFrameMkLst>
        </pc:graphicFrameChg>
        <pc:graphicFrameChg chg="mod ord">
          <ac:chgData name="Mike" userId="d13c3f3e-70b4-46c4-bf60-ab3fdcc06fc0" providerId="ADAL" clId="{C62CDB38-EC1F-4B29-8192-C65DF3EB109E}" dt="2020-05-17T07:08:24.542" v="248" actId="1036"/>
          <ac:graphicFrameMkLst>
            <pc:docMk/>
            <pc:sldMk cId="3497469153" sldId="743"/>
            <ac:graphicFrameMk id="1063939" creationId="{00000000-0000-0000-0000-000000000000}"/>
          </ac:graphicFrameMkLst>
        </pc:graphicFrameChg>
        <pc:graphicFrameChg chg="mod ord">
          <ac:chgData name="Mike" userId="d13c3f3e-70b4-46c4-bf60-ab3fdcc06fc0" providerId="ADAL" clId="{C62CDB38-EC1F-4B29-8192-C65DF3EB109E}" dt="2020-05-17T07:08:24.542" v="248" actId="1036"/>
          <ac:graphicFrameMkLst>
            <pc:docMk/>
            <pc:sldMk cId="3497469153" sldId="743"/>
            <ac:graphicFrameMk id="1063948" creationId="{00000000-0000-0000-0000-000000000000}"/>
          </ac:graphicFrameMkLst>
        </pc:graphicFrameChg>
      </pc:sldChg>
      <pc:sldChg chg="modSp mod">
        <pc:chgData name="Mike" userId="d13c3f3e-70b4-46c4-bf60-ab3fdcc06fc0" providerId="ADAL" clId="{C62CDB38-EC1F-4B29-8192-C65DF3EB109E}" dt="2020-05-17T03:15:42.952" v="1" actId="27636"/>
        <pc:sldMkLst>
          <pc:docMk/>
          <pc:sldMk cId="1081812466" sldId="745"/>
        </pc:sldMkLst>
        <pc:spChg chg="mod">
          <ac:chgData name="Mike" userId="d13c3f3e-70b4-46c4-bf60-ab3fdcc06fc0" providerId="ADAL" clId="{C62CDB38-EC1F-4B29-8192-C65DF3EB109E}" dt="2020-05-17T03:15:42.952" v="1" actId="27636"/>
          <ac:spMkLst>
            <pc:docMk/>
            <pc:sldMk cId="1081812466" sldId="745"/>
            <ac:spMk id="5" creationId="{00000000-0000-0000-0000-000000000000}"/>
          </ac:spMkLst>
        </pc:spChg>
      </pc:sldChg>
      <pc:sldChg chg="modSp mod">
        <pc:chgData name="Mike" userId="d13c3f3e-70b4-46c4-bf60-ab3fdcc06fc0" providerId="ADAL" clId="{C62CDB38-EC1F-4B29-8192-C65DF3EB109E}" dt="2020-05-17T03:15:42.983" v="4" actId="27636"/>
        <pc:sldMkLst>
          <pc:docMk/>
          <pc:sldMk cId="829037119" sldId="748"/>
        </pc:sldMkLst>
        <pc:spChg chg="mod">
          <ac:chgData name="Mike" userId="d13c3f3e-70b4-46c4-bf60-ab3fdcc06fc0" providerId="ADAL" clId="{C62CDB38-EC1F-4B29-8192-C65DF3EB109E}" dt="2020-05-17T03:15:42.983" v="4" actId="27636"/>
          <ac:spMkLst>
            <pc:docMk/>
            <pc:sldMk cId="829037119" sldId="748"/>
            <ac:spMk id="5" creationId="{00000000-0000-0000-0000-000000000000}"/>
          </ac:spMkLst>
        </pc:spChg>
      </pc:sldChg>
      <pc:sldChg chg="modSp mod">
        <pc:chgData name="Mike" userId="d13c3f3e-70b4-46c4-bf60-ab3fdcc06fc0" providerId="ADAL" clId="{C62CDB38-EC1F-4B29-8192-C65DF3EB109E}" dt="2020-06-18T18:45:25.745" v="13814" actId="167"/>
        <pc:sldMkLst>
          <pc:docMk/>
          <pc:sldMk cId="2089000527" sldId="750"/>
        </pc:sldMkLst>
        <pc:spChg chg="mod">
          <ac:chgData name="Mike" userId="d13c3f3e-70b4-46c4-bf60-ab3fdcc06fc0" providerId="ADAL" clId="{C62CDB38-EC1F-4B29-8192-C65DF3EB109E}" dt="2020-05-17T03:15:42.998" v="5" actId="27636"/>
          <ac:spMkLst>
            <pc:docMk/>
            <pc:sldMk cId="2089000527" sldId="750"/>
            <ac:spMk id="6" creationId="{00000000-0000-0000-0000-000000000000}"/>
          </ac:spMkLst>
        </pc:spChg>
        <pc:spChg chg="mod ord">
          <ac:chgData name="Mike" userId="d13c3f3e-70b4-46c4-bf60-ab3fdcc06fc0" providerId="ADAL" clId="{C62CDB38-EC1F-4B29-8192-C65DF3EB109E}" dt="2020-06-18T18:45:25.745" v="13814" actId="167"/>
          <ac:spMkLst>
            <pc:docMk/>
            <pc:sldMk cId="2089000527" sldId="750"/>
            <ac:spMk id="7" creationId="{00000000-0000-0000-0000-000000000000}"/>
          </ac:spMkLst>
        </pc:spChg>
        <pc:spChg chg="mod ord">
          <ac:chgData name="Mike" userId="d13c3f3e-70b4-46c4-bf60-ab3fdcc06fc0" providerId="ADAL" clId="{C62CDB38-EC1F-4B29-8192-C65DF3EB109E}" dt="2020-06-18T18:45:22.071" v="13812" actId="167"/>
          <ac:spMkLst>
            <pc:docMk/>
            <pc:sldMk cId="2089000527" sldId="750"/>
            <ac:spMk id="19" creationId="{00000000-0000-0000-0000-000000000000}"/>
          </ac:spMkLst>
        </pc:spChg>
        <pc:spChg chg="mod">
          <ac:chgData name="Mike" userId="d13c3f3e-70b4-46c4-bf60-ab3fdcc06fc0" providerId="ADAL" clId="{C62CDB38-EC1F-4B29-8192-C65DF3EB109E}" dt="2020-05-20T21:49:18.445" v="2028" actId="688"/>
          <ac:spMkLst>
            <pc:docMk/>
            <pc:sldMk cId="2089000527" sldId="750"/>
            <ac:spMk id="28" creationId="{00000000-0000-0000-0000-000000000000}"/>
          </ac:spMkLst>
        </pc:spChg>
      </pc:sldChg>
      <pc:sldChg chg="modSp mod">
        <pc:chgData name="Mike" userId="d13c3f3e-70b4-46c4-bf60-ab3fdcc06fc0" providerId="ADAL" clId="{C62CDB38-EC1F-4B29-8192-C65DF3EB109E}" dt="2020-05-20T23:44:43.035" v="2311" actId="208"/>
        <pc:sldMkLst>
          <pc:docMk/>
          <pc:sldMk cId="849905862" sldId="810"/>
        </pc:sldMkLst>
        <pc:spChg chg="mod">
          <ac:chgData name="Mike" userId="d13c3f3e-70b4-46c4-bf60-ab3fdcc06fc0" providerId="ADAL" clId="{C62CDB38-EC1F-4B29-8192-C65DF3EB109E}" dt="2020-05-20T23:44:17.742" v="2308" actId="207"/>
          <ac:spMkLst>
            <pc:docMk/>
            <pc:sldMk cId="849905862" sldId="810"/>
            <ac:spMk id="3"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5"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6"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7" creationId="{00000000-0000-0000-0000-000000000000}"/>
          </ac:spMkLst>
        </pc:spChg>
        <pc:spChg chg="mod">
          <ac:chgData name="Mike" userId="d13c3f3e-70b4-46c4-bf60-ab3fdcc06fc0" providerId="ADAL" clId="{C62CDB38-EC1F-4B29-8192-C65DF3EB109E}" dt="2020-05-20T23:40:23.185" v="2299" actId="207"/>
          <ac:spMkLst>
            <pc:docMk/>
            <pc:sldMk cId="849905862" sldId="810"/>
            <ac:spMk id="8"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9"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10"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11"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13"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14"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15"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16"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17"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18"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19"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21"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22"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23"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24"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25"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26"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27"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28"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29"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30"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32"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33"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34"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35"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36"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37" creationId="{00000000-0000-0000-0000-000000000000}"/>
          </ac:spMkLst>
        </pc:spChg>
        <pc:spChg chg="mod">
          <ac:chgData name="Mike" userId="d13c3f3e-70b4-46c4-bf60-ab3fdcc06fc0" providerId="ADAL" clId="{C62CDB38-EC1F-4B29-8192-C65DF3EB109E}" dt="2020-05-17T03:15:43.050" v="10" actId="27636"/>
          <ac:spMkLst>
            <pc:docMk/>
            <pc:sldMk cId="849905862" sldId="810"/>
            <ac:spMk id="38"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41"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42" creationId="{00000000-0000-0000-0000-000000000000}"/>
          </ac:spMkLst>
        </pc:spChg>
        <pc:spChg chg="mod">
          <ac:chgData name="Mike" userId="d13c3f3e-70b4-46c4-bf60-ab3fdcc06fc0" providerId="ADAL" clId="{C62CDB38-EC1F-4B29-8192-C65DF3EB109E}" dt="2020-05-20T23:44:17.742" v="2308" actId="207"/>
          <ac:spMkLst>
            <pc:docMk/>
            <pc:sldMk cId="849905862" sldId="810"/>
            <ac:spMk id="43" creationId="{00000000-0000-0000-0000-000000000000}"/>
          </ac:spMkLst>
        </pc:spChg>
        <pc:spChg chg="mod">
          <ac:chgData name="Mike" userId="d13c3f3e-70b4-46c4-bf60-ab3fdcc06fc0" providerId="ADAL" clId="{C62CDB38-EC1F-4B29-8192-C65DF3EB109E}" dt="2020-05-20T23:44:38.768" v="2310" actId="208"/>
          <ac:spMkLst>
            <pc:docMk/>
            <pc:sldMk cId="849905862" sldId="810"/>
            <ac:spMk id="46" creationId="{00000000-0000-0000-0000-000000000000}"/>
          </ac:spMkLst>
        </pc:spChg>
        <pc:spChg chg="mod">
          <ac:chgData name="Mike" userId="d13c3f3e-70b4-46c4-bf60-ab3fdcc06fc0" providerId="ADAL" clId="{C62CDB38-EC1F-4B29-8192-C65DF3EB109E}" dt="2020-05-20T23:44:33.257" v="2309" actId="207"/>
          <ac:spMkLst>
            <pc:docMk/>
            <pc:sldMk cId="849905862" sldId="810"/>
            <ac:spMk id="47" creationId="{00000000-0000-0000-0000-000000000000}"/>
          </ac:spMkLst>
        </pc:spChg>
        <pc:spChg chg="mod">
          <ac:chgData name="Mike" userId="d13c3f3e-70b4-46c4-bf60-ab3fdcc06fc0" providerId="ADAL" clId="{C62CDB38-EC1F-4B29-8192-C65DF3EB109E}" dt="2020-05-20T23:44:43.035" v="2311" actId="208"/>
          <ac:spMkLst>
            <pc:docMk/>
            <pc:sldMk cId="849905862" sldId="810"/>
            <ac:spMk id="50" creationId="{00000000-0000-0000-0000-000000000000}"/>
          </ac:spMkLst>
        </pc:spChg>
        <pc:spChg chg="mod">
          <ac:chgData name="Mike" userId="d13c3f3e-70b4-46c4-bf60-ab3fdcc06fc0" providerId="ADAL" clId="{C62CDB38-EC1F-4B29-8192-C65DF3EB109E}" dt="2020-05-20T23:40:23.185" v="2299" actId="207"/>
          <ac:spMkLst>
            <pc:docMk/>
            <pc:sldMk cId="849905862" sldId="810"/>
            <ac:spMk id="51" creationId="{00000000-0000-0000-0000-000000000000}"/>
          </ac:spMkLst>
        </pc:spChg>
        <pc:spChg chg="mod">
          <ac:chgData name="Mike" userId="d13c3f3e-70b4-46c4-bf60-ab3fdcc06fc0" providerId="ADAL" clId="{C62CDB38-EC1F-4B29-8192-C65DF3EB109E}" dt="2020-05-20T23:40:23.185" v="2299" actId="207"/>
          <ac:spMkLst>
            <pc:docMk/>
            <pc:sldMk cId="849905862" sldId="810"/>
            <ac:spMk id="52" creationId="{00000000-0000-0000-0000-000000000000}"/>
          </ac:spMkLst>
        </pc:spChg>
        <pc:grpChg chg="mod">
          <ac:chgData name="Mike" userId="d13c3f3e-70b4-46c4-bf60-ab3fdcc06fc0" providerId="ADAL" clId="{C62CDB38-EC1F-4B29-8192-C65DF3EB109E}" dt="2020-05-20T23:44:17.742" v="2308" actId="207"/>
          <ac:grpSpMkLst>
            <pc:docMk/>
            <pc:sldMk cId="849905862" sldId="810"/>
            <ac:grpSpMk id="4" creationId="{00000000-0000-0000-0000-000000000000}"/>
          </ac:grpSpMkLst>
        </pc:grpChg>
        <pc:grpChg chg="mod">
          <ac:chgData name="Mike" userId="d13c3f3e-70b4-46c4-bf60-ab3fdcc06fc0" providerId="ADAL" clId="{C62CDB38-EC1F-4B29-8192-C65DF3EB109E}" dt="2020-05-20T23:44:33.257" v="2309" actId="207"/>
          <ac:grpSpMkLst>
            <pc:docMk/>
            <pc:sldMk cId="849905862" sldId="810"/>
            <ac:grpSpMk id="12" creationId="{00000000-0000-0000-0000-000000000000}"/>
          </ac:grpSpMkLst>
        </pc:grpChg>
      </pc:sldChg>
      <pc:sldChg chg="addSp delSp modSp mod modAnim">
        <pc:chgData name="Mike" userId="d13c3f3e-70b4-46c4-bf60-ab3fdcc06fc0" providerId="ADAL" clId="{C62CDB38-EC1F-4B29-8192-C65DF3EB109E}" dt="2020-05-17T06:51:01.977" v="137"/>
        <pc:sldMkLst>
          <pc:docMk/>
          <pc:sldMk cId="474089339" sldId="831"/>
        </pc:sldMkLst>
        <pc:spChg chg="add del mod">
          <ac:chgData name="Mike" userId="d13c3f3e-70b4-46c4-bf60-ab3fdcc06fc0" providerId="ADAL" clId="{C62CDB38-EC1F-4B29-8192-C65DF3EB109E}" dt="2020-05-17T06:36:22.203" v="83" actId="208"/>
          <ac:spMkLst>
            <pc:docMk/>
            <pc:sldMk cId="474089339" sldId="831"/>
            <ac:spMk id="5" creationId="{00000000-0000-0000-0000-000000000000}"/>
          </ac:spMkLst>
        </pc:spChg>
        <pc:spChg chg="mod">
          <ac:chgData name="Mike" userId="d13c3f3e-70b4-46c4-bf60-ab3fdcc06fc0" providerId="ADAL" clId="{C62CDB38-EC1F-4B29-8192-C65DF3EB109E}" dt="2020-05-17T06:40:51.355" v="94"/>
          <ac:spMkLst>
            <pc:docMk/>
            <pc:sldMk cId="474089339" sldId="831"/>
            <ac:spMk id="44" creationId="{00000000-0000-0000-0000-000000000000}"/>
          </ac:spMkLst>
        </pc:spChg>
        <pc:spChg chg="mod">
          <ac:chgData name="Mike" userId="d13c3f3e-70b4-46c4-bf60-ab3fdcc06fc0" providerId="ADAL" clId="{C62CDB38-EC1F-4B29-8192-C65DF3EB109E}" dt="2020-05-17T06:49:04.039" v="115"/>
          <ac:spMkLst>
            <pc:docMk/>
            <pc:sldMk cId="474089339" sldId="831"/>
            <ac:spMk id="1059852" creationId="{00000000-0000-0000-0000-000000000000}"/>
          </ac:spMkLst>
        </pc:spChg>
        <pc:spChg chg="mod">
          <ac:chgData name="Mike" userId="d13c3f3e-70b4-46c4-bf60-ab3fdcc06fc0" providerId="ADAL" clId="{C62CDB38-EC1F-4B29-8192-C65DF3EB109E}" dt="2020-05-17T06:51:01.977" v="137"/>
          <ac:spMkLst>
            <pc:docMk/>
            <pc:sldMk cId="474089339" sldId="831"/>
            <ac:spMk id="1059872" creationId="{00000000-0000-0000-0000-000000000000}"/>
          </ac:spMkLst>
        </pc:spChg>
        <pc:grpChg chg="mod">
          <ac:chgData name="Mike" userId="d13c3f3e-70b4-46c4-bf60-ab3fdcc06fc0" providerId="ADAL" clId="{C62CDB38-EC1F-4B29-8192-C65DF3EB109E}" dt="2020-05-17T06:49:31.854" v="124" actId="167"/>
          <ac:grpSpMkLst>
            <pc:docMk/>
            <pc:sldMk cId="474089339" sldId="831"/>
            <ac:grpSpMk id="3" creationId="{00000000-0000-0000-0000-000000000000}"/>
          </ac:grpSpMkLst>
        </pc:grpChg>
        <pc:grpChg chg="mod">
          <ac:chgData name="Mike" userId="d13c3f3e-70b4-46c4-bf60-ab3fdcc06fc0" providerId="ADAL" clId="{C62CDB38-EC1F-4B29-8192-C65DF3EB109E}" dt="2020-05-17T06:40:57.428" v="96" actId="167"/>
          <ac:grpSpMkLst>
            <pc:docMk/>
            <pc:sldMk cId="474089339" sldId="831"/>
            <ac:grpSpMk id="4" creationId="{00000000-0000-0000-0000-000000000000}"/>
          </ac:grpSpMkLst>
        </pc:grpChg>
        <pc:grpChg chg="mod">
          <ac:chgData name="Mike" userId="d13c3f3e-70b4-46c4-bf60-ab3fdcc06fc0" providerId="ADAL" clId="{C62CDB38-EC1F-4B29-8192-C65DF3EB109E}" dt="2020-05-17T06:51:01.977" v="137"/>
          <ac:grpSpMkLst>
            <pc:docMk/>
            <pc:sldMk cId="474089339" sldId="831"/>
            <ac:grpSpMk id="6" creationId="{00000000-0000-0000-0000-000000000000}"/>
          </ac:grpSpMkLst>
        </pc:grpChg>
        <pc:graphicFrameChg chg="mod ord">
          <ac:chgData name="Mike" userId="d13c3f3e-70b4-46c4-bf60-ab3fdcc06fc0" providerId="ADAL" clId="{C62CDB38-EC1F-4B29-8192-C65DF3EB109E}" dt="2020-05-17T06:49:05.851" v="116" actId="167"/>
          <ac:graphicFrameMkLst>
            <pc:docMk/>
            <pc:sldMk cId="474089339" sldId="831"/>
            <ac:graphicFrameMk id="36" creationId="{00000000-0000-0000-0000-000000000000}"/>
          </ac:graphicFrameMkLst>
        </pc:graphicFrameChg>
        <pc:graphicFrameChg chg="mod ord">
          <ac:chgData name="Mike" userId="d13c3f3e-70b4-46c4-bf60-ab3fdcc06fc0" providerId="ADAL" clId="{C62CDB38-EC1F-4B29-8192-C65DF3EB109E}" dt="2020-05-17T06:49:29.780" v="123" actId="167"/>
          <ac:graphicFrameMkLst>
            <pc:docMk/>
            <pc:sldMk cId="474089339" sldId="831"/>
            <ac:graphicFrameMk id="38" creationId="{00000000-0000-0000-0000-000000000000}"/>
          </ac:graphicFrameMkLst>
        </pc:graphicFrameChg>
        <pc:graphicFrameChg chg="mod ord">
          <ac:chgData name="Mike" userId="d13c3f3e-70b4-46c4-bf60-ab3fdcc06fc0" providerId="ADAL" clId="{C62CDB38-EC1F-4B29-8192-C65DF3EB109E}" dt="2020-05-17T06:41:07.966" v="99" actId="167"/>
          <ac:graphicFrameMkLst>
            <pc:docMk/>
            <pc:sldMk cId="474089339" sldId="831"/>
            <ac:graphicFrameMk id="40" creationId="{00000000-0000-0000-0000-000000000000}"/>
          </ac:graphicFrameMkLst>
        </pc:graphicFrameChg>
        <pc:graphicFrameChg chg="mod ord">
          <ac:chgData name="Mike" userId="d13c3f3e-70b4-46c4-bf60-ab3fdcc06fc0" providerId="ADAL" clId="{C62CDB38-EC1F-4B29-8192-C65DF3EB109E}" dt="2020-05-17T06:50:21.070" v="133"/>
          <ac:graphicFrameMkLst>
            <pc:docMk/>
            <pc:sldMk cId="474089339" sldId="831"/>
            <ac:graphicFrameMk id="41" creationId="{00000000-0000-0000-0000-000000000000}"/>
          </ac:graphicFrameMkLst>
        </pc:graphicFrameChg>
        <pc:graphicFrameChg chg="mod ord">
          <ac:chgData name="Mike" userId="d13c3f3e-70b4-46c4-bf60-ab3fdcc06fc0" providerId="ADAL" clId="{C62CDB38-EC1F-4B29-8192-C65DF3EB109E}" dt="2020-05-17T06:50:14.860" v="131" actId="167"/>
          <ac:graphicFrameMkLst>
            <pc:docMk/>
            <pc:sldMk cId="474089339" sldId="831"/>
            <ac:graphicFrameMk id="42" creationId="{00000000-0000-0000-0000-000000000000}"/>
          </ac:graphicFrameMkLst>
        </pc:graphicFrameChg>
        <pc:graphicFrameChg chg="mod ord">
          <ac:chgData name="Mike" userId="d13c3f3e-70b4-46c4-bf60-ab3fdcc06fc0" providerId="ADAL" clId="{C62CDB38-EC1F-4B29-8192-C65DF3EB109E}" dt="2020-05-17T06:40:53.327" v="95" actId="167"/>
          <ac:graphicFrameMkLst>
            <pc:docMk/>
            <pc:sldMk cId="474089339" sldId="831"/>
            <ac:graphicFrameMk id="45" creationId="{00000000-0000-0000-0000-000000000000}"/>
          </ac:graphicFrameMkLst>
        </pc:graphicFrameChg>
        <pc:graphicFrameChg chg="mod ord">
          <ac:chgData name="Mike" userId="d13c3f3e-70b4-46c4-bf60-ab3fdcc06fc0" providerId="ADAL" clId="{C62CDB38-EC1F-4B29-8192-C65DF3EB109E}" dt="2020-05-17T06:41:15.994" v="101"/>
          <ac:graphicFrameMkLst>
            <pc:docMk/>
            <pc:sldMk cId="474089339" sldId="831"/>
            <ac:graphicFrameMk id="46" creationId="{00000000-0000-0000-0000-000000000000}"/>
          </ac:graphicFrameMkLst>
        </pc:graphicFrameChg>
        <pc:graphicFrameChg chg="mod ord">
          <ac:chgData name="Mike" userId="d13c3f3e-70b4-46c4-bf60-ab3fdcc06fc0" providerId="ADAL" clId="{C62CDB38-EC1F-4B29-8192-C65DF3EB109E}" dt="2020-05-17T06:41:58.714" v="104" actId="167"/>
          <ac:graphicFrameMkLst>
            <pc:docMk/>
            <pc:sldMk cId="474089339" sldId="831"/>
            <ac:graphicFrameMk id="47" creationId="{00000000-0000-0000-0000-000000000000}"/>
          </ac:graphicFrameMkLst>
        </pc:graphicFrameChg>
        <pc:graphicFrameChg chg="mod ord">
          <ac:chgData name="Mike" userId="d13c3f3e-70b4-46c4-bf60-ab3fdcc06fc0" providerId="ADAL" clId="{C62CDB38-EC1F-4B29-8192-C65DF3EB109E}" dt="2020-05-17T06:42:18.146" v="107" actId="167"/>
          <ac:graphicFrameMkLst>
            <pc:docMk/>
            <pc:sldMk cId="474089339" sldId="831"/>
            <ac:graphicFrameMk id="48" creationId="{00000000-0000-0000-0000-000000000000}"/>
          </ac:graphicFrameMkLst>
        </pc:graphicFrameChg>
        <pc:graphicFrameChg chg="mod ord">
          <ac:chgData name="Mike" userId="d13c3f3e-70b4-46c4-bf60-ab3fdcc06fc0" providerId="ADAL" clId="{C62CDB38-EC1F-4B29-8192-C65DF3EB109E}" dt="2020-05-17T06:49:34.871" v="125" actId="167"/>
          <ac:graphicFrameMkLst>
            <pc:docMk/>
            <pc:sldMk cId="474089339" sldId="831"/>
            <ac:graphicFrameMk id="49" creationId="{00000000-0000-0000-0000-000000000000}"/>
          </ac:graphicFrameMkLst>
        </pc:graphicFrameChg>
        <pc:graphicFrameChg chg="mod">
          <ac:chgData name="Mike" userId="d13c3f3e-70b4-46c4-bf60-ab3fdcc06fc0" providerId="ADAL" clId="{C62CDB38-EC1F-4B29-8192-C65DF3EB109E}" dt="2020-05-17T06:51:01.977" v="137"/>
          <ac:graphicFrameMkLst>
            <pc:docMk/>
            <pc:sldMk cId="474089339" sldId="831"/>
            <ac:graphicFrameMk id="55" creationId="{00000000-0000-0000-0000-000000000000}"/>
          </ac:graphicFrameMkLst>
        </pc:graphicFrameChg>
        <pc:graphicFrameChg chg="mod">
          <ac:chgData name="Mike" userId="d13c3f3e-70b4-46c4-bf60-ab3fdcc06fc0" providerId="ADAL" clId="{C62CDB38-EC1F-4B29-8192-C65DF3EB109E}" dt="2020-05-17T06:51:01.977" v="137"/>
          <ac:graphicFrameMkLst>
            <pc:docMk/>
            <pc:sldMk cId="474089339" sldId="831"/>
            <ac:graphicFrameMk id="56" creationId="{00000000-0000-0000-0000-000000000000}"/>
          </ac:graphicFrameMkLst>
        </pc:graphicFrameChg>
      </pc:sldChg>
      <pc:sldChg chg="del setBg">
        <pc:chgData name="Mike" userId="d13c3f3e-70b4-46c4-bf60-ab3fdcc06fc0" providerId="ADAL" clId="{C62CDB38-EC1F-4B29-8192-C65DF3EB109E}" dt="2020-05-20T07:25:47.590" v="1501" actId="47"/>
        <pc:sldMkLst>
          <pc:docMk/>
          <pc:sldMk cId="3935718955" sldId="835"/>
        </pc:sldMkLst>
      </pc:sldChg>
      <pc:sldChg chg="modSp mod">
        <pc:chgData name="Mike" userId="d13c3f3e-70b4-46c4-bf60-ab3fdcc06fc0" providerId="ADAL" clId="{C62CDB38-EC1F-4B29-8192-C65DF3EB109E}" dt="2020-05-21T00:28:52.668" v="2441" actId="166"/>
        <pc:sldMkLst>
          <pc:docMk/>
          <pc:sldMk cId="4282924099" sldId="836"/>
        </pc:sldMkLst>
        <pc:spChg chg="mod">
          <ac:chgData name="Mike" userId="d13c3f3e-70b4-46c4-bf60-ab3fdcc06fc0" providerId="ADAL" clId="{C62CDB38-EC1F-4B29-8192-C65DF3EB109E}" dt="2020-05-17T03:15:42.964" v="2" actId="27636"/>
          <ac:spMkLst>
            <pc:docMk/>
            <pc:sldMk cId="4282924099" sldId="836"/>
            <ac:spMk id="5" creationId="{00000000-0000-0000-0000-000000000000}"/>
          </ac:spMkLst>
        </pc:spChg>
        <pc:spChg chg="mod">
          <ac:chgData name="Mike" userId="d13c3f3e-70b4-46c4-bf60-ab3fdcc06fc0" providerId="ADAL" clId="{C62CDB38-EC1F-4B29-8192-C65DF3EB109E}" dt="2020-05-17T07:37:13.304" v="457" actId="167"/>
          <ac:spMkLst>
            <pc:docMk/>
            <pc:sldMk cId="4282924099" sldId="836"/>
            <ac:spMk id="18" creationId="{00000000-0000-0000-0000-000000000000}"/>
          </ac:spMkLst>
        </pc:spChg>
        <pc:spChg chg="mod">
          <ac:chgData name="Mike" userId="d13c3f3e-70b4-46c4-bf60-ab3fdcc06fc0" providerId="ADAL" clId="{C62CDB38-EC1F-4B29-8192-C65DF3EB109E}" dt="2020-05-17T07:23:17.948" v="322" actId="555"/>
          <ac:spMkLst>
            <pc:docMk/>
            <pc:sldMk cId="4282924099" sldId="836"/>
            <ac:spMk id="26" creationId="{00000000-0000-0000-0000-000000000000}"/>
          </ac:spMkLst>
        </pc:spChg>
        <pc:spChg chg="mod">
          <ac:chgData name="Mike" userId="d13c3f3e-70b4-46c4-bf60-ab3fdcc06fc0" providerId="ADAL" clId="{C62CDB38-EC1F-4B29-8192-C65DF3EB109E}" dt="2020-05-17T07:24:30.495" v="339" actId="552"/>
          <ac:spMkLst>
            <pc:docMk/>
            <pc:sldMk cId="4282924099" sldId="836"/>
            <ac:spMk id="34" creationId="{00000000-0000-0000-0000-000000000000}"/>
          </ac:spMkLst>
        </pc:spChg>
        <pc:spChg chg="mod">
          <ac:chgData name="Mike" userId="d13c3f3e-70b4-46c4-bf60-ab3fdcc06fc0" providerId="ADAL" clId="{C62CDB38-EC1F-4B29-8192-C65DF3EB109E}" dt="2020-05-17T07:23:44.752" v="326" actId="207"/>
          <ac:spMkLst>
            <pc:docMk/>
            <pc:sldMk cId="4282924099" sldId="836"/>
            <ac:spMk id="36" creationId="{00000000-0000-0000-0000-000000000000}"/>
          </ac:spMkLst>
        </pc:spChg>
        <pc:spChg chg="mod">
          <ac:chgData name="Mike" userId="d13c3f3e-70b4-46c4-bf60-ab3fdcc06fc0" providerId="ADAL" clId="{C62CDB38-EC1F-4B29-8192-C65DF3EB109E}" dt="2020-05-17T07:23:29.965" v="324" actId="167"/>
          <ac:spMkLst>
            <pc:docMk/>
            <pc:sldMk cId="4282924099" sldId="836"/>
            <ac:spMk id="37" creationId="{00000000-0000-0000-0000-000000000000}"/>
          </ac:spMkLst>
        </pc:spChg>
        <pc:spChg chg="mod">
          <ac:chgData name="Mike" userId="d13c3f3e-70b4-46c4-bf60-ab3fdcc06fc0" providerId="ADAL" clId="{C62CDB38-EC1F-4B29-8192-C65DF3EB109E}" dt="2020-05-17T07:23:17.948" v="322" actId="555"/>
          <ac:spMkLst>
            <pc:docMk/>
            <pc:sldMk cId="4282924099" sldId="836"/>
            <ac:spMk id="38" creationId="{00000000-0000-0000-0000-000000000000}"/>
          </ac:spMkLst>
        </pc:spChg>
        <pc:spChg chg="mod">
          <ac:chgData name="Mike" userId="d13c3f3e-70b4-46c4-bf60-ab3fdcc06fc0" providerId="ADAL" clId="{C62CDB38-EC1F-4B29-8192-C65DF3EB109E}" dt="2020-05-17T07:22:54.531" v="307" actId="207"/>
          <ac:spMkLst>
            <pc:docMk/>
            <pc:sldMk cId="4282924099" sldId="836"/>
            <ac:spMk id="39" creationId="{00000000-0000-0000-0000-000000000000}"/>
          </ac:spMkLst>
        </pc:spChg>
        <pc:spChg chg="mod">
          <ac:chgData name="Mike" userId="d13c3f3e-70b4-46c4-bf60-ab3fdcc06fc0" providerId="ADAL" clId="{C62CDB38-EC1F-4B29-8192-C65DF3EB109E}" dt="2020-05-17T07:24:00.671" v="329" actId="208"/>
          <ac:spMkLst>
            <pc:docMk/>
            <pc:sldMk cId="4282924099" sldId="836"/>
            <ac:spMk id="42" creationId="{00000000-0000-0000-0000-000000000000}"/>
          </ac:spMkLst>
        </pc:spChg>
        <pc:spChg chg="mod">
          <ac:chgData name="Mike" userId="d13c3f3e-70b4-46c4-bf60-ab3fdcc06fc0" providerId="ADAL" clId="{C62CDB38-EC1F-4B29-8192-C65DF3EB109E}" dt="2020-05-17T07:23:54.968" v="328" actId="208"/>
          <ac:spMkLst>
            <pc:docMk/>
            <pc:sldMk cId="4282924099" sldId="836"/>
            <ac:spMk id="44" creationId="{00000000-0000-0000-0000-000000000000}"/>
          </ac:spMkLst>
        </pc:spChg>
        <pc:spChg chg="mod">
          <ac:chgData name="Mike" userId="d13c3f3e-70b4-46c4-bf60-ab3fdcc06fc0" providerId="ADAL" clId="{C62CDB38-EC1F-4B29-8192-C65DF3EB109E}" dt="2020-05-17T07:23:51.434" v="327" actId="208"/>
          <ac:spMkLst>
            <pc:docMk/>
            <pc:sldMk cId="4282924099" sldId="836"/>
            <ac:spMk id="45" creationId="{00000000-0000-0000-0000-000000000000}"/>
          </ac:spMkLst>
        </pc:spChg>
        <pc:spChg chg="mod">
          <ac:chgData name="Mike" userId="d13c3f3e-70b4-46c4-bf60-ab3fdcc06fc0" providerId="ADAL" clId="{C62CDB38-EC1F-4B29-8192-C65DF3EB109E}" dt="2020-05-17T07:24:11.998" v="330" actId="207"/>
          <ac:spMkLst>
            <pc:docMk/>
            <pc:sldMk cId="4282924099" sldId="836"/>
            <ac:spMk id="63" creationId="{00000000-0000-0000-0000-000000000000}"/>
          </ac:spMkLst>
        </pc:spChg>
        <pc:spChg chg="mod">
          <ac:chgData name="Mike" userId="d13c3f3e-70b4-46c4-bf60-ab3fdcc06fc0" providerId="ADAL" clId="{C62CDB38-EC1F-4B29-8192-C65DF3EB109E}" dt="2020-05-17T07:24:30.495" v="339" actId="552"/>
          <ac:spMkLst>
            <pc:docMk/>
            <pc:sldMk cId="4282924099" sldId="836"/>
            <ac:spMk id="64" creationId="{00000000-0000-0000-0000-000000000000}"/>
          </ac:spMkLst>
        </pc:spChg>
        <pc:spChg chg="mod">
          <ac:chgData name="Mike" userId="d13c3f3e-70b4-46c4-bf60-ab3fdcc06fc0" providerId="ADAL" clId="{C62CDB38-EC1F-4B29-8192-C65DF3EB109E}" dt="2020-05-17T07:37:16.239" v="458" actId="167"/>
          <ac:spMkLst>
            <pc:docMk/>
            <pc:sldMk cId="4282924099" sldId="836"/>
            <ac:spMk id="1068035" creationId="{00000000-0000-0000-0000-000000000000}"/>
          </ac:spMkLst>
        </pc:spChg>
        <pc:graphicFrameChg chg="mod ord">
          <ac:chgData name="Mike" userId="d13c3f3e-70b4-46c4-bf60-ab3fdcc06fc0" providerId="ADAL" clId="{C62CDB38-EC1F-4B29-8192-C65DF3EB109E}" dt="2020-05-17T07:33:25.732" v="411" actId="552"/>
          <ac:graphicFrameMkLst>
            <pc:docMk/>
            <pc:sldMk cId="4282924099" sldId="836"/>
            <ac:graphicFrameMk id="55" creationId="{00000000-0000-0000-0000-000000000000}"/>
          </ac:graphicFrameMkLst>
        </pc:graphicFrameChg>
        <pc:graphicFrameChg chg="mod ord">
          <ac:chgData name="Mike" userId="d13c3f3e-70b4-46c4-bf60-ab3fdcc06fc0" providerId="ADAL" clId="{C62CDB38-EC1F-4B29-8192-C65DF3EB109E}" dt="2020-05-21T00:28:52.668" v="2441" actId="166"/>
          <ac:graphicFrameMkLst>
            <pc:docMk/>
            <pc:sldMk cId="4282924099" sldId="836"/>
            <ac:graphicFrameMk id="56" creationId="{00000000-0000-0000-0000-000000000000}"/>
          </ac:graphicFrameMkLst>
        </pc:graphicFrameChg>
        <pc:graphicFrameChg chg="mod ord">
          <ac:chgData name="Mike" userId="d13c3f3e-70b4-46c4-bf60-ab3fdcc06fc0" providerId="ADAL" clId="{C62CDB38-EC1F-4B29-8192-C65DF3EB109E}" dt="2020-05-21T00:28:34.171" v="2437" actId="167"/>
          <ac:graphicFrameMkLst>
            <pc:docMk/>
            <pc:sldMk cId="4282924099" sldId="836"/>
            <ac:graphicFrameMk id="57" creationId="{00000000-0000-0000-0000-000000000000}"/>
          </ac:graphicFrameMkLst>
        </pc:graphicFrameChg>
        <pc:graphicFrameChg chg="mod ord">
          <ac:chgData name="Mike" userId="d13c3f3e-70b4-46c4-bf60-ab3fdcc06fc0" providerId="ADAL" clId="{C62CDB38-EC1F-4B29-8192-C65DF3EB109E}" dt="2020-05-17T07:33:25.732" v="411" actId="552"/>
          <ac:graphicFrameMkLst>
            <pc:docMk/>
            <pc:sldMk cId="4282924099" sldId="836"/>
            <ac:graphicFrameMk id="58" creationId="{00000000-0000-0000-0000-000000000000}"/>
          </ac:graphicFrameMkLst>
        </pc:graphicFrameChg>
        <pc:graphicFrameChg chg="mod ord">
          <ac:chgData name="Mike" userId="d13c3f3e-70b4-46c4-bf60-ab3fdcc06fc0" providerId="ADAL" clId="{C62CDB38-EC1F-4B29-8192-C65DF3EB109E}" dt="2020-05-17T07:33:25.732" v="411" actId="552"/>
          <ac:graphicFrameMkLst>
            <pc:docMk/>
            <pc:sldMk cId="4282924099" sldId="836"/>
            <ac:graphicFrameMk id="59" creationId="{00000000-0000-0000-0000-000000000000}"/>
          </ac:graphicFrameMkLst>
        </pc:graphicFrameChg>
        <pc:graphicFrameChg chg="mod ord">
          <ac:chgData name="Mike" userId="d13c3f3e-70b4-46c4-bf60-ab3fdcc06fc0" providerId="ADAL" clId="{C62CDB38-EC1F-4B29-8192-C65DF3EB109E}" dt="2020-05-17T07:33:25.732" v="411" actId="552"/>
          <ac:graphicFrameMkLst>
            <pc:docMk/>
            <pc:sldMk cId="4282924099" sldId="836"/>
            <ac:graphicFrameMk id="60" creationId="{00000000-0000-0000-0000-000000000000}"/>
          </ac:graphicFrameMkLst>
        </pc:graphicFrameChg>
        <pc:graphicFrameChg chg="mod ord">
          <ac:chgData name="Mike" userId="d13c3f3e-70b4-46c4-bf60-ab3fdcc06fc0" providerId="ADAL" clId="{C62CDB38-EC1F-4B29-8192-C65DF3EB109E}" dt="2020-05-17T07:33:25.732" v="411" actId="552"/>
          <ac:graphicFrameMkLst>
            <pc:docMk/>
            <pc:sldMk cId="4282924099" sldId="836"/>
            <ac:graphicFrameMk id="61" creationId="{00000000-0000-0000-0000-000000000000}"/>
          </ac:graphicFrameMkLst>
        </pc:graphicFrameChg>
        <pc:graphicFrameChg chg="mod ord">
          <ac:chgData name="Mike" userId="d13c3f3e-70b4-46c4-bf60-ab3fdcc06fc0" providerId="ADAL" clId="{C62CDB38-EC1F-4B29-8192-C65DF3EB109E}" dt="2020-05-17T07:33:25.732" v="411" actId="552"/>
          <ac:graphicFrameMkLst>
            <pc:docMk/>
            <pc:sldMk cId="4282924099" sldId="836"/>
            <ac:graphicFrameMk id="62" creationId="{00000000-0000-0000-0000-000000000000}"/>
          </ac:graphicFrameMkLst>
        </pc:graphicFrameChg>
      </pc:sldChg>
      <pc:sldChg chg="addSp delSp modSp mod modAnim addCm delCm">
        <pc:chgData name="Mike" userId="d13c3f3e-70b4-46c4-bf60-ab3fdcc06fc0" providerId="ADAL" clId="{C62CDB38-EC1F-4B29-8192-C65DF3EB109E}" dt="2020-05-21T00:30:14.942" v="2449" actId="207"/>
        <pc:sldMkLst>
          <pc:docMk/>
          <pc:sldMk cId="4004401555" sldId="838"/>
        </pc:sldMkLst>
        <pc:spChg chg="mod">
          <ac:chgData name="Mike" userId="d13c3f3e-70b4-46c4-bf60-ab3fdcc06fc0" providerId="ADAL" clId="{C62CDB38-EC1F-4B29-8192-C65DF3EB109E}" dt="2020-05-17T03:15:42.980" v="3" actId="27636"/>
          <ac:spMkLst>
            <pc:docMk/>
            <pc:sldMk cId="4004401555" sldId="838"/>
            <ac:spMk id="5" creationId="{00000000-0000-0000-0000-000000000000}"/>
          </ac:spMkLst>
        </pc:spChg>
        <pc:spChg chg="add mod">
          <ac:chgData name="Mike" userId="d13c3f3e-70b4-46c4-bf60-ab3fdcc06fc0" providerId="ADAL" clId="{C62CDB38-EC1F-4B29-8192-C65DF3EB109E}" dt="2020-05-17T07:37:25.344" v="460"/>
          <ac:spMkLst>
            <pc:docMk/>
            <pc:sldMk cId="4004401555" sldId="838"/>
            <ac:spMk id="32" creationId="{95D867E6-7AF7-4F0D-B041-5CFDB260EE10}"/>
          </ac:spMkLst>
        </pc:spChg>
        <pc:spChg chg="add del">
          <ac:chgData name="Mike" userId="d13c3f3e-70b4-46c4-bf60-ab3fdcc06fc0" providerId="ADAL" clId="{C62CDB38-EC1F-4B29-8192-C65DF3EB109E}" dt="2020-05-17T07:37:24.290" v="459" actId="478"/>
          <ac:spMkLst>
            <pc:docMk/>
            <pc:sldMk cId="4004401555" sldId="838"/>
            <ac:spMk id="37" creationId="{00000000-0000-0000-0000-000000000000}"/>
          </ac:spMkLst>
        </pc:spChg>
        <pc:graphicFrameChg chg="mod">
          <ac:chgData name="Mike" userId="d13c3f3e-70b4-46c4-bf60-ab3fdcc06fc0" providerId="ADAL" clId="{C62CDB38-EC1F-4B29-8192-C65DF3EB109E}" dt="2020-05-19T03:19:55.336" v="769" actId="1038"/>
          <ac:graphicFrameMkLst>
            <pc:docMk/>
            <pc:sldMk cId="4004401555" sldId="838"/>
            <ac:graphicFrameMk id="40" creationId="{00000000-0000-0000-0000-000000000000}"/>
          </ac:graphicFrameMkLst>
        </pc:graphicFrameChg>
        <pc:graphicFrameChg chg="mod ord">
          <ac:chgData name="Mike" userId="d13c3f3e-70b4-46c4-bf60-ab3fdcc06fc0" providerId="ADAL" clId="{C62CDB38-EC1F-4B29-8192-C65DF3EB109E}" dt="2020-05-21T00:30:14.942" v="2449" actId="207"/>
          <ac:graphicFrameMkLst>
            <pc:docMk/>
            <pc:sldMk cId="4004401555" sldId="838"/>
            <ac:graphicFrameMk id="41" creationId="{00000000-0000-0000-0000-000000000000}"/>
          </ac:graphicFrameMkLst>
        </pc:graphicFrameChg>
        <pc:graphicFrameChg chg="mod ord">
          <ac:chgData name="Mike" userId="d13c3f3e-70b4-46c4-bf60-ab3fdcc06fc0" providerId="ADAL" clId="{C62CDB38-EC1F-4B29-8192-C65DF3EB109E}" dt="2020-05-21T00:29:21.735" v="2442" actId="167"/>
          <ac:graphicFrameMkLst>
            <pc:docMk/>
            <pc:sldMk cId="4004401555" sldId="838"/>
            <ac:graphicFrameMk id="43" creationId="{00000000-0000-0000-0000-000000000000}"/>
          </ac:graphicFrameMkLst>
        </pc:graphicFrameChg>
        <pc:graphicFrameChg chg="mod ord">
          <ac:chgData name="Mike" userId="d13c3f3e-70b4-46c4-bf60-ab3fdcc06fc0" providerId="ADAL" clId="{C62CDB38-EC1F-4B29-8192-C65DF3EB109E}" dt="2020-05-19T03:19:55.336" v="769" actId="1038"/>
          <ac:graphicFrameMkLst>
            <pc:docMk/>
            <pc:sldMk cId="4004401555" sldId="838"/>
            <ac:graphicFrameMk id="46" creationId="{00000000-0000-0000-0000-000000000000}"/>
          </ac:graphicFrameMkLst>
        </pc:graphicFrameChg>
        <pc:graphicFrameChg chg="mod ord">
          <ac:chgData name="Mike" userId="d13c3f3e-70b4-46c4-bf60-ab3fdcc06fc0" providerId="ADAL" clId="{C62CDB38-EC1F-4B29-8192-C65DF3EB109E}" dt="2020-05-19T03:19:55.336" v="769" actId="1038"/>
          <ac:graphicFrameMkLst>
            <pc:docMk/>
            <pc:sldMk cId="4004401555" sldId="838"/>
            <ac:graphicFrameMk id="47" creationId="{00000000-0000-0000-0000-000000000000}"/>
          </ac:graphicFrameMkLst>
        </pc:graphicFrameChg>
        <pc:graphicFrameChg chg="mod">
          <ac:chgData name="Mike" userId="d13c3f3e-70b4-46c4-bf60-ab3fdcc06fc0" providerId="ADAL" clId="{C62CDB38-EC1F-4B29-8192-C65DF3EB109E}" dt="2020-05-19T03:19:55.336" v="769" actId="1038"/>
          <ac:graphicFrameMkLst>
            <pc:docMk/>
            <pc:sldMk cId="4004401555" sldId="838"/>
            <ac:graphicFrameMk id="48" creationId="{00000000-0000-0000-0000-000000000000}"/>
          </ac:graphicFrameMkLst>
        </pc:graphicFrameChg>
        <pc:graphicFrameChg chg="mod ord">
          <ac:chgData name="Mike" userId="d13c3f3e-70b4-46c4-bf60-ab3fdcc06fc0" providerId="ADAL" clId="{C62CDB38-EC1F-4B29-8192-C65DF3EB109E}" dt="2020-05-21T00:30:00.899" v="2446" actId="166"/>
          <ac:graphicFrameMkLst>
            <pc:docMk/>
            <pc:sldMk cId="4004401555" sldId="838"/>
            <ac:graphicFrameMk id="49" creationId="{00000000-0000-0000-0000-000000000000}"/>
          </ac:graphicFrameMkLst>
        </pc:graphicFrameChg>
        <pc:graphicFrameChg chg="mod ord">
          <ac:chgData name="Mike" userId="d13c3f3e-70b4-46c4-bf60-ab3fdcc06fc0" providerId="ADAL" clId="{C62CDB38-EC1F-4B29-8192-C65DF3EB109E}" dt="2020-05-21T00:29:21.735" v="2442" actId="167"/>
          <ac:graphicFrameMkLst>
            <pc:docMk/>
            <pc:sldMk cId="4004401555" sldId="838"/>
            <ac:graphicFrameMk id="50" creationId="{00000000-0000-0000-0000-000000000000}"/>
          </ac:graphicFrameMkLst>
        </pc:graphicFrameChg>
        <pc:graphicFrameChg chg="mod">
          <ac:chgData name="Mike" userId="d13c3f3e-70b4-46c4-bf60-ab3fdcc06fc0" providerId="ADAL" clId="{C62CDB38-EC1F-4B29-8192-C65DF3EB109E}" dt="2020-05-19T03:19:41.258" v="760" actId="1036"/>
          <ac:graphicFrameMkLst>
            <pc:docMk/>
            <pc:sldMk cId="4004401555" sldId="838"/>
            <ac:graphicFrameMk id="51" creationId="{00000000-0000-0000-0000-000000000000}"/>
          </ac:graphicFrameMkLst>
        </pc:graphicFrameChg>
        <pc:graphicFrameChg chg="mod">
          <ac:chgData name="Mike" userId="d13c3f3e-70b4-46c4-bf60-ab3fdcc06fc0" providerId="ADAL" clId="{C62CDB38-EC1F-4B29-8192-C65DF3EB109E}" dt="2020-05-19T03:19:41.258" v="760" actId="1036"/>
          <ac:graphicFrameMkLst>
            <pc:docMk/>
            <pc:sldMk cId="4004401555" sldId="838"/>
            <ac:graphicFrameMk id="52" creationId="{00000000-0000-0000-0000-000000000000}"/>
          </ac:graphicFrameMkLst>
        </pc:graphicFrameChg>
        <pc:graphicFrameChg chg="mod">
          <ac:chgData name="Mike" userId="d13c3f3e-70b4-46c4-bf60-ab3fdcc06fc0" providerId="ADAL" clId="{C62CDB38-EC1F-4B29-8192-C65DF3EB109E}" dt="2020-05-19T03:19:41.258" v="760" actId="1036"/>
          <ac:graphicFrameMkLst>
            <pc:docMk/>
            <pc:sldMk cId="4004401555" sldId="838"/>
            <ac:graphicFrameMk id="53" creationId="{00000000-0000-0000-0000-000000000000}"/>
          </ac:graphicFrameMkLst>
        </pc:graphicFrameChg>
        <pc:graphicFrameChg chg="mod">
          <ac:chgData name="Mike" userId="d13c3f3e-70b4-46c4-bf60-ab3fdcc06fc0" providerId="ADAL" clId="{C62CDB38-EC1F-4B29-8192-C65DF3EB109E}" dt="2020-05-19T03:19:41.258" v="760" actId="1036"/>
          <ac:graphicFrameMkLst>
            <pc:docMk/>
            <pc:sldMk cId="4004401555" sldId="838"/>
            <ac:graphicFrameMk id="54" creationId="{00000000-0000-0000-0000-000000000000}"/>
          </ac:graphicFrameMkLst>
        </pc:graphicFrameChg>
        <pc:graphicFrameChg chg="mod">
          <ac:chgData name="Mike" userId="d13c3f3e-70b4-46c4-bf60-ab3fdcc06fc0" providerId="ADAL" clId="{C62CDB38-EC1F-4B29-8192-C65DF3EB109E}" dt="2020-05-19T03:19:41.258" v="760" actId="1036"/>
          <ac:graphicFrameMkLst>
            <pc:docMk/>
            <pc:sldMk cId="4004401555" sldId="838"/>
            <ac:graphicFrameMk id="65" creationId="{00000000-0000-0000-0000-000000000000}"/>
          </ac:graphicFrameMkLst>
        </pc:graphicFrameChg>
        <pc:graphicFrameChg chg="mod">
          <ac:chgData name="Mike" userId="d13c3f3e-70b4-46c4-bf60-ab3fdcc06fc0" providerId="ADAL" clId="{C62CDB38-EC1F-4B29-8192-C65DF3EB109E}" dt="2020-05-19T03:19:41.258" v="760" actId="1036"/>
          <ac:graphicFrameMkLst>
            <pc:docMk/>
            <pc:sldMk cId="4004401555" sldId="838"/>
            <ac:graphicFrameMk id="66" creationId="{00000000-0000-0000-0000-000000000000}"/>
          </ac:graphicFrameMkLst>
        </pc:graphicFrameChg>
        <pc:graphicFrameChg chg="mod">
          <ac:chgData name="Mike" userId="d13c3f3e-70b4-46c4-bf60-ab3fdcc06fc0" providerId="ADAL" clId="{C62CDB38-EC1F-4B29-8192-C65DF3EB109E}" dt="2020-05-19T03:19:41.258" v="760" actId="1036"/>
          <ac:graphicFrameMkLst>
            <pc:docMk/>
            <pc:sldMk cId="4004401555" sldId="838"/>
            <ac:graphicFrameMk id="67" creationId="{00000000-0000-0000-0000-000000000000}"/>
          </ac:graphicFrameMkLst>
        </pc:graphicFrameChg>
        <pc:graphicFrameChg chg="mod">
          <ac:chgData name="Mike" userId="d13c3f3e-70b4-46c4-bf60-ab3fdcc06fc0" providerId="ADAL" clId="{C62CDB38-EC1F-4B29-8192-C65DF3EB109E}" dt="2020-05-19T03:19:41.258" v="760" actId="1036"/>
          <ac:graphicFrameMkLst>
            <pc:docMk/>
            <pc:sldMk cId="4004401555" sldId="838"/>
            <ac:graphicFrameMk id="68" creationId="{00000000-0000-0000-0000-000000000000}"/>
          </ac:graphicFrameMkLst>
        </pc:graphicFrameChg>
        <pc:graphicFrameChg chg="mod">
          <ac:chgData name="Mike" userId="d13c3f3e-70b4-46c4-bf60-ab3fdcc06fc0" providerId="ADAL" clId="{C62CDB38-EC1F-4B29-8192-C65DF3EB109E}" dt="2020-05-19T03:19:41.258" v="760" actId="1036"/>
          <ac:graphicFrameMkLst>
            <pc:docMk/>
            <pc:sldMk cId="4004401555" sldId="838"/>
            <ac:graphicFrameMk id="69" creationId="{00000000-0000-0000-0000-000000000000}"/>
          </ac:graphicFrameMkLst>
        </pc:graphicFrameChg>
        <pc:graphicFrameChg chg="mod">
          <ac:chgData name="Mike" userId="d13c3f3e-70b4-46c4-bf60-ab3fdcc06fc0" providerId="ADAL" clId="{C62CDB38-EC1F-4B29-8192-C65DF3EB109E}" dt="2020-05-19T03:19:41.258" v="760" actId="1036"/>
          <ac:graphicFrameMkLst>
            <pc:docMk/>
            <pc:sldMk cId="4004401555" sldId="838"/>
            <ac:graphicFrameMk id="70" creationId="{00000000-0000-0000-0000-000000000000}"/>
          </ac:graphicFrameMkLst>
        </pc:graphicFrameChg>
        <pc:graphicFrameChg chg="mod ord">
          <ac:chgData name="Mike" userId="d13c3f3e-70b4-46c4-bf60-ab3fdcc06fc0" providerId="ADAL" clId="{C62CDB38-EC1F-4B29-8192-C65DF3EB109E}" dt="2020-05-21T00:30:00.899" v="2446" actId="166"/>
          <ac:graphicFrameMkLst>
            <pc:docMk/>
            <pc:sldMk cId="4004401555" sldId="838"/>
            <ac:graphicFrameMk id="71" creationId="{00000000-0000-0000-0000-000000000000}"/>
          </ac:graphicFrameMkLst>
        </pc:graphicFrameChg>
        <pc:graphicFrameChg chg="mod ord">
          <ac:chgData name="Mike" userId="d13c3f3e-70b4-46c4-bf60-ab3fdcc06fc0" providerId="ADAL" clId="{C62CDB38-EC1F-4B29-8192-C65DF3EB109E}" dt="2020-05-21T00:29:21.735" v="2442" actId="167"/>
          <ac:graphicFrameMkLst>
            <pc:docMk/>
            <pc:sldMk cId="4004401555" sldId="838"/>
            <ac:graphicFrameMk id="72" creationId="{00000000-0000-0000-0000-000000000000}"/>
          </ac:graphicFrameMkLst>
        </pc:graphicFrameChg>
        <pc:graphicFrameChg chg="mod">
          <ac:chgData name="Mike" userId="d13c3f3e-70b4-46c4-bf60-ab3fdcc06fc0" providerId="ADAL" clId="{C62CDB38-EC1F-4B29-8192-C65DF3EB109E}" dt="2020-05-19T03:19:46.032" v="767" actId="1036"/>
          <ac:graphicFrameMkLst>
            <pc:docMk/>
            <pc:sldMk cId="4004401555" sldId="838"/>
            <ac:graphicFrameMk id="73" creationId="{00000000-0000-0000-0000-000000000000}"/>
          </ac:graphicFrameMkLst>
        </pc:graphicFrameChg>
        <pc:graphicFrameChg chg="mod ord">
          <ac:chgData name="Mike" userId="d13c3f3e-70b4-46c4-bf60-ab3fdcc06fc0" providerId="ADAL" clId="{C62CDB38-EC1F-4B29-8192-C65DF3EB109E}" dt="2020-05-19T03:19:46.032" v="767" actId="1036"/>
          <ac:graphicFrameMkLst>
            <pc:docMk/>
            <pc:sldMk cId="4004401555" sldId="838"/>
            <ac:graphicFrameMk id="74" creationId="{00000000-0000-0000-0000-000000000000}"/>
          </ac:graphicFrameMkLst>
        </pc:graphicFrameChg>
        <pc:graphicFrameChg chg="mod ord">
          <ac:chgData name="Mike" userId="d13c3f3e-70b4-46c4-bf60-ab3fdcc06fc0" providerId="ADAL" clId="{C62CDB38-EC1F-4B29-8192-C65DF3EB109E}" dt="2020-05-19T03:19:46.032" v="767" actId="1036"/>
          <ac:graphicFrameMkLst>
            <pc:docMk/>
            <pc:sldMk cId="4004401555" sldId="838"/>
            <ac:graphicFrameMk id="75" creationId="{00000000-0000-0000-0000-000000000000}"/>
          </ac:graphicFrameMkLst>
        </pc:graphicFrameChg>
        <pc:graphicFrameChg chg="mod">
          <ac:chgData name="Mike" userId="d13c3f3e-70b4-46c4-bf60-ab3fdcc06fc0" providerId="ADAL" clId="{C62CDB38-EC1F-4B29-8192-C65DF3EB109E}" dt="2020-05-19T03:19:46.032" v="767" actId="1036"/>
          <ac:graphicFrameMkLst>
            <pc:docMk/>
            <pc:sldMk cId="4004401555" sldId="838"/>
            <ac:graphicFrameMk id="76" creationId="{00000000-0000-0000-0000-000000000000}"/>
          </ac:graphicFrameMkLst>
        </pc:graphicFrameChg>
        <pc:graphicFrameChg chg="mod ord">
          <ac:chgData name="Mike" userId="d13c3f3e-70b4-46c4-bf60-ab3fdcc06fc0" providerId="ADAL" clId="{C62CDB38-EC1F-4B29-8192-C65DF3EB109E}" dt="2020-05-19T03:19:46.032" v="767" actId="1036"/>
          <ac:graphicFrameMkLst>
            <pc:docMk/>
            <pc:sldMk cId="4004401555" sldId="838"/>
            <ac:graphicFrameMk id="77" creationId="{00000000-0000-0000-0000-000000000000}"/>
          </ac:graphicFrameMkLst>
        </pc:graphicFrameChg>
        <pc:graphicFrameChg chg="mod">
          <ac:chgData name="Mike" userId="d13c3f3e-70b4-46c4-bf60-ab3fdcc06fc0" providerId="ADAL" clId="{C62CDB38-EC1F-4B29-8192-C65DF3EB109E}" dt="2020-05-19T03:19:46.032" v="767" actId="1036"/>
          <ac:graphicFrameMkLst>
            <pc:docMk/>
            <pc:sldMk cId="4004401555" sldId="838"/>
            <ac:graphicFrameMk id="78" creationId="{00000000-0000-0000-0000-000000000000}"/>
          </ac:graphicFrameMkLst>
        </pc:graphicFrameChg>
        <pc:graphicFrameChg chg="mod">
          <ac:chgData name="Mike" userId="d13c3f3e-70b4-46c4-bf60-ab3fdcc06fc0" providerId="ADAL" clId="{C62CDB38-EC1F-4B29-8192-C65DF3EB109E}" dt="2020-05-19T03:19:46.032" v="767" actId="1036"/>
          <ac:graphicFrameMkLst>
            <pc:docMk/>
            <pc:sldMk cId="4004401555" sldId="838"/>
            <ac:graphicFrameMk id="79" creationId="{00000000-0000-0000-0000-000000000000}"/>
          </ac:graphicFrameMkLst>
        </pc:graphicFrameChg>
        <pc:graphicFrameChg chg="mod">
          <ac:chgData name="Mike" userId="d13c3f3e-70b4-46c4-bf60-ab3fdcc06fc0" providerId="ADAL" clId="{C62CDB38-EC1F-4B29-8192-C65DF3EB109E}" dt="2020-05-19T03:19:46.032" v="767" actId="1036"/>
          <ac:graphicFrameMkLst>
            <pc:docMk/>
            <pc:sldMk cId="4004401555" sldId="838"/>
            <ac:graphicFrameMk id="80" creationId="{00000000-0000-0000-0000-000000000000}"/>
          </ac:graphicFrameMkLst>
        </pc:graphicFrameChg>
      </pc:sldChg>
      <pc:sldChg chg="addSp delSp modSp del mod setBg modAnim">
        <pc:chgData name="Mike" userId="d13c3f3e-70b4-46c4-bf60-ab3fdcc06fc0" providerId="ADAL" clId="{C62CDB38-EC1F-4B29-8192-C65DF3EB109E}" dt="2020-05-20T07:40:24.659" v="1595" actId="47"/>
        <pc:sldMkLst>
          <pc:docMk/>
          <pc:sldMk cId="2399282336" sldId="839"/>
        </pc:sldMkLst>
        <pc:spChg chg="mod">
          <ac:chgData name="Mike" userId="d13c3f3e-70b4-46c4-bf60-ab3fdcc06fc0" providerId="ADAL" clId="{C62CDB38-EC1F-4B29-8192-C65DF3EB109E}" dt="2020-05-19T19:26:16.234" v="1153" actId="555"/>
          <ac:spMkLst>
            <pc:docMk/>
            <pc:sldMk cId="2399282336" sldId="839"/>
            <ac:spMk id="6" creationId="{00000000-0000-0000-0000-000000000000}"/>
          </ac:spMkLst>
        </pc:spChg>
        <pc:spChg chg="mod">
          <ac:chgData name="Mike" userId="d13c3f3e-70b4-46c4-bf60-ab3fdcc06fc0" providerId="ADAL" clId="{C62CDB38-EC1F-4B29-8192-C65DF3EB109E}" dt="2020-05-19T19:24:45.351" v="1134" actId="465"/>
          <ac:spMkLst>
            <pc:docMk/>
            <pc:sldMk cId="2399282336" sldId="839"/>
            <ac:spMk id="7" creationId="{00000000-0000-0000-0000-000000000000}"/>
          </ac:spMkLst>
        </pc:spChg>
        <pc:spChg chg="mod">
          <ac:chgData name="Mike" userId="d13c3f3e-70b4-46c4-bf60-ab3fdcc06fc0" providerId="ADAL" clId="{C62CDB38-EC1F-4B29-8192-C65DF3EB109E}" dt="2020-05-19T19:26:16.234" v="1153" actId="555"/>
          <ac:spMkLst>
            <pc:docMk/>
            <pc:sldMk cId="2399282336" sldId="839"/>
            <ac:spMk id="8" creationId="{00000000-0000-0000-0000-000000000000}"/>
          </ac:spMkLst>
        </pc:spChg>
        <pc:spChg chg="mod">
          <ac:chgData name="Mike" userId="d13c3f3e-70b4-46c4-bf60-ab3fdcc06fc0" providerId="ADAL" clId="{C62CDB38-EC1F-4B29-8192-C65DF3EB109E}" dt="2020-05-19T19:24:45.351" v="1134" actId="465"/>
          <ac:spMkLst>
            <pc:docMk/>
            <pc:sldMk cId="2399282336" sldId="839"/>
            <ac:spMk id="10" creationId="{00000000-0000-0000-0000-000000000000}"/>
          </ac:spMkLst>
        </pc:spChg>
        <pc:spChg chg="mod">
          <ac:chgData name="Mike" userId="d13c3f3e-70b4-46c4-bf60-ab3fdcc06fc0" providerId="ADAL" clId="{C62CDB38-EC1F-4B29-8192-C65DF3EB109E}" dt="2020-05-19T19:26:09.652" v="1152" actId="555"/>
          <ac:spMkLst>
            <pc:docMk/>
            <pc:sldMk cId="2399282336" sldId="839"/>
            <ac:spMk id="11" creationId="{00000000-0000-0000-0000-000000000000}"/>
          </ac:spMkLst>
        </pc:spChg>
        <pc:spChg chg="mod">
          <ac:chgData name="Mike" userId="d13c3f3e-70b4-46c4-bf60-ab3fdcc06fc0" providerId="ADAL" clId="{C62CDB38-EC1F-4B29-8192-C65DF3EB109E}" dt="2020-05-19T19:26:09.652" v="1152" actId="555"/>
          <ac:spMkLst>
            <pc:docMk/>
            <pc:sldMk cId="2399282336" sldId="839"/>
            <ac:spMk id="12" creationId="{00000000-0000-0000-0000-000000000000}"/>
          </ac:spMkLst>
        </pc:spChg>
        <pc:spChg chg="mod">
          <ac:chgData name="Mike" userId="d13c3f3e-70b4-46c4-bf60-ab3fdcc06fc0" providerId="ADAL" clId="{C62CDB38-EC1F-4B29-8192-C65DF3EB109E}" dt="2020-05-19T19:26:05.579" v="1151" actId="555"/>
          <ac:spMkLst>
            <pc:docMk/>
            <pc:sldMk cId="2399282336" sldId="839"/>
            <ac:spMk id="13" creationId="{00000000-0000-0000-0000-000000000000}"/>
          </ac:spMkLst>
        </pc:spChg>
        <pc:spChg chg="mod">
          <ac:chgData name="Mike" userId="d13c3f3e-70b4-46c4-bf60-ab3fdcc06fc0" providerId="ADAL" clId="{C62CDB38-EC1F-4B29-8192-C65DF3EB109E}" dt="2020-05-19T19:26:05.579" v="1151" actId="555"/>
          <ac:spMkLst>
            <pc:docMk/>
            <pc:sldMk cId="2399282336" sldId="839"/>
            <ac:spMk id="14" creationId="{00000000-0000-0000-0000-000000000000}"/>
          </ac:spMkLst>
        </pc:spChg>
        <pc:spChg chg="mod">
          <ac:chgData name="Mike" userId="d13c3f3e-70b4-46c4-bf60-ab3fdcc06fc0" providerId="ADAL" clId="{C62CDB38-EC1F-4B29-8192-C65DF3EB109E}" dt="2020-05-19T19:24:45.351" v="1134" actId="465"/>
          <ac:spMkLst>
            <pc:docMk/>
            <pc:sldMk cId="2399282336" sldId="839"/>
            <ac:spMk id="16" creationId="{00000000-0000-0000-0000-000000000000}"/>
          </ac:spMkLst>
        </pc:spChg>
        <pc:spChg chg="mod">
          <ac:chgData name="Mike" userId="d13c3f3e-70b4-46c4-bf60-ab3fdcc06fc0" providerId="ADAL" clId="{C62CDB38-EC1F-4B29-8192-C65DF3EB109E}" dt="2020-05-19T19:26:02.894" v="1150" actId="555"/>
          <ac:spMkLst>
            <pc:docMk/>
            <pc:sldMk cId="2399282336" sldId="839"/>
            <ac:spMk id="18" creationId="{00000000-0000-0000-0000-000000000000}"/>
          </ac:spMkLst>
        </pc:spChg>
        <pc:spChg chg="mod">
          <ac:chgData name="Mike" userId="d13c3f3e-70b4-46c4-bf60-ab3fdcc06fc0" providerId="ADAL" clId="{C62CDB38-EC1F-4B29-8192-C65DF3EB109E}" dt="2020-05-19T19:26:02.894" v="1150" actId="555"/>
          <ac:spMkLst>
            <pc:docMk/>
            <pc:sldMk cId="2399282336" sldId="839"/>
            <ac:spMk id="19" creationId="{00000000-0000-0000-0000-000000000000}"/>
          </ac:spMkLst>
        </pc:spChg>
        <pc:spChg chg="mod">
          <ac:chgData name="Mike" userId="d13c3f3e-70b4-46c4-bf60-ab3fdcc06fc0" providerId="ADAL" clId="{C62CDB38-EC1F-4B29-8192-C65DF3EB109E}" dt="2020-05-19T19:43:28.452" v="1190" actId="20577"/>
          <ac:spMkLst>
            <pc:docMk/>
            <pc:sldMk cId="2399282336" sldId="839"/>
            <ac:spMk id="20" creationId="{00000000-0000-0000-0000-000000000000}"/>
          </ac:spMkLst>
        </pc:spChg>
        <pc:spChg chg="mod">
          <ac:chgData name="Mike" userId="d13c3f3e-70b4-46c4-bf60-ab3fdcc06fc0" providerId="ADAL" clId="{C62CDB38-EC1F-4B29-8192-C65DF3EB109E}" dt="2020-05-19T19:25:58.190" v="1149" actId="555"/>
          <ac:spMkLst>
            <pc:docMk/>
            <pc:sldMk cId="2399282336" sldId="839"/>
            <ac:spMk id="23" creationId="{00000000-0000-0000-0000-000000000000}"/>
          </ac:spMkLst>
        </pc:spChg>
        <pc:spChg chg="mod">
          <ac:chgData name="Mike" userId="d13c3f3e-70b4-46c4-bf60-ab3fdcc06fc0" providerId="ADAL" clId="{C62CDB38-EC1F-4B29-8192-C65DF3EB109E}" dt="2020-05-19T19:25:58.190" v="1149" actId="555"/>
          <ac:spMkLst>
            <pc:docMk/>
            <pc:sldMk cId="2399282336" sldId="839"/>
            <ac:spMk id="24" creationId="{00000000-0000-0000-0000-000000000000}"/>
          </ac:spMkLst>
        </pc:spChg>
        <pc:spChg chg="mod">
          <ac:chgData name="Mike" userId="d13c3f3e-70b4-46c4-bf60-ab3fdcc06fc0" providerId="ADAL" clId="{C62CDB38-EC1F-4B29-8192-C65DF3EB109E}" dt="2020-05-19T19:05:47.101" v="963" actId="555"/>
          <ac:spMkLst>
            <pc:docMk/>
            <pc:sldMk cId="2399282336" sldId="839"/>
            <ac:spMk id="37" creationId="{00000000-0000-0000-0000-000000000000}"/>
          </ac:spMkLst>
        </pc:spChg>
        <pc:spChg chg="mod">
          <ac:chgData name="Mike" userId="d13c3f3e-70b4-46c4-bf60-ab3fdcc06fc0" providerId="ADAL" clId="{C62CDB38-EC1F-4B29-8192-C65DF3EB109E}" dt="2020-05-19T19:09:28.181" v="1000" actId="1037"/>
          <ac:spMkLst>
            <pc:docMk/>
            <pc:sldMk cId="2399282336" sldId="839"/>
            <ac:spMk id="38" creationId="{00000000-0000-0000-0000-000000000000}"/>
          </ac:spMkLst>
        </pc:spChg>
        <pc:spChg chg="mod">
          <ac:chgData name="Mike" userId="d13c3f3e-70b4-46c4-bf60-ab3fdcc06fc0" providerId="ADAL" clId="{C62CDB38-EC1F-4B29-8192-C65DF3EB109E}" dt="2020-05-19T19:05:47.101" v="963" actId="555"/>
          <ac:spMkLst>
            <pc:docMk/>
            <pc:sldMk cId="2399282336" sldId="839"/>
            <ac:spMk id="39" creationId="{00000000-0000-0000-0000-000000000000}"/>
          </ac:spMkLst>
        </pc:spChg>
        <pc:spChg chg="mod">
          <ac:chgData name="Mike" userId="d13c3f3e-70b4-46c4-bf60-ab3fdcc06fc0" providerId="ADAL" clId="{C62CDB38-EC1F-4B29-8192-C65DF3EB109E}" dt="2020-05-19T19:05:59.747" v="965" actId="555"/>
          <ac:spMkLst>
            <pc:docMk/>
            <pc:sldMk cId="2399282336" sldId="839"/>
            <ac:spMk id="42" creationId="{00000000-0000-0000-0000-000000000000}"/>
          </ac:spMkLst>
        </pc:spChg>
        <pc:spChg chg="mod">
          <ac:chgData name="Mike" userId="d13c3f3e-70b4-46c4-bf60-ab3fdcc06fc0" providerId="ADAL" clId="{C62CDB38-EC1F-4B29-8192-C65DF3EB109E}" dt="2020-05-19T19:05:59.747" v="965" actId="555"/>
          <ac:spMkLst>
            <pc:docMk/>
            <pc:sldMk cId="2399282336" sldId="839"/>
            <ac:spMk id="43" creationId="{00000000-0000-0000-0000-000000000000}"/>
          </ac:spMkLst>
        </pc:spChg>
        <pc:spChg chg="mod">
          <ac:chgData name="Mike" userId="d13c3f3e-70b4-46c4-bf60-ab3fdcc06fc0" providerId="ADAL" clId="{C62CDB38-EC1F-4B29-8192-C65DF3EB109E}" dt="2020-05-19T19:07:13.406" v="983" actId="555"/>
          <ac:spMkLst>
            <pc:docMk/>
            <pc:sldMk cId="2399282336" sldId="839"/>
            <ac:spMk id="44" creationId="{00000000-0000-0000-0000-000000000000}"/>
          </ac:spMkLst>
        </pc:spChg>
        <pc:spChg chg="mod">
          <ac:chgData name="Mike" userId="d13c3f3e-70b4-46c4-bf60-ab3fdcc06fc0" providerId="ADAL" clId="{C62CDB38-EC1F-4B29-8192-C65DF3EB109E}" dt="2020-05-19T19:07:13.406" v="983" actId="555"/>
          <ac:spMkLst>
            <pc:docMk/>
            <pc:sldMk cId="2399282336" sldId="839"/>
            <ac:spMk id="45" creationId="{00000000-0000-0000-0000-000000000000}"/>
          </ac:spMkLst>
        </pc:spChg>
        <pc:spChg chg="mod">
          <ac:chgData name="Mike" userId="d13c3f3e-70b4-46c4-bf60-ab3fdcc06fc0" providerId="ADAL" clId="{C62CDB38-EC1F-4B29-8192-C65DF3EB109E}" dt="2020-05-19T19:07:06.714" v="981" actId="555"/>
          <ac:spMkLst>
            <pc:docMk/>
            <pc:sldMk cId="2399282336" sldId="839"/>
            <ac:spMk id="50" creationId="{00000000-0000-0000-0000-000000000000}"/>
          </ac:spMkLst>
        </pc:spChg>
        <pc:spChg chg="mod">
          <ac:chgData name="Mike" userId="d13c3f3e-70b4-46c4-bf60-ab3fdcc06fc0" providerId="ADAL" clId="{C62CDB38-EC1F-4B29-8192-C65DF3EB109E}" dt="2020-05-19T19:07:06.714" v="981" actId="555"/>
          <ac:spMkLst>
            <pc:docMk/>
            <pc:sldMk cId="2399282336" sldId="839"/>
            <ac:spMk id="51" creationId="{00000000-0000-0000-0000-000000000000}"/>
          </ac:spMkLst>
        </pc:spChg>
        <pc:spChg chg="mod">
          <ac:chgData name="Mike" userId="d13c3f3e-70b4-46c4-bf60-ab3fdcc06fc0" providerId="ADAL" clId="{C62CDB38-EC1F-4B29-8192-C65DF3EB109E}" dt="2020-05-19T19:05:50.256" v="964" actId="555"/>
          <ac:spMkLst>
            <pc:docMk/>
            <pc:sldMk cId="2399282336" sldId="839"/>
            <ac:spMk id="56" creationId="{00000000-0000-0000-0000-000000000000}"/>
          </ac:spMkLst>
        </pc:spChg>
        <pc:spChg chg="mod">
          <ac:chgData name="Mike" userId="d13c3f3e-70b4-46c4-bf60-ab3fdcc06fc0" providerId="ADAL" clId="{C62CDB38-EC1F-4B29-8192-C65DF3EB109E}" dt="2020-05-19T19:05:50.256" v="964" actId="555"/>
          <ac:spMkLst>
            <pc:docMk/>
            <pc:sldMk cId="2399282336" sldId="839"/>
            <ac:spMk id="57" creationId="{00000000-0000-0000-0000-000000000000}"/>
          </ac:spMkLst>
        </pc:spChg>
        <pc:spChg chg="mod">
          <ac:chgData name="Mike" userId="d13c3f3e-70b4-46c4-bf60-ab3fdcc06fc0" providerId="ADAL" clId="{C62CDB38-EC1F-4B29-8192-C65DF3EB109E}" dt="2020-05-19T19:43:12.145" v="1184" actId="20577"/>
          <ac:spMkLst>
            <pc:docMk/>
            <pc:sldMk cId="2399282336" sldId="839"/>
            <ac:spMk id="58" creationId="{00000000-0000-0000-0000-000000000000}"/>
          </ac:spMkLst>
        </pc:spChg>
        <pc:spChg chg="mod">
          <ac:chgData name="Mike" userId="d13c3f3e-70b4-46c4-bf60-ab3fdcc06fc0" providerId="ADAL" clId="{C62CDB38-EC1F-4B29-8192-C65DF3EB109E}" dt="2020-05-19T19:05:36.952" v="962" actId="465"/>
          <ac:spMkLst>
            <pc:docMk/>
            <pc:sldMk cId="2399282336" sldId="839"/>
            <ac:spMk id="66" creationId="{00000000-0000-0000-0000-000000000000}"/>
          </ac:spMkLst>
        </pc:spChg>
        <pc:spChg chg="mod">
          <ac:chgData name="Mike" userId="d13c3f3e-70b4-46c4-bf60-ab3fdcc06fc0" providerId="ADAL" clId="{C62CDB38-EC1F-4B29-8192-C65DF3EB109E}" dt="2020-05-19T19:07:10.003" v="982" actId="555"/>
          <ac:spMkLst>
            <pc:docMk/>
            <pc:sldMk cId="2399282336" sldId="839"/>
            <ac:spMk id="77" creationId="{00000000-0000-0000-0000-000000000000}"/>
          </ac:spMkLst>
        </pc:spChg>
        <pc:spChg chg="mod">
          <ac:chgData name="Mike" userId="d13c3f3e-70b4-46c4-bf60-ab3fdcc06fc0" providerId="ADAL" clId="{C62CDB38-EC1F-4B29-8192-C65DF3EB109E}" dt="2020-05-19T19:07:10.003" v="982" actId="555"/>
          <ac:spMkLst>
            <pc:docMk/>
            <pc:sldMk cId="2399282336" sldId="839"/>
            <ac:spMk id="78" creationId="{00000000-0000-0000-0000-000000000000}"/>
          </ac:spMkLst>
        </pc:spChg>
        <pc:spChg chg="mod">
          <ac:chgData name="Mike" userId="d13c3f3e-70b4-46c4-bf60-ab3fdcc06fc0" providerId="ADAL" clId="{C62CDB38-EC1F-4B29-8192-C65DF3EB109E}" dt="2020-05-19T19:04:13.526" v="941" actId="554"/>
          <ac:spMkLst>
            <pc:docMk/>
            <pc:sldMk cId="2399282336" sldId="839"/>
            <ac:spMk id="83" creationId="{00000000-0000-0000-0000-000000000000}"/>
          </ac:spMkLst>
        </pc:spChg>
        <pc:spChg chg="mod">
          <ac:chgData name="Mike" userId="d13c3f3e-70b4-46c4-bf60-ab3fdcc06fc0" providerId="ADAL" clId="{C62CDB38-EC1F-4B29-8192-C65DF3EB109E}" dt="2020-05-19T19:09:42.755" v="1001" actId="12788"/>
          <ac:spMkLst>
            <pc:docMk/>
            <pc:sldMk cId="2399282336" sldId="839"/>
            <ac:spMk id="84" creationId="{00000000-0000-0000-0000-000000000000}"/>
          </ac:spMkLst>
        </pc:spChg>
        <pc:spChg chg="mod">
          <ac:chgData name="Mike" userId="d13c3f3e-70b4-46c4-bf60-ab3fdcc06fc0" providerId="ADAL" clId="{C62CDB38-EC1F-4B29-8192-C65DF3EB109E}" dt="2020-05-19T19:04:13.526" v="941" actId="554"/>
          <ac:spMkLst>
            <pc:docMk/>
            <pc:sldMk cId="2399282336" sldId="839"/>
            <ac:spMk id="85" creationId="{00000000-0000-0000-0000-000000000000}"/>
          </ac:spMkLst>
        </pc:spChg>
        <pc:spChg chg="mod">
          <ac:chgData name="Mike" userId="d13c3f3e-70b4-46c4-bf60-ab3fdcc06fc0" providerId="ADAL" clId="{C62CDB38-EC1F-4B29-8192-C65DF3EB109E}" dt="2020-05-19T19:04:20.164" v="943" actId="554"/>
          <ac:spMkLst>
            <pc:docMk/>
            <pc:sldMk cId="2399282336" sldId="839"/>
            <ac:spMk id="86" creationId="{00000000-0000-0000-0000-000000000000}"/>
          </ac:spMkLst>
        </pc:spChg>
        <pc:spChg chg="mod">
          <ac:chgData name="Mike" userId="d13c3f3e-70b4-46c4-bf60-ab3fdcc06fc0" providerId="ADAL" clId="{C62CDB38-EC1F-4B29-8192-C65DF3EB109E}" dt="2020-05-19T19:04:33.212" v="945" actId="554"/>
          <ac:spMkLst>
            <pc:docMk/>
            <pc:sldMk cId="2399282336" sldId="839"/>
            <ac:spMk id="89" creationId="{00000000-0000-0000-0000-000000000000}"/>
          </ac:spMkLst>
        </pc:spChg>
        <pc:spChg chg="mod">
          <ac:chgData name="Mike" userId="d13c3f3e-70b4-46c4-bf60-ab3fdcc06fc0" providerId="ADAL" clId="{C62CDB38-EC1F-4B29-8192-C65DF3EB109E}" dt="2020-05-19T19:04:33.212" v="945" actId="554"/>
          <ac:spMkLst>
            <pc:docMk/>
            <pc:sldMk cId="2399282336" sldId="839"/>
            <ac:spMk id="90" creationId="{00000000-0000-0000-0000-000000000000}"/>
          </ac:spMkLst>
        </pc:spChg>
        <pc:spChg chg="mod">
          <ac:chgData name="Mike" userId="d13c3f3e-70b4-46c4-bf60-ab3fdcc06fc0" providerId="ADAL" clId="{C62CDB38-EC1F-4B29-8192-C65DF3EB109E}" dt="2020-05-19T19:04:48.542" v="955" actId="554"/>
          <ac:spMkLst>
            <pc:docMk/>
            <pc:sldMk cId="2399282336" sldId="839"/>
            <ac:spMk id="91" creationId="{00000000-0000-0000-0000-000000000000}"/>
          </ac:spMkLst>
        </pc:spChg>
        <pc:spChg chg="mod">
          <ac:chgData name="Mike" userId="d13c3f3e-70b4-46c4-bf60-ab3fdcc06fc0" providerId="ADAL" clId="{C62CDB38-EC1F-4B29-8192-C65DF3EB109E}" dt="2020-05-19T19:04:48.542" v="955" actId="554"/>
          <ac:spMkLst>
            <pc:docMk/>
            <pc:sldMk cId="2399282336" sldId="839"/>
            <ac:spMk id="92" creationId="{00000000-0000-0000-0000-000000000000}"/>
          </ac:spMkLst>
        </pc:spChg>
        <pc:spChg chg="mod">
          <ac:chgData name="Mike" userId="d13c3f3e-70b4-46c4-bf60-ab3fdcc06fc0" providerId="ADAL" clId="{C62CDB38-EC1F-4B29-8192-C65DF3EB109E}" dt="2020-05-19T19:04:18.081" v="942" actId="554"/>
          <ac:spMkLst>
            <pc:docMk/>
            <pc:sldMk cId="2399282336" sldId="839"/>
            <ac:spMk id="93" creationId="{00000000-0000-0000-0000-000000000000}"/>
          </ac:spMkLst>
        </pc:spChg>
        <pc:spChg chg="mod">
          <ac:chgData name="Mike" userId="d13c3f3e-70b4-46c4-bf60-ab3fdcc06fc0" providerId="ADAL" clId="{C62CDB38-EC1F-4B29-8192-C65DF3EB109E}" dt="2020-05-19T19:04:18.081" v="942" actId="554"/>
          <ac:spMkLst>
            <pc:docMk/>
            <pc:sldMk cId="2399282336" sldId="839"/>
            <ac:spMk id="94" creationId="{00000000-0000-0000-0000-000000000000}"/>
          </ac:spMkLst>
        </pc:spChg>
        <pc:spChg chg="mod">
          <ac:chgData name="Mike" userId="d13c3f3e-70b4-46c4-bf60-ab3fdcc06fc0" providerId="ADAL" clId="{C62CDB38-EC1F-4B29-8192-C65DF3EB109E}" dt="2020-05-19T19:04:20.164" v="943" actId="554"/>
          <ac:spMkLst>
            <pc:docMk/>
            <pc:sldMk cId="2399282336" sldId="839"/>
            <ac:spMk id="95" creationId="{00000000-0000-0000-0000-000000000000}"/>
          </ac:spMkLst>
        </pc:spChg>
        <pc:spChg chg="mod">
          <ac:chgData name="Mike" userId="d13c3f3e-70b4-46c4-bf60-ab3fdcc06fc0" providerId="ADAL" clId="{C62CDB38-EC1F-4B29-8192-C65DF3EB109E}" dt="2020-05-19T19:04:28.477" v="944" actId="554"/>
          <ac:spMkLst>
            <pc:docMk/>
            <pc:sldMk cId="2399282336" sldId="839"/>
            <ac:spMk id="96" creationId="{00000000-0000-0000-0000-000000000000}"/>
          </ac:spMkLst>
        </pc:spChg>
        <pc:spChg chg="mod">
          <ac:chgData name="Mike" userId="d13c3f3e-70b4-46c4-bf60-ab3fdcc06fc0" providerId="ADAL" clId="{C62CDB38-EC1F-4B29-8192-C65DF3EB109E}" dt="2020-05-19T19:04:28.477" v="944" actId="554"/>
          <ac:spMkLst>
            <pc:docMk/>
            <pc:sldMk cId="2399282336" sldId="839"/>
            <ac:spMk id="97" creationId="{00000000-0000-0000-0000-000000000000}"/>
          </ac:spMkLst>
        </pc:spChg>
        <pc:spChg chg="add mod">
          <ac:chgData name="Mike" userId="d13c3f3e-70b4-46c4-bf60-ab3fdcc06fc0" providerId="ADAL" clId="{C62CDB38-EC1F-4B29-8192-C65DF3EB109E}" dt="2020-05-19T19:09:28.181" v="1000" actId="1037"/>
          <ac:spMkLst>
            <pc:docMk/>
            <pc:sldMk cId="2399282336" sldId="839"/>
            <ac:spMk id="98" creationId="{4370670C-FF70-46C7-8DEB-DE7665C6B0B2}"/>
          </ac:spMkLst>
        </pc:spChg>
        <pc:spChg chg="mod">
          <ac:chgData name="Mike" userId="d13c3f3e-70b4-46c4-bf60-ab3fdcc06fc0" providerId="ADAL" clId="{C62CDB38-EC1F-4B29-8192-C65DF3EB109E}" dt="2020-05-19T19:24:45.351" v="1134" actId="465"/>
          <ac:spMkLst>
            <pc:docMk/>
            <pc:sldMk cId="2399282336" sldId="839"/>
            <ac:spMk id="99" creationId="{00000000-0000-0000-0000-000000000000}"/>
          </ac:spMkLst>
        </pc:spChg>
        <pc:spChg chg="add mod">
          <ac:chgData name="Mike" userId="d13c3f3e-70b4-46c4-bf60-ab3fdcc06fc0" providerId="ADAL" clId="{C62CDB38-EC1F-4B29-8192-C65DF3EB109E}" dt="2020-05-19T19:25:47.617" v="1147" actId="12789"/>
          <ac:spMkLst>
            <pc:docMk/>
            <pc:sldMk cId="2399282336" sldId="839"/>
            <ac:spMk id="101" creationId="{35324620-17E3-4270-80DF-0AC3F733C66D}"/>
          </ac:spMkLst>
        </pc:spChg>
        <pc:spChg chg="mod">
          <ac:chgData name="Mike" userId="d13c3f3e-70b4-46c4-bf60-ab3fdcc06fc0" providerId="ADAL" clId="{C62CDB38-EC1F-4B29-8192-C65DF3EB109E}" dt="2020-05-19T19:04:44.264" v="954" actId="554"/>
          <ac:spMkLst>
            <pc:docMk/>
            <pc:sldMk cId="2399282336" sldId="839"/>
            <ac:spMk id="102" creationId="{00000000-0000-0000-0000-000000000000}"/>
          </ac:spMkLst>
        </pc:spChg>
        <pc:spChg chg="mod">
          <ac:chgData name="Mike" userId="d13c3f3e-70b4-46c4-bf60-ab3fdcc06fc0" providerId="ADAL" clId="{C62CDB38-EC1F-4B29-8192-C65DF3EB109E}" dt="2020-05-19T19:04:44.264" v="954" actId="554"/>
          <ac:spMkLst>
            <pc:docMk/>
            <pc:sldMk cId="2399282336" sldId="839"/>
            <ac:spMk id="103" creationId="{00000000-0000-0000-0000-000000000000}"/>
          </ac:spMkLst>
        </pc:spChg>
        <pc:spChg chg="add mod">
          <ac:chgData name="Mike" userId="d13c3f3e-70b4-46c4-bf60-ab3fdcc06fc0" providerId="ADAL" clId="{C62CDB38-EC1F-4B29-8192-C65DF3EB109E}" dt="2020-05-19T19:25:37.784" v="1145" actId="12789"/>
          <ac:spMkLst>
            <pc:docMk/>
            <pc:sldMk cId="2399282336" sldId="839"/>
            <ac:spMk id="105" creationId="{377BB0EE-0350-43FE-AF9F-E3F9445F9E87}"/>
          </ac:spMkLst>
        </pc:spChg>
        <pc:spChg chg="add mod">
          <ac:chgData name="Mike" userId="d13c3f3e-70b4-46c4-bf60-ab3fdcc06fc0" providerId="ADAL" clId="{C62CDB38-EC1F-4B29-8192-C65DF3EB109E}" dt="2020-05-19T19:21:27.504" v="1083" actId="555"/>
          <ac:spMkLst>
            <pc:docMk/>
            <pc:sldMk cId="2399282336" sldId="839"/>
            <ac:spMk id="106" creationId="{BBAFE62C-8A08-40BA-9CCB-BD589F386F90}"/>
          </ac:spMkLst>
        </pc:spChg>
        <pc:spChg chg="add mod">
          <ac:chgData name="Mike" userId="d13c3f3e-70b4-46c4-bf60-ab3fdcc06fc0" providerId="ADAL" clId="{C62CDB38-EC1F-4B29-8192-C65DF3EB109E}" dt="2020-05-19T19:21:27.504" v="1083" actId="555"/>
          <ac:spMkLst>
            <pc:docMk/>
            <pc:sldMk cId="2399282336" sldId="839"/>
            <ac:spMk id="107" creationId="{6EC989BA-8B9E-496C-AB25-568C85EC8515}"/>
          </ac:spMkLst>
        </pc:spChg>
        <pc:spChg chg="mod">
          <ac:chgData name="Mike" userId="d13c3f3e-70b4-46c4-bf60-ab3fdcc06fc0" providerId="ADAL" clId="{C62CDB38-EC1F-4B29-8192-C65DF3EB109E}" dt="2020-05-19T19:24:45.351" v="1134" actId="465"/>
          <ac:spMkLst>
            <pc:docMk/>
            <pc:sldMk cId="2399282336" sldId="839"/>
            <ac:spMk id="126" creationId="{00000000-0000-0000-0000-000000000000}"/>
          </ac:spMkLst>
        </pc:spChg>
        <pc:spChg chg="mod">
          <ac:chgData name="Mike" userId="d13c3f3e-70b4-46c4-bf60-ab3fdcc06fc0" providerId="ADAL" clId="{C62CDB38-EC1F-4B29-8192-C65DF3EB109E}" dt="2020-05-19T19:25:52.005" v="1148" actId="555"/>
          <ac:spMkLst>
            <pc:docMk/>
            <pc:sldMk cId="2399282336" sldId="839"/>
            <ac:spMk id="127" creationId="{00000000-0000-0000-0000-000000000000}"/>
          </ac:spMkLst>
        </pc:spChg>
        <pc:spChg chg="mod">
          <ac:chgData name="Mike" userId="d13c3f3e-70b4-46c4-bf60-ab3fdcc06fc0" providerId="ADAL" clId="{C62CDB38-EC1F-4B29-8192-C65DF3EB109E}" dt="2020-05-19T19:25:52.005" v="1148" actId="555"/>
          <ac:spMkLst>
            <pc:docMk/>
            <pc:sldMk cId="2399282336" sldId="839"/>
            <ac:spMk id="128" creationId="{00000000-0000-0000-0000-000000000000}"/>
          </ac:spMkLst>
        </pc:spChg>
        <pc:spChg chg="mod">
          <ac:chgData name="Mike" userId="d13c3f3e-70b4-46c4-bf60-ab3fdcc06fc0" providerId="ADAL" clId="{C62CDB38-EC1F-4B29-8192-C65DF3EB109E}" dt="2020-05-19T19:09:28.181" v="1000" actId="1037"/>
          <ac:spMkLst>
            <pc:docMk/>
            <pc:sldMk cId="2399282336" sldId="839"/>
            <ac:spMk id="131" creationId="{00000000-0000-0000-0000-000000000000}"/>
          </ac:spMkLst>
        </pc:spChg>
        <pc:spChg chg="mod">
          <ac:chgData name="Mike" userId="d13c3f3e-70b4-46c4-bf60-ab3fdcc06fc0" providerId="ADAL" clId="{C62CDB38-EC1F-4B29-8192-C65DF3EB109E}" dt="2020-05-19T19:06:53.058" v="980" actId="555"/>
          <ac:spMkLst>
            <pc:docMk/>
            <pc:sldMk cId="2399282336" sldId="839"/>
            <ac:spMk id="132" creationId="{00000000-0000-0000-0000-000000000000}"/>
          </ac:spMkLst>
        </pc:spChg>
        <pc:spChg chg="mod">
          <ac:chgData name="Mike" userId="d13c3f3e-70b4-46c4-bf60-ab3fdcc06fc0" providerId="ADAL" clId="{C62CDB38-EC1F-4B29-8192-C65DF3EB109E}" dt="2020-05-19T19:06:53.058" v="980" actId="555"/>
          <ac:spMkLst>
            <pc:docMk/>
            <pc:sldMk cId="2399282336" sldId="839"/>
            <ac:spMk id="133" creationId="{00000000-0000-0000-0000-000000000000}"/>
          </ac:spMkLst>
        </pc:spChg>
        <pc:spChg chg="mod">
          <ac:chgData name="Mike" userId="d13c3f3e-70b4-46c4-bf60-ab3fdcc06fc0" providerId="ADAL" clId="{C62CDB38-EC1F-4B29-8192-C65DF3EB109E}" dt="2020-05-19T19:09:42.755" v="1001" actId="12788"/>
          <ac:spMkLst>
            <pc:docMk/>
            <pc:sldMk cId="2399282336" sldId="839"/>
            <ac:spMk id="136" creationId="{00000000-0000-0000-0000-000000000000}"/>
          </ac:spMkLst>
        </pc:spChg>
        <pc:spChg chg="mod">
          <ac:chgData name="Mike" userId="d13c3f3e-70b4-46c4-bf60-ab3fdcc06fc0" providerId="ADAL" clId="{C62CDB38-EC1F-4B29-8192-C65DF3EB109E}" dt="2020-05-19T19:07:51.450" v="986" actId="555"/>
          <ac:spMkLst>
            <pc:docMk/>
            <pc:sldMk cId="2399282336" sldId="839"/>
            <ac:spMk id="137" creationId="{00000000-0000-0000-0000-000000000000}"/>
          </ac:spMkLst>
        </pc:spChg>
        <pc:spChg chg="mod">
          <ac:chgData name="Mike" userId="d13c3f3e-70b4-46c4-bf60-ab3fdcc06fc0" providerId="ADAL" clId="{C62CDB38-EC1F-4B29-8192-C65DF3EB109E}" dt="2020-05-19T19:07:51.450" v="986" actId="555"/>
          <ac:spMkLst>
            <pc:docMk/>
            <pc:sldMk cId="2399282336" sldId="839"/>
            <ac:spMk id="138" creationId="{00000000-0000-0000-0000-000000000000}"/>
          </ac:spMkLst>
        </pc:spChg>
        <pc:spChg chg="mod">
          <ac:chgData name="Mike" userId="d13c3f3e-70b4-46c4-bf60-ab3fdcc06fc0" providerId="ADAL" clId="{C62CDB38-EC1F-4B29-8192-C65DF3EB109E}" dt="2020-05-19T19:09:42.755" v="1001" actId="12788"/>
          <ac:spMkLst>
            <pc:docMk/>
            <pc:sldMk cId="2399282336" sldId="839"/>
            <ac:spMk id="151" creationId="{00000000-0000-0000-0000-000000000000}"/>
          </ac:spMkLst>
        </pc:spChg>
        <pc:spChg chg="mod">
          <ac:chgData name="Mike" userId="d13c3f3e-70b4-46c4-bf60-ab3fdcc06fc0" providerId="ADAL" clId="{C62CDB38-EC1F-4B29-8192-C65DF3EB109E}" dt="2020-05-19T19:04:58.857" v="957" actId="554"/>
          <ac:spMkLst>
            <pc:docMk/>
            <pc:sldMk cId="2399282336" sldId="839"/>
            <ac:spMk id="152" creationId="{00000000-0000-0000-0000-000000000000}"/>
          </ac:spMkLst>
        </pc:spChg>
        <pc:spChg chg="mod">
          <ac:chgData name="Mike" userId="d13c3f3e-70b4-46c4-bf60-ab3fdcc06fc0" providerId="ADAL" clId="{C62CDB38-EC1F-4B29-8192-C65DF3EB109E}" dt="2020-05-19T19:04:58.857" v="957" actId="554"/>
          <ac:spMkLst>
            <pc:docMk/>
            <pc:sldMk cId="2399282336" sldId="839"/>
            <ac:spMk id="153" creationId="{00000000-0000-0000-0000-000000000000}"/>
          </ac:spMkLst>
        </pc:spChg>
        <pc:spChg chg="del mod">
          <ac:chgData name="Mike" userId="d13c3f3e-70b4-46c4-bf60-ab3fdcc06fc0" providerId="ADAL" clId="{C62CDB38-EC1F-4B29-8192-C65DF3EB109E}" dt="2020-05-19T19:17:22.399" v="1030" actId="478"/>
          <ac:spMkLst>
            <pc:docMk/>
            <pc:sldMk cId="2399282336" sldId="839"/>
            <ac:spMk id="155" creationId="{00000000-0000-0000-0000-000000000000}"/>
          </ac:spMkLst>
        </pc:spChg>
        <pc:spChg chg="mod">
          <ac:chgData name="Mike" userId="d13c3f3e-70b4-46c4-bf60-ab3fdcc06fc0" providerId="ADAL" clId="{C62CDB38-EC1F-4B29-8192-C65DF3EB109E}" dt="2020-05-19T19:17:17.221" v="1029" actId="554"/>
          <ac:spMkLst>
            <pc:docMk/>
            <pc:sldMk cId="2399282336" sldId="839"/>
            <ac:spMk id="157" creationId="{00000000-0000-0000-0000-000000000000}"/>
          </ac:spMkLst>
        </pc:spChg>
        <pc:spChg chg="mod">
          <ac:chgData name="Mike" userId="d13c3f3e-70b4-46c4-bf60-ab3fdcc06fc0" providerId="ADAL" clId="{C62CDB38-EC1F-4B29-8192-C65DF3EB109E}" dt="2020-05-19T19:18:07.313" v="1037" actId="554"/>
          <ac:spMkLst>
            <pc:docMk/>
            <pc:sldMk cId="2399282336" sldId="839"/>
            <ac:spMk id="160" creationId="{00000000-0000-0000-0000-000000000000}"/>
          </ac:spMkLst>
        </pc:spChg>
        <pc:spChg chg="mod">
          <ac:chgData name="Mike" userId="d13c3f3e-70b4-46c4-bf60-ab3fdcc06fc0" providerId="ADAL" clId="{C62CDB38-EC1F-4B29-8192-C65DF3EB109E}" dt="2020-05-19T19:18:07.313" v="1037" actId="554"/>
          <ac:spMkLst>
            <pc:docMk/>
            <pc:sldMk cId="2399282336" sldId="839"/>
            <ac:spMk id="161" creationId="{00000000-0000-0000-0000-000000000000}"/>
          </ac:spMkLst>
        </pc:spChg>
        <pc:spChg chg="mod">
          <ac:chgData name="Mike" userId="d13c3f3e-70b4-46c4-bf60-ab3fdcc06fc0" providerId="ADAL" clId="{C62CDB38-EC1F-4B29-8192-C65DF3EB109E}" dt="2020-05-19T19:24:45.351" v="1134" actId="465"/>
          <ac:spMkLst>
            <pc:docMk/>
            <pc:sldMk cId="2399282336" sldId="839"/>
            <ac:spMk id="162" creationId="{00000000-0000-0000-0000-000000000000}"/>
          </ac:spMkLst>
        </pc:spChg>
        <pc:spChg chg="mod">
          <ac:chgData name="Mike" userId="d13c3f3e-70b4-46c4-bf60-ab3fdcc06fc0" providerId="ADAL" clId="{C62CDB38-EC1F-4B29-8192-C65DF3EB109E}" dt="2020-05-19T19:06:48.820" v="979" actId="12789"/>
          <ac:spMkLst>
            <pc:docMk/>
            <pc:sldMk cId="2399282336" sldId="839"/>
            <ac:spMk id="176" creationId="{00000000-0000-0000-0000-000000000000}"/>
          </ac:spMkLst>
        </pc:spChg>
        <pc:spChg chg="mod">
          <ac:chgData name="Mike" userId="d13c3f3e-70b4-46c4-bf60-ab3fdcc06fc0" providerId="ADAL" clId="{C62CDB38-EC1F-4B29-8192-C65DF3EB109E}" dt="2020-05-19T19:06:42.322" v="975" actId="12789"/>
          <ac:spMkLst>
            <pc:docMk/>
            <pc:sldMk cId="2399282336" sldId="839"/>
            <ac:spMk id="179" creationId="{00000000-0000-0000-0000-000000000000}"/>
          </ac:spMkLst>
        </pc:spChg>
        <pc:spChg chg="mod">
          <ac:chgData name="Mike" userId="d13c3f3e-70b4-46c4-bf60-ab3fdcc06fc0" providerId="ADAL" clId="{C62CDB38-EC1F-4B29-8192-C65DF3EB109E}" dt="2020-05-19T19:18:02.320" v="1036" actId="554"/>
          <ac:spMkLst>
            <pc:docMk/>
            <pc:sldMk cId="2399282336" sldId="839"/>
            <ac:spMk id="181" creationId="{00000000-0000-0000-0000-000000000000}"/>
          </ac:spMkLst>
        </pc:spChg>
        <pc:spChg chg="mod">
          <ac:chgData name="Mike" userId="d13c3f3e-70b4-46c4-bf60-ab3fdcc06fc0" providerId="ADAL" clId="{C62CDB38-EC1F-4B29-8192-C65DF3EB109E}" dt="2020-05-19T19:20:01.178" v="1058" actId="555"/>
          <ac:spMkLst>
            <pc:docMk/>
            <pc:sldMk cId="2399282336" sldId="839"/>
            <ac:spMk id="182" creationId="{00000000-0000-0000-0000-000000000000}"/>
          </ac:spMkLst>
        </pc:spChg>
        <pc:spChg chg="mod">
          <ac:chgData name="Mike" userId="d13c3f3e-70b4-46c4-bf60-ab3fdcc06fc0" providerId="ADAL" clId="{C62CDB38-EC1F-4B29-8192-C65DF3EB109E}" dt="2020-05-19T19:21:20.075" v="1082" actId="552"/>
          <ac:spMkLst>
            <pc:docMk/>
            <pc:sldMk cId="2399282336" sldId="839"/>
            <ac:spMk id="183" creationId="{00000000-0000-0000-0000-000000000000}"/>
          </ac:spMkLst>
        </pc:spChg>
        <pc:spChg chg="mod">
          <ac:chgData name="Mike" userId="d13c3f3e-70b4-46c4-bf60-ab3fdcc06fc0" providerId="ADAL" clId="{C62CDB38-EC1F-4B29-8192-C65DF3EB109E}" dt="2020-05-19T19:05:16.631" v="960" actId="555"/>
          <ac:spMkLst>
            <pc:docMk/>
            <pc:sldMk cId="2399282336" sldId="839"/>
            <ac:spMk id="186" creationId="{00000000-0000-0000-0000-000000000000}"/>
          </ac:spMkLst>
        </pc:spChg>
        <pc:spChg chg="mod">
          <ac:chgData name="Mike" userId="d13c3f3e-70b4-46c4-bf60-ab3fdcc06fc0" providerId="ADAL" clId="{C62CDB38-EC1F-4B29-8192-C65DF3EB109E}" dt="2020-05-19T19:05:16.631" v="960" actId="555"/>
          <ac:spMkLst>
            <pc:docMk/>
            <pc:sldMk cId="2399282336" sldId="839"/>
            <ac:spMk id="187" creationId="{00000000-0000-0000-0000-000000000000}"/>
          </ac:spMkLst>
        </pc:spChg>
        <pc:spChg chg="mod">
          <ac:chgData name="Mike" userId="d13c3f3e-70b4-46c4-bf60-ab3fdcc06fc0" providerId="ADAL" clId="{C62CDB38-EC1F-4B29-8192-C65DF3EB109E}" dt="2020-05-19T19:05:12.247" v="959" actId="555"/>
          <ac:spMkLst>
            <pc:docMk/>
            <pc:sldMk cId="2399282336" sldId="839"/>
            <ac:spMk id="190" creationId="{00000000-0000-0000-0000-000000000000}"/>
          </ac:spMkLst>
        </pc:spChg>
        <pc:spChg chg="mod">
          <ac:chgData name="Mike" userId="d13c3f3e-70b4-46c4-bf60-ab3fdcc06fc0" providerId="ADAL" clId="{C62CDB38-EC1F-4B29-8192-C65DF3EB109E}" dt="2020-05-19T19:05:12.247" v="959" actId="555"/>
          <ac:spMkLst>
            <pc:docMk/>
            <pc:sldMk cId="2399282336" sldId="839"/>
            <ac:spMk id="191" creationId="{00000000-0000-0000-0000-000000000000}"/>
          </ac:spMkLst>
        </pc:spChg>
        <pc:spChg chg="mod">
          <ac:chgData name="Mike" userId="d13c3f3e-70b4-46c4-bf60-ab3fdcc06fc0" providerId="ADAL" clId="{C62CDB38-EC1F-4B29-8192-C65DF3EB109E}" dt="2020-05-19T18:47:36.523" v="813" actId="465"/>
          <ac:spMkLst>
            <pc:docMk/>
            <pc:sldMk cId="2399282336" sldId="839"/>
            <ac:spMk id="194" creationId="{00000000-0000-0000-0000-000000000000}"/>
          </ac:spMkLst>
        </pc:spChg>
        <pc:spChg chg="mod">
          <ac:chgData name="Mike" userId="d13c3f3e-70b4-46c4-bf60-ab3fdcc06fc0" providerId="ADAL" clId="{C62CDB38-EC1F-4B29-8192-C65DF3EB109E}" dt="2020-05-19T19:03:52.141" v="940" actId="465"/>
          <ac:spMkLst>
            <pc:docMk/>
            <pc:sldMk cId="2399282336" sldId="839"/>
            <ac:spMk id="195" creationId="{00000000-0000-0000-0000-000000000000}"/>
          </ac:spMkLst>
        </pc:spChg>
        <pc:spChg chg="mod topLvl">
          <ac:chgData name="Mike" userId="d13c3f3e-70b4-46c4-bf60-ab3fdcc06fc0" providerId="ADAL" clId="{C62CDB38-EC1F-4B29-8192-C65DF3EB109E}" dt="2020-05-19T19:06:36.001" v="973" actId="555"/>
          <ac:spMkLst>
            <pc:docMk/>
            <pc:sldMk cId="2399282336" sldId="839"/>
            <ac:spMk id="196" creationId="{00000000-0000-0000-0000-000000000000}"/>
          </ac:spMkLst>
        </pc:spChg>
        <pc:spChg chg="mod topLvl">
          <ac:chgData name="Mike" userId="d13c3f3e-70b4-46c4-bf60-ab3fdcc06fc0" providerId="ADAL" clId="{C62CDB38-EC1F-4B29-8192-C65DF3EB109E}" dt="2020-05-19T19:06:36.001" v="973" actId="555"/>
          <ac:spMkLst>
            <pc:docMk/>
            <pc:sldMk cId="2399282336" sldId="839"/>
            <ac:spMk id="197" creationId="{00000000-0000-0000-0000-000000000000}"/>
          </ac:spMkLst>
        </pc:spChg>
        <pc:spChg chg="mod topLvl">
          <ac:chgData name="Mike" userId="d13c3f3e-70b4-46c4-bf60-ab3fdcc06fc0" providerId="ADAL" clId="{C62CDB38-EC1F-4B29-8192-C65DF3EB109E}" dt="2020-05-19T19:06:32.476" v="972" actId="555"/>
          <ac:spMkLst>
            <pc:docMk/>
            <pc:sldMk cId="2399282336" sldId="839"/>
            <ac:spMk id="200" creationId="{00000000-0000-0000-0000-000000000000}"/>
          </ac:spMkLst>
        </pc:spChg>
        <pc:spChg chg="mod topLvl">
          <ac:chgData name="Mike" userId="d13c3f3e-70b4-46c4-bf60-ab3fdcc06fc0" providerId="ADAL" clId="{C62CDB38-EC1F-4B29-8192-C65DF3EB109E}" dt="2020-05-19T19:42:48.601" v="1176" actId="6549"/>
          <ac:spMkLst>
            <pc:docMk/>
            <pc:sldMk cId="2399282336" sldId="839"/>
            <ac:spMk id="201" creationId="{00000000-0000-0000-0000-000000000000}"/>
          </ac:spMkLst>
        </pc:spChg>
        <pc:spChg chg="mod topLvl">
          <ac:chgData name="Mike" userId="d13c3f3e-70b4-46c4-bf60-ab3fdcc06fc0" providerId="ADAL" clId="{C62CDB38-EC1F-4B29-8192-C65DF3EB109E}" dt="2020-05-19T19:43:57.466" v="1195" actId="555"/>
          <ac:spMkLst>
            <pc:docMk/>
            <pc:sldMk cId="2399282336" sldId="839"/>
            <ac:spMk id="204" creationId="{00000000-0000-0000-0000-000000000000}"/>
          </ac:spMkLst>
        </pc:spChg>
        <pc:spChg chg="mod topLvl">
          <ac:chgData name="Mike" userId="d13c3f3e-70b4-46c4-bf60-ab3fdcc06fc0" providerId="ADAL" clId="{C62CDB38-EC1F-4B29-8192-C65DF3EB109E}" dt="2020-05-19T19:43:57.466" v="1195" actId="555"/>
          <ac:spMkLst>
            <pc:docMk/>
            <pc:sldMk cId="2399282336" sldId="839"/>
            <ac:spMk id="205" creationId="{00000000-0000-0000-0000-000000000000}"/>
          </ac:spMkLst>
        </pc:spChg>
        <pc:spChg chg="mod topLvl">
          <ac:chgData name="Mike" userId="d13c3f3e-70b4-46c4-bf60-ab3fdcc06fc0" providerId="ADAL" clId="{C62CDB38-EC1F-4B29-8192-C65DF3EB109E}" dt="2020-05-19T19:25:31.844" v="1143" actId="12789"/>
          <ac:spMkLst>
            <pc:docMk/>
            <pc:sldMk cId="2399282336" sldId="839"/>
            <ac:spMk id="209" creationId="{00000000-0000-0000-0000-000000000000}"/>
          </ac:spMkLst>
        </pc:spChg>
        <pc:spChg chg="mod topLvl">
          <ac:chgData name="Mike" userId="d13c3f3e-70b4-46c4-bf60-ab3fdcc06fc0" providerId="ADAL" clId="{C62CDB38-EC1F-4B29-8192-C65DF3EB109E}" dt="2020-05-19T19:25:03.020" v="1139" actId="12789"/>
          <ac:spMkLst>
            <pc:docMk/>
            <pc:sldMk cId="2399282336" sldId="839"/>
            <ac:spMk id="217" creationId="{00000000-0000-0000-0000-000000000000}"/>
          </ac:spMkLst>
        </pc:spChg>
        <pc:spChg chg="mod topLvl">
          <ac:chgData name="Mike" userId="d13c3f3e-70b4-46c4-bf60-ab3fdcc06fc0" providerId="ADAL" clId="{C62CDB38-EC1F-4B29-8192-C65DF3EB109E}" dt="2020-05-19T19:24:53.123" v="1135" actId="12789"/>
          <ac:spMkLst>
            <pc:docMk/>
            <pc:sldMk cId="2399282336" sldId="839"/>
            <ac:spMk id="221" creationId="{00000000-0000-0000-0000-000000000000}"/>
          </ac:spMkLst>
        </pc:spChg>
        <pc:spChg chg="mod topLvl">
          <ac:chgData name="Mike" userId="d13c3f3e-70b4-46c4-bf60-ab3fdcc06fc0" providerId="ADAL" clId="{C62CDB38-EC1F-4B29-8192-C65DF3EB109E}" dt="2020-05-19T18:58:48.230" v="893" actId="12789"/>
          <ac:spMkLst>
            <pc:docMk/>
            <pc:sldMk cId="2399282336" sldId="839"/>
            <ac:spMk id="225" creationId="{00000000-0000-0000-0000-000000000000}"/>
          </ac:spMkLst>
        </pc:spChg>
        <pc:grpChg chg="add del mod">
          <ac:chgData name="Mike" userId="d13c3f3e-70b4-46c4-bf60-ab3fdcc06fc0" providerId="ADAL" clId="{C62CDB38-EC1F-4B29-8192-C65DF3EB109E}" dt="2020-05-19T18:51:35.252" v="835" actId="165"/>
          <ac:grpSpMkLst>
            <pc:docMk/>
            <pc:sldMk cId="2399282336" sldId="839"/>
            <ac:grpSpMk id="2" creationId="{B53AA3E5-B788-4515-8FDE-7C0D64DB91F2}"/>
          </ac:grpSpMkLst>
        </pc:grpChg>
        <pc:grpChg chg="add del mod">
          <ac:chgData name="Mike" userId="d13c3f3e-70b4-46c4-bf60-ab3fdcc06fc0" providerId="ADAL" clId="{C62CDB38-EC1F-4B29-8192-C65DF3EB109E}" dt="2020-05-19T18:52:03.189" v="862" actId="165"/>
          <ac:grpSpMkLst>
            <pc:docMk/>
            <pc:sldMk cId="2399282336" sldId="839"/>
            <ac:grpSpMk id="3" creationId="{E317713D-2475-4B12-ADDE-B0BA633D220B}"/>
          </ac:grpSpMkLst>
        </pc:grpChg>
        <pc:graphicFrameChg chg="add mod">
          <ac:chgData name="Mike" userId="d13c3f3e-70b4-46c4-bf60-ab3fdcc06fc0" providerId="ADAL" clId="{C62CDB38-EC1F-4B29-8192-C65DF3EB109E}" dt="2020-05-19T19:25:47.617" v="1147" actId="12789"/>
          <ac:graphicFrameMkLst>
            <pc:docMk/>
            <pc:sldMk cId="2399282336" sldId="839"/>
            <ac:graphicFrameMk id="100" creationId="{61B9F0A0-DF59-4CC6-9E66-D112D3C01E5F}"/>
          </ac:graphicFrameMkLst>
        </pc:graphicFrameChg>
        <pc:graphicFrameChg chg="add mod">
          <ac:chgData name="Mike" userId="d13c3f3e-70b4-46c4-bf60-ab3fdcc06fc0" providerId="ADAL" clId="{C62CDB38-EC1F-4B29-8192-C65DF3EB109E}" dt="2020-05-19T19:25:37.784" v="1145" actId="12789"/>
          <ac:graphicFrameMkLst>
            <pc:docMk/>
            <pc:sldMk cId="2399282336" sldId="839"/>
            <ac:graphicFrameMk id="104" creationId="{A9662AB8-DF6B-4C8B-A0CB-9C3A3E45D72A}"/>
          </ac:graphicFrameMkLst>
        </pc:graphicFrameChg>
        <pc:graphicFrameChg chg="mod">
          <ac:chgData name="Mike" userId="d13c3f3e-70b4-46c4-bf60-ab3fdcc06fc0" providerId="ADAL" clId="{C62CDB38-EC1F-4B29-8192-C65DF3EB109E}" dt="2020-05-19T19:44:13.440" v="1196"/>
          <ac:graphicFrameMkLst>
            <pc:docMk/>
            <pc:sldMk cId="2399282336" sldId="839"/>
            <ac:graphicFrameMk id="175" creationId="{00000000-0000-0000-0000-000000000000}"/>
          </ac:graphicFrameMkLst>
        </pc:graphicFrameChg>
        <pc:graphicFrameChg chg="mod">
          <ac:chgData name="Mike" userId="d13c3f3e-70b4-46c4-bf60-ab3fdcc06fc0" providerId="ADAL" clId="{C62CDB38-EC1F-4B29-8192-C65DF3EB109E}" dt="2020-05-19T19:44:13.444" v="1197"/>
          <ac:graphicFrameMkLst>
            <pc:docMk/>
            <pc:sldMk cId="2399282336" sldId="839"/>
            <ac:graphicFrameMk id="180" creationId="{00000000-0000-0000-0000-000000000000}"/>
          </ac:graphicFrameMkLst>
        </pc:graphicFrameChg>
        <pc:graphicFrameChg chg="mod topLvl">
          <ac:chgData name="Mike" userId="d13c3f3e-70b4-46c4-bf60-ab3fdcc06fc0" providerId="ADAL" clId="{C62CDB38-EC1F-4B29-8192-C65DF3EB109E}" dt="2020-05-19T19:44:13.449" v="1198"/>
          <ac:graphicFrameMkLst>
            <pc:docMk/>
            <pc:sldMk cId="2399282336" sldId="839"/>
            <ac:graphicFrameMk id="208" creationId="{00000000-0000-0000-0000-000000000000}"/>
          </ac:graphicFrameMkLst>
        </pc:graphicFrameChg>
        <pc:graphicFrameChg chg="mod topLvl">
          <ac:chgData name="Mike" userId="d13c3f3e-70b4-46c4-bf60-ab3fdcc06fc0" providerId="ADAL" clId="{C62CDB38-EC1F-4B29-8192-C65DF3EB109E}" dt="2020-05-19T19:44:13.453" v="1199"/>
          <ac:graphicFrameMkLst>
            <pc:docMk/>
            <pc:sldMk cId="2399282336" sldId="839"/>
            <ac:graphicFrameMk id="216" creationId="{00000000-0000-0000-0000-000000000000}"/>
          </ac:graphicFrameMkLst>
        </pc:graphicFrameChg>
        <pc:graphicFrameChg chg="mod topLvl">
          <ac:chgData name="Mike" userId="d13c3f3e-70b4-46c4-bf60-ab3fdcc06fc0" providerId="ADAL" clId="{C62CDB38-EC1F-4B29-8192-C65DF3EB109E}" dt="2020-05-19T19:44:13.458" v="1200"/>
          <ac:graphicFrameMkLst>
            <pc:docMk/>
            <pc:sldMk cId="2399282336" sldId="839"/>
            <ac:graphicFrameMk id="220" creationId="{00000000-0000-0000-0000-000000000000}"/>
          </ac:graphicFrameMkLst>
        </pc:graphicFrameChg>
        <pc:graphicFrameChg chg="mod topLvl">
          <ac:chgData name="Mike" userId="d13c3f3e-70b4-46c4-bf60-ab3fdcc06fc0" providerId="ADAL" clId="{C62CDB38-EC1F-4B29-8192-C65DF3EB109E}" dt="2020-05-19T19:44:13.462" v="1201"/>
          <ac:graphicFrameMkLst>
            <pc:docMk/>
            <pc:sldMk cId="2399282336" sldId="839"/>
            <ac:graphicFrameMk id="224" creationId="{00000000-0000-0000-0000-000000000000}"/>
          </ac:graphicFrameMkLst>
        </pc:graphicFrameChg>
      </pc:sldChg>
      <pc:sldChg chg="del setBg">
        <pc:chgData name="Mike" userId="d13c3f3e-70b4-46c4-bf60-ab3fdcc06fc0" providerId="ADAL" clId="{C62CDB38-EC1F-4B29-8192-C65DF3EB109E}" dt="2020-05-20T07:56:19.556" v="1648" actId="47"/>
        <pc:sldMkLst>
          <pc:docMk/>
          <pc:sldMk cId="2495639164" sldId="841"/>
        </pc:sldMkLst>
      </pc:sldChg>
      <pc:sldChg chg="addSp delSp modSp mod modAnim">
        <pc:chgData name="Mike" userId="d13c3f3e-70b4-46c4-bf60-ab3fdcc06fc0" providerId="ADAL" clId="{C62CDB38-EC1F-4B29-8192-C65DF3EB109E}" dt="2020-06-18T18:45:34.089" v="13815" actId="20577"/>
        <pc:sldMkLst>
          <pc:docMk/>
          <pc:sldMk cId="2527649274" sldId="842"/>
        </pc:sldMkLst>
        <pc:spChg chg="del mod">
          <ac:chgData name="Mike" userId="d13c3f3e-70b4-46c4-bf60-ab3fdcc06fc0" providerId="ADAL" clId="{C62CDB38-EC1F-4B29-8192-C65DF3EB109E}" dt="2020-05-20T22:42:29.977" v="2039" actId="478"/>
          <ac:spMkLst>
            <pc:docMk/>
            <pc:sldMk cId="2527649274" sldId="842"/>
            <ac:spMk id="5" creationId="{00000000-0000-0000-0000-000000000000}"/>
          </ac:spMkLst>
        </pc:spChg>
        <pc:spChg chg="mod">
          <ac:chgData name="Mike" userId="d13c3f3e-70b4-46c4-bf60-ab3fdcc06fc0" providerId="ADAL" clId="{C62CDB38-EC1F-4B29-8192-C65DF3EB109E}" dt="2020-05-17T03:15:43.016" v="6" actId="27636"/>
          <ac:spMkLst>
            <pc:docMk/>
            <pc:sldMk cId="2527649274" sldId="842"/>
            <ac:spMk id="6" creationId="{00000000-0000-0000-0000-000000000000}"/>
          </ac:spMkLst>
        </pc:spChg>
        <pc:spChg chg="del">
          <ac:chgData name="Mike" userId="d13c3f3e-70b4-46c4-bf60-ab3fdcc06fc0" providerId="ADAL" clId="{C62CDB38-EC1F-4B29-8192-C65DF3EB109E}" dt="2020-05-20T22:42:55.308" v="2043" actId="478"/>
          <ac:spMkLst>
            <pc:docMk/>
            <pc:sldMk cId="2527649274" sldId="842"/>
            <ac:spMk id="7" creationId="{00000000-0000-0000-0000-000000000000}"/>
          </ac:spMkLst>
        </pc:spChg>
        <pc:spChg chg="del">
          <ac:chgData name="Mike" userId="d13c3f3e-70b4-46c4-bf60-ab3fdcc06fc0" providerId="ADAL" clId="{C62CDB38-EC1F-4B29-8192-C65DF3EB109E}" dt="2020-05-20T22:42:55.308" v="2043" actId="478"/>
          <ac:spMkLst>
            <pc:docMk/>
            <pc:sldMk cId="2527649274" sldId="842"/>
            <ac:spMk id="8" creationId="{00000000-0000-0000-0000-000000000000}"/>
          </ac:spMkLst>
        </pc:spChg>
        <pc:spChg chg="del">
          <ac:chgData name="Mike" userId="d13c3f3e-70b4-46c4-bf60-ab3fdcc06fc0" providerId="ADAL" clId="{C62CDB38-EC1F-4B29-8192-C65DF3EB109E}" dt="2020-05-20T22:42:55.308" v="2043" actId="478"/>
          <ac:spMkLst>
            <pc:docMk/>
            <pc:sldMk cId="2527649274" sldId="842"/>
            <ac:spMk id="9" creationId="{00000000-0000-0000-0000-000000000000}"/>
          </ac:spMkLst>
        </pc:spChg>
        <pc:spChg chg="del">
          <ac:chgData name="Mike" userId="d13c3f3e-70b4-46c4-bf60-ab3fdcc06fc0" providerId="ADAL" clId="{C62CDB38-EC1F-4B29-8192-C65DF3EB109E}" dt="2020-05-20T22:42:55.308" v="2043" actId="478"/>
          <ac:spMkLst>
            <pc:docMk/>
            <pc:sldMk cId="2527649274" sldId="842"/>
            <ac:spMk id="10" creationId="{00000000-0000-0000-0000-000000000000}"/>
          </ac:spMkLst>
        </pc:spChg>
        <pc:spChg chg="del">
          <ac:chgData name="Mike" userId="d13c3f3e-70b4-46c4-bf60-ab3fdcc06fc0" providerId="ADAL" clId="{C62CDB38-EC1F-4B29-8192-C65DF3EB109E}" dt="2020-05-20T22:42:55.308" v="2043" actId="478"/>
          <ac:spMkLst>
            <pc:docMk/>
            <pc:sldMk cId="2527649274" sldId="842"/>
            <ac:spMk id="11" creationId="{00000000-0000-0000-0000-000000000000}"/>
          </ac:spMkLst>
        </pc:spChg>
        <pc:spChg chg="del">
          <ac:chgData name="Mike" userId="d13c3f3e-70b4-46c4-bf60-ab3fdcc06fc0" providerId="ADAL" clId="{C62CDB38-EC1F-4B29-8192-C65DF3EB109E}" dt="2020-05-20T22:42:55.308" v="2043" actId="478"/>
          <ac:spMkLst>
            <pc:docMk/>
            <pc:sldMk cId="2527649274" sldId="842"/>
            <ac:spMk id="12" creationId="{00000000-0000-0000-0000-000000000000}"/>
          </ac:spMkLst>
        </pc:spChg>
        <pc:spChg chg="add del mod ord">
          <ac:chgData name="Mike" userId="d13c3f3e-70b4-46c4-bf60-ab3fdcc06fc0" providerId="ADAL" clId="{C62CDB38-EC1F-4B29-8192-C65DF3EB109E}" dt="2020-06-18T18:45:34.089" v="13815" actId="20577"/>
          <ac:spMkLst>
            <pc:docMk/>
            <pc:sldMk cId="2527649274" sldId="842"/>
            <ac:spMk id="19" creationId="{00000000-0000-0000-0000-000000000000}"/>
          </ac:spMkLst>
        </pc:spChg>
        <pc:spChg chg="ord">
          <ac:chgData name="Mike" userId="d13c3f3e-70b4-46c4-bf60-ab3fdcc06fc0" providerId="ADAL" clId="{C62CDB38-EC1F-4B29-8192-C65DF3EB109E}" dt="2020-05-20T22:42:48.216" v="2042" actId="167"/>
          <ac:spMkLst>
            <pc:docMk/>
            <pc:sldMk cId="2527649274" sldId="842"/>
            <ac:spMk id="20" creationId="{00000000-0000-0000-0000-000000000000}"/>
          </ac:spMkLst>
        </pc:spChg>
        <pc:spChg chg="ord">
          <ac:chgData name="Mike" userId="d13c3f3e-70b4-46c4-bf60-ab3fdcc06fc0" providerId="ADAL" clId="{C62CDB38-EC1F-4B29-8192-C65DF3EB109E}" dt="2020-05-20T22:42:48.216" v="2042" actId="167"/>
          <ac:spMkLst>
            <pc:docMk/>
            <pc:sldMk cId="2527649274" sldId="842"/>
            <ac:spMk id="21" creationId="{00000000-0000-0000-0000-000000000000}"/>
          </ac:spMkLst>
        </pc:spChg>
        <pc:spChg chg="ord">
          <ac:chgData name="Mike" userId="d13c3f3e-70b4-46c4-bf60-ab3fdcc06fc0" providerId="ADAL" clId="{C62CDB38-EC1F-4B29-8192-C65DF3EB109E}" dt="2020-05-20T22:42:48.216" v="2042" actId="167"/>
          <ac:spMkLst>
            <pc:docMk/>
            <pc:sldMk cId="2527649274" sldId="842"/>
            <ac:spMk id="22" creationId="{00000000-0000-0000-0000-000000000000}"/>
          </ac:spMkLst>
        </pc:spChg>
        <pc:spChg chg="ord">
          <ac:chgData name="Mike" userId="d13c3f3e-70b4-46c4-bf60-ab3fdcc06fc0" providerId="ADAL" clId="{C62CDB38-EC1F-4B29-8192-C65DF3EB109E}" dt="2020-05-20T22:42:48.216" v="2042" actId="167"/>
          <ac:spMkLst>
            <pc:docMk/>
            <pc:sldMk cId="2527649274" sldId="842"/>
            <ac:spMk id="23" creationId="{00000000-0000-0000-0000-000000000000}"/>
          </ac:spMkLst>
        </pc:spChg>
        <pc:spChg chg="ord">
          <ac:chgData name="Mike" userId="d13c3f3e-70b4-46c4-bf60-ab3fdcc06fc0" providerId="ADAL" clId="{C62CDB38-EC1F-4B29-8192-C65DF3EB109E}" dt="2020-05-20T22:42:48.216" v="2042" actId="167"/>
          <ac:spMkLst>
            <pc:docMk/>
            <pc:sldMk cId="2527649274" sldId="842"/>
            <ac:spMk id="24" creationId="{00000000-0000-0000-0000-000000000000}"/>
          </ac:spMkLst>
        </pc:spChg>
        <pc:spChg chg="del">
          <ac:chgData name="Mike" userId="d13c3f3e-70b4-46c4-bf60-ab3fdcc06fc0" providerId="ADAL" clId="{C62CDB38-EC1F-4B29-8192-C65DF3EB109E}" dt="2020-05-20T21:48:54.481" v="2026" actId="478"/>
          <ac:spMkLst>
            <pc:docMk/>
            <pc:sldMk cId="2527649274" sldId="842"/>
            <ac:spMk id="28" creationId="{00000000-0000-0000-0000-000000000000}"/>
          </ac:spMkLst>
        </pc:spChg>
        <pc:spChg chg="del mod">
          <ac:chgData name="Mike" userId="d13c3f3e-70b4-46c4-bf60-ab3fdcc06fc0" providerId="ADAL" clId="{C62CDB38-EC1F-4B29-8192-C65DF3EB109E}" dt="2020-05-20T22:42:28.832" v="2038" actId="478"/>
          <ac:spMkLst>
            <pc:docMk/>
            <pc:sldMk cId="2527649274" sldId="842"/>
            <ac:spMk id="30" creationId="{00000000-0000-0000-0000-000000000000}"/>
          </ac:spMkLst>
        </pc:spChg>
        <pc:spChg chg="mod">
          <ac:chgData name="Mike" userId="d13c3f3e-70b4-46c4-bf60-ab3fdcc06fc0" providerId="ADAL" clId="{C62CDB38-EC1F-4B29-8192-C65DF3EB109E}" dt="2020-05-20T22:42:26.289" v="2037" actId="167"/>
          <ac:spMkLst>
            <pc:docMk/>
            <pc:sldMk cId="2527649274" sldId="842"/>
            <ac:spMk id="31" creationId="{00000000-0000-0000-0000-000000000000}"/>
          </ac:spMkLst>
        </pc:spChg>
        <pc:spChg chg="mod">
          <ac:chgData name="Mike" userId="d13c3f3e-70b4-46c4-bf60-ab3fdcc06fc0" providerId="ADAL" clId="{C62CDB38-EC1F-4B29-8192-C65DF3EB109E}" dt="2020-05-20T21:48:50.857" v="2025" actId="167"/>
          <ac:spMkLst>
            <pc:docMk/>
            <pc:sldMk cId="2527649274" sldId="842"/>
            <ac:spMk id="41" creationId="{00000000-0000-0000-0000-000000000000}"/>
          </ac:spMkLst>
        </pc:spChg>
        <pc:graphicFrameChg chg="mod">
          <ac:chgData name="Mike" userId="d13c3f3e-70b4-46c4-bf60-ab3fdcc06fc0" providerId="ADAL" clId="{C62CDB38-EC1F-4B29-8192-C65DF3EB109E}" dt="2020-05-20T21:48:14.626" v="2022" actId="1035"/>
          <ac:graphicFrameMkLst>
            <pc:docMk/>
            <pc:sldMk cId="2527649274" sldId="842"/>
            <ac:graphicFrameMk id="36" creationId="{00000000-0000-0000-0000-000000000000}"/>
          </ac:graphicFrameMkLst>
        </pc:graphicFrameChg>
        <pc:graphicFrameChg chg="mod ord">
          <ac:chgData name="Mike" userId="d13c3f3e-70b4-46c4-bf60-ab3fdcc06fc0" providerId="ADAL" clId="{C62CDB38-EC1F-4B29-8192-C65DF3EB109E}" dt="2020-05-21T00:30:57.390" v="2451" actId="207"/>
          <ac:graphicFrameMkLst>
            <pc:docMk/>
            <pc:sldMk cId="2527649274" sldId="842"/>
            <ac:graphicFrameMk id="37" creationId="{00000000-0000-0000-0000-000000000000}"/>
          </ac:graphicFrameMkLst>
        </pc:graphicFrameChg>
        <pc:graphicFrameChg chg="mod">
          <ac:chgData name="Mike" userId="d13c3f3e-70b4-46c4-bf60-ab3fdcc06fc0" providerId="ADAL" clId="{C62CDB38-EC1F-4B29-8192-C65DF3EB109E}" dt="2020-05-20T21:48:14.626" v="2022" actId="1035"/>
          <ac:graphicFrameMkLst>
            <pc:docMk/>
            <pc:sldMk cId="2527649274" sldId="842"/>
            <ac:graphicFrameMk id="38" creationId="{00000000-0000-0000-0000-000000000000}"/>
          </ac:graphicFrameMkLst>
        </pc:graphicFrameChg>
        <pc:graphicFrameChg chg="mod">
          <ac:chgData name="Mike" userId="d13c3f3e-70b4-46c4-bf60-ab3fdcc06fc0" providerId="ADAL" clId="{C62CDB38-EC1F-4B29-8192-C65DF3EB109E}" dt="2020-05-20T21:48:14.626" v="2022" actId="1035"/>
          <ac:graphicFrameMkLst>
            <pc:docMk/>
            <pc:sldMk cId="2527649274" sldId="842"/>
            <ac:graphicFrameMk id="39" creationId="{00000000-0000-0000-0000-000000000000}"/>
          </ac:graphicFrameMkLst>
        </pc:graphicFrameChg>
        <pc:graphicFrameChg chg="mod">
          <ac:chgData name="Mike" userId="d13c3f3e-70b4-46c4-bf60-ab3fdcc06fc0" providerId="ADAL" clId="{C62CDB38-EC1F-4B29-8192-C65DF3EB109E}" dt="2020-05-20T21:48:14.626" v="2022" actId="1035"/>
          <ac:graphicFrameMkLst>
            <pc:docMk/>
            <pc:sldMk cId="2527649274" sldId="842"/>
            <ac:graphicFrameMk id="40" creationId="{00000000-0000-0000-0000-000000000000}"/>
          </ac:graphicFrameMkLst>
        </pc:graphicFrameChg>
        <pc:graphicFrameChg chg="mod">
          <ac:chgData name="Mike" userId="d13c3f3e-70b4-46c4-bf60-ab3fdcc06fc0" providerId="ADAL" clId="{C62CDB38-EC1F-4B29-8192-C65DF3EB109E}" dt="2020-05-20T21:48:14.626" v="2022" actId="1035"/>
          <ac:graphicFrameMkLst>
            <pc:docMk/>
            <pc:sldMk cId="2527649274" sldId="842"/>
            <ac:graphicFrameMk id="43" creationId="{00000000-0000-0000-0000-000000000000}"/>
          </ac:graphicFrameMkLst>
        </pc:graphicFrameChg>
        <pc:graphicFrameChg chg="mod">
          <ac:chgData name="Mike" userId="d13c3f3e-70b4-46c4-bf60-ab3fdcc06fc0" providerId="ADAL" clId="{C62CDB38-EC1F-4B29-8192-C65DF3EB109E}" dt="2020-05-20T21:48:14.626" v="2022" actId="1035"/>
          <ac:graphicFrameMkLst>
            <pc:docMk/>
            <pc:sldMk cId="2527649274" sldId="842"/>
            <ac:graphicFrameMk id="44" creationId="{00000000-0000-0000-0000-000000000000}"/>
          </ac:graphicFrameMkLst>
        </pc:graphicFrameChg>
        <pc:graphicFrameChg chg="mod">
          <ac:chgData name="Mike" userId="d13c3f3e-70b4-46c4-bf60-ab3fdcc06fc0" providerId="ADAL" clId="{C62CDB38-EC1F-4B29-8192-C65DF3EB109E}" dt="2020-05-20T21:48:14.626" v="2022" actId="1035"/>
          <ac:graphicFrameMkLst>
            <pc:docMk/>
            <pc:sldMk cId="2527649274" sldId="842"/>
            <ac:graphicFrameMk id="45" creationId="{00000000-0000-0000-0000-000000000000}"/>
          </ac:graphicFrameMkLst>
        </pc:graphicFrameChg>
        <pc:graphicFrameChg chg="mod">
          <ac:chgData name="Mike" userId="d13c3f3e-70b4-46c4-bf60-ab3fdcc06fc0" providerId="ADAL" clId="{C62CDB38-EC1F-4B29-8192-C65DF3EB109E}" dt="2020-05-20T21:48:14.626" v="2022" actId="1035"/>
          <ac:graphicFrameMkLst>
            <pc:docMk/>
            <pc:sldMk cId="2527649274" sldId="842"/>
            <ac:graphicFrameMk id="46" creationId="{00000000-0000-0000-0000-000000000000}"/>
          </ac:graphicFrameMkLst>
        </pc:graphicFrameChg>
        <pc:graphicFrameChg chg="mod">
          <ac:chgData name="Mike" userId="d13c3f3e-70b4-46c4-bf60-ab3fdcc06fc0" providerId="ADAL" clId="{C62CDB38-EC1F-4B29-8192-C65DF3EB109E}" dt="2020-05-20T21:49:54.538" v="2029" actId="1035"/>
          <ac:graphicFrameMkLst>
            <pc:docMk/>
            <pc:sldMk cId="2527649274" sldId="842"/>
            <ac:graphicFrameMk id="47" creationId="{00000000-0000-0000-0000-000000000000}"/>
          </ac:graphicFrameMkLst>
        </pc:graphicFrameChg>
      </pc:sldChg>
      <pc:sldChg chg="addSp delSp modSp mod addAnim delAnim modAnim">
        <pc:chgData name="Mike" userId="d13c3f3e-70b4-46c4-bf60-ab3fdcc06fc0" providerId="ADAL" clId="{C62CDB38-EC1F-4B29-8192-C65DF3EB109E}" dt="2020-05-21T00:31:10.324" v="2453" actId="166"/>
        <pc:sldMkLst>
          <pc:docMk/>
          <pc:sldMk cId="3489979491" sldId="845"/>
        </pc:sldMkLst>
        <pc:spChg chg="mod">
          <ac:chgData name="Mike" userId="d13c3f3e-70b4-46c4-bf60-ab3fdcc06fc0" providerId="ADAL" clId="{C62CDB38-EC1F-4B29-8192-C65DF3EB109E}" dt="2020-05-17T03:15:43.019" v="7" actId="27636"/>
          <ac:spMkLst>
            <pc:docMk/>
            <pc:sldMk cId="3489979491" sldId="845"/>
            <ac:spMk id="6" creationId="{00000000-0000-0000-0000-000000000000}"/>
          </ac:spMkLst>
        </pc:spChg>
        <pc:spChg chg="add del mod">
          <ac:chgData name="Mike" userId="d13c3f3e-70b4-46c4-bf60-ab3fdcc06fc0" providerId="ADAL" clId="{C62CDB38-EC1F-4B29-8192-C65DF3EB109E}" dt="2020-05-20T22:47:35.277" v="2058" actId="478"/>
          <ac:spMkLst>
            <pc:docMk/>
            <pc:sldMk cId="3489979491" sldId="845"/>
            <ac:spMk id="13" creationId="{00000000-0000-0000-0000-000000000000}"/>
          </ac:spMkLst>
        </pc:spChg>
        <pc:spChg chg="add del mod ord">
          <ac:chgData name="Mike" userId="d13c3f3e-70b4-46c4-bf60-ab3fdcc06fc0" providerId="ADAL" clId="{C62CDB38-EC1F-4B29-8192-C65DF3EB109E}" dt="2020-05-20T22:47:28.215" v="2055" actId="167"/>
          <ac:spMkLst>
            <pc:docMk/>
            <pc:sldMk cId="3489979491" sldId="845"/>
            <ac:spMk id="14" creationId="{00000000-0000-0000-0000-000000000000}"/>
          </ac:spMkLst>
        </pc:spChg>
        <pc:spChg chg="del">
          <ac:chgData name="Mike" userId="d13c3f3e-70b4-46c4-bf60-ab3fdcc06fc0" providerId="ADAL" clId="{C62CDB38-EC1F-4B29-8192-C65DF3EB109E}" dt="2020-05-20T22:48:30.746" v="2067" actId="478"/>
          <ac:spMkLst>
            <pc:docMk/>
            <pc:sldMk cId="3489979491" sldId="845"/>
            <ac:spMk id="17" creationId="{00000000-0000-0000-0000-000000000000}"/>
          </ac:spMkLst>
        </pc:spChg>
        <pc:spChg chg="del">
          <ac:chgData name="Mike" userId="d13c3f3e-70b4-46c4-bf60-ab3fdcc06fc0" providerId="ADAL" clId="{C62CDB38-EC1F-4B29-8192-C65DF3EB109E}" dt="2020-05-20T22:48:01.382" v="2063" actId="478"/>
          <ac:spMkLst>
            <pc:docMk/>
            <pc:sldMk cId="3489979491" sldId="845"/>
            <ac:spMk id="18" creationId="{00000000-0000-0000-0000-000000000000}"/>
          </ac:spMkLst>
        </pc:spChg>
        <pc:spChg chg="del">
          <ac:chgData name="Mike" userId="d13c3f3e-70b4-46c4-bf60-ab3fdcc06fc0" providerId="ADAL" clId="{C62CDB38-EC1F-4B29-8192-C65DF3EB109E}" dt="2020-05-20T21:50:53.651" v="2032" actId="478"/>
          <ac:spMkLst>
            <pc:docMk/>
            <pc:sldMk cId="3489979491" sldId="845"/>
            <ac:spMk id="19" creationId="{00000000-0000-0000-0000-000000000000}"/>
          </ac:spMkLst>
        </pc:spChg>
        <pc:spChg chg="del">
          <ac:chgData name="Mike" userId="d13c3f3e-70b4-46c4-bf60-ab3fdcc06fc0" providerId="ADAL" clId="{C62CDB38-EC1F-4B29-8192-C65DF3EB109E}" dt="2020-05-20T21:50:53.651" v="2032" actId="478"/>
          <ac:spMkLst>
            <pc:docMk/>
            <pc:sldMk cId="3489979491" sldId="845"/>
            <ac:spMk id="20" creationId="{00000000-0000-0000-0000-000000000000}"/>
          </ac:spMkLst>
        </pc:spChg>
        <pc:spChg chg="del">
          <ac:chgData name="Mike" userId="d13c3f3e-70b4-46c4-bf60-ab3fdcc06fc0" providerId="ADAL" clId="{C62CDB38-EC1F-4B29-8192-C65DF3EB109E}" dt="2020-05-20T21:50:53.651" v="2032" actId="478"/>
          <ac:spMkLst>
            <pc:docMk/>
            <pc:sldMk cId="3489979491" sldId="845"/>
            <ac:spMk id="21" creationId="{00000000-0000-0000-0000-000000000000}"/>
          </ac:spMkLst>
        </pc:spChg>
        <pc:spChg chg="del">
          <ac:chgData name="Mike" userId="d13c3f3e-70b4-46c4-bf60-ab3fdcc06fc0" providerId="ADAL" clId="{C62CDB38-EC1F-4B29-8192-C65DF3EB109E}" dt="2020-05-20T21:50:53.651" v="2032" actId="478"/>
          <ac:spMkLst>
            <pc:docMk/>
            <pc:sldMk cId="3489979491" sldId="845"/>
            <ac:spMk id="22" creationId="{00000000-0000-0000-0000-000000000000}"/>
          </ac:spMkLst>
        </pc:spChg>
        <pc:spChg chg="del">
          <ac:chgData name="Mike" userId="d13c3f3e-70b4-46c4-bf60-ab3fdcc06fc0" providerId="ADAL" clId="{C62CDB38-EC1F-4B29-8192-C65DF3EB109E}" dt="2020-05-20T21:50:53.651" v="2032" actId="478"/>
          <ac:spMkLst>
            <pc:docMk/>
            <pc:sldMk cId="3489979491" sldId="845"/>
            <ac:spMk id="23" creationId="{00000000-0000-0000-0000-000000000000}"/>
          </ac:spMkLst>
        </pc:spChg>
        <pc:spChg chg="del">
          <ac:chgData name="Mike" userId="d13c3f3e-70b4-46c4-bf60-ab3fdcc06fc0" providerId="ADAL" clId="{C62CDB38-EC1F-4B29-8192-C65DF3EB109E}" dt="2020-05-20T21:50:53.651" v="2032" actId="478"/>
          <ac:spMkLst>
            <pc:docMk/>
            <pc:sldMk cId="3489979491" sldId="845"/>
            <ac:spMk id="24" creationId="{00000000-0000-0000-0000-000000000000}"/>
          </ac:spMkLst>
        </pc:spChg>
        <pc:spChg chg="del">
          <ac:chgData name="Mike" userId="d13c3f3e-70b4-46c4-bf60-ab3fdcc06fc0" providerId="ADAL" clId="{C62CDB38-EC1F-4B29-8192-C65DF3EB109E}" dt="2020-05-20T22:48:01.382" v="2063" actId="478"/>
          <ac:spMkLst>
            <pc:docMk/>
            <pc:sldMk cId="3489979491" sldId="845"/>
            <ac:spMk id="28" creationId="{00000000-0000-0000-0000-000000000000}"/>
          </ac:spMkLst>
        </pc:spChg>
        <pc:spChg chg="del">
          <ac:chgData name="Mike" userId="d13c3f3e-70b4-46c4-bf60-ab3fdcc06fc0" providerId="ADAL" clId="{C62CDB38-EC1F-4B29-8192-C65DF3EB109E}" dt="2020-05-20T22:49:19.056" v="2074" actId="478"/>
          <ac:spMkLst>
            <pc:docMk/>
            <pc:sldMk cId="3489979491" sldId="845"/>
            <ac:spMk id="31" creationId="{00000000-0000-0000-0000-000000000000}"/>
          </ac:spMkLst>
        </pc:spChg>
        <pc:spChg chg="mod">
          <ac:chgData name="Mike" userId="d13c3f3e-70b4-46c4-bf60-ab3fdcc06fc0" providerId="ADAL" clId="{C62CDB38-EC1F-4B29-8192-C65DF3EB109E}" dt="2020-05-20T21:50:42.440" v="2031" actId="207"/>
          <ac:spMkLst>
            <pc:docMk/>
            <pc:sldMk cId="3489979491" sldId="845"/>
            <ac:spMk id="32" creationId="{00000000-0000-0000-0000-000000000000}"/>
          </ac:spMkLst>
        </pc:spChg>
        <pc:spChg chg="del">
          <ac:chgData name="Mike" userId="d13c3f3e-70b4-46c4-bf60-ab3fdcc06fc0" providerId="ADAL" clId="{C62CDB38-EC1F-4B29-8192-C65DF3EB109E}" dt="2020-05-20T22:47:31.147" v="2056" actId="478"/>
          <ac:spMkLst>
            <pc:docMk/>
            <pc:sldMk cId="3489979491" sldId="845"/>
            <ac:spMk id="34" creationId="{00000000-0000-0000-0000-000000000000}"/>
          </ac:spMkLst>
        </pc:spChg>
        <pc:spChg chg="add del">
          <ac:chgData name="Mike" userId="d13c3f3e-70b4-46c4-bf60-ab3fdcc06fc0" providerId="ADAL" clId="{C62CDB38-EC1F-4B29-8192-C65DF3EB109E}" dt="2020-05-20T22:47:41.298" v="2060" actId="478"/>
          <ac:spMkLst>
            <pc:docMk/>
            <pc:sldMk cId="3489979491" sldId="845"/>
            <ac:spMk id="35" creationId="{00000000-0000-0000-0000-000000000000}"/>
          </ac:spMkLst>
        </pc:spChg>
        <pc:spChg chg="add del mod">
          <ac:chgData name="Mike" userId="d13c3f3e-70b4-46c4-bf60-ab3fdcc06fc0" providerId="ADAL" clId="{C62CDB38-EC1F-4B29-8192-C65DF3EB109E}" dt="2020-05-20T22:49:24.957" v="2077" actId="478"/>
          <ac:spMkLst>
            <pc:docMk/>
            <pc:sldMk cId="3489979491" sldId="845"/>
            <ac:spMk id="40" creationId="{E72A9C80-1C2B-4EA5-B462-CA271C7160B0}"/>
          </ac:spMkLst>
        </pc:spChg>
        <pc:spChg chg="del">
          <ac:chgData name="Mike" userId="d13c3f3e-70b4-46c4-bf60-ab3fdcc06fc0" providerId="ADAL" clId="{C62CDB38-EC1F-4B29-8192-C65DF3EB109E}" dt="2020-05-20T22:48:01.382" v="2063" actId="478"/>
          <ac:spMkLst>
            <pc:docMk/>
            <pc:sldMk cId="3489979491" sldId="845"/>
            <ac:spMk id="41" creationId="{00000000-0000-0000-0000-000000000000}"/>
          </ac:spMkLst>
        </pc:spChg>
        <pc:spChg chg="mod ord">
          <ac:chgData name="Mike" userId="d13c3f3e-70b4-46c4-bf60-ab3fdcc06fc0" providerId="ADAL" clId="{C62CDB38-EC1F-4B29-8192-C65DF3EB109E}" dt="2020-05-20T22:48:29.173" v="2066" actId="167"/>
          <ac:spMkLst>
            <pc:docMk/>
            <pc:sldMk cId="3489979491" sldId="845"/>
            <ac:spMk id="42" creationId="{00000000-0000-0000-0000-000000000000}"/>
          </ac:spMkLst>
        </pc:spChg>
        <pc:spChg chg="add mod">
          <ac:chgData name="Mike" userId="d13c3f3e-70b4-46c4-bf60-ab3fdcc06fc0" providerId="ADAL" clId="{C62CDB38-EC1F-4B29-8192-C65DF3EB109E}" dt="2020-05-20T21:51:01.010" v="2033"/>
          <ac:spMkLst>
            <pc:docMk/>
            <pc:sldMk cId="3489979491" sldId="845"/>
            <ac:spMk id="43" creationId="{B038D70C-5A14-4203-91F9-21CBDF675F67}"/>
          </ac:spMkLst>
        </pc:spChg>
        <pc:spChg chg="add mod">
          <ac:chgData name="Mike" userId="d13c3f3e-70b4-46c4-bf60-ab3fdcc06fc0" providerId="ADAL" clId="{C62CDB38-EC1F-4B29-8192-C65DF3EB109E}" dt="2020-05-20T21:51:01.010" v="2033"/>
          <ac:spMkLst>
            <pc:docMk/>
            <pc:sldMk cId="3489979491" sldId="845"/>
            <ac:spMk id="44" creationId="{D7A480DC-5EE4-421C-9A67-68BB861B2CB3}"/>
          </ac:spMkLst>
        </pc:spChg>
        <pc:spChg chg="add mod">
          <ac:chgData name="Mike" userId="d13c3f3e-70b4-46c4-bf60-ab3fdcc06fc0" providerId="ADAL" clId="{C62CDB38-EC1F-4B29-8192-C65DF3EB109E}" dt="2020-05-20T21:51:01.010" v="2033"/>
          <ac:spMkLst>
            <pc:docMk/>
            <pc:sldMk cId="3489979491" sldId="845"/>
            <ac:spMk id="45" creationId="{FC4E8F2B-432A-4B59-90D9-039BA884053E}"/>
          </ac:spMkLst>
        </pc:spChg>
        <pc:spChg chg="add mod">
          <ac:chgData name="Mike" userId="d13c3f3e-70b4-46c4-bf60-ab3fdcc06fc0" providerId="ADAL" clId="{C62CDB38-EC1F-4B29-8192-C65DF3EB109E}" dt="2020-05-20T21:51:01.010" v="2033"/>
          <ac:spMkLst>
            <pc:docMk/>
            <pc:sldMk cId="3489979491" sldId="845"/>
            <ac:spMk id="46" creationId="{A62FD690-FBDD-47FE-B9FE-BB91F7379A4F}"/>
          </ac:spMkLst>
        </pc:spChg>
        <pc:spChg chg="add mod">
          <ac:chgData name="Mike" userId="d13c3f3e-70b4-46c4-bf60-ab3fdcc06fc0" providerId="ADAL" clId="{C62CDB38-EC1F-4B29-8192-C65DF3EB109E}" dt="2020-05-20T21:51:01.010" v="2033"/>
          <ac:spMkLst>
            <pc:docMk/>
            <pc:sldMk cId="3489979491" sldId="845"/>
            <ac:spMk id="47" creationId="{C17F774E-3F41-464A-A76A-832E425C58A2}"/>
          </ac:spMkLst>
        </pc:spChg>
        <pc:spChg chg="add del mod">
          <ac:chgData name="Mike" userId="d13c3f3e-70b4-46c4-bf60-ab3fdcc06fc0" providerId="ADAL" clId="{C62CDB38-EC1F-4B29-8192-C65DF3EB109E}" dt="2020-05-20T22:44:37.279" v="2045"/>
          <ac:spMkLst>
            <pc:docMk/>
            <pc:sldMk cId="3489979491" sldId="845"/>
            <ac:spMk id="48" creationId="{8C23E862-CB82-4AF8-A7A8-37788D063BDE}"/>
          </ac:spMkLst>
        </pc:spChg>
        <pc:spChg chg="add del mod">
          <ac:chgData name="Mike" userId="d13c3f3e-70b4-46c4-bf60-ab3fdcc06fc0" providerId="ADAL" clId="{C62CDB38-EC1F-4B29-8192-C65DF3EB109E}" dt="2020-05-20T22:44:37.279" v="2045"/>
          <ac:spMkLst>
            <pc:docMk/>
            <pc:sldMk cId="3489979491" sldId="845"/>
            <ac:spMk id="49" creationId="{667E7DC0-5D67-4F16-8DB9-98AC48A049C8}"/>
          </ac:spMkLst>
        </pc:spChg>
        <pc:spChg chg="add del mod">
          <ac:chgData name="Mike" userId="d13c3f3e-70b4-46c4-bf60-ab3fdcc06fc0" providerId="ADAL" clId="{C62CDB38-EC1F-4B29-8192-C65DF3EB109E}" dt="2020-05-20T22:47:57.049" v="2062"/>
          <ac:spMkLst>
            <pc:docMk/>
            <pc:sldMk cId="3489979491" sldId="845"/>
            <ac:spMk id="50" creationId="{67209627-8A6C-4643-AF18-CC8CA121996B}"/>
          </ac:spMkLst>
        </pc:spChg>
        <pc:spChg chg="add del mod">
          <ac:chgData name="Mike" userId="d13c3f3e-70b4-46c4-bf60-ab3fdcc06fc0" providerId="ADAL" clId="{C62CDB38-EC1F-4B29-8192-C65DF3EB109E}" dt="2020-05-20T22:47:57.049" v="2062"/>
          <ac:spMkLst>
            <pc:docMk/>
            <pc:sldMk cId="3489979491" sldId="845"/>
            <ac:spMk id="51" creationId="{251B5BDF-F274-4B05-AD89-53E7E77E46C5}"/>
          </ac:spMkLst>
        </pc:spChg>
        <pc:spChg chg="add mod">
          <ac:chgData name="Mike" userId="d13c3f3e-70b4-46c4-bf60-ab3fdcc06fc0" providerId="ADAL" clId="{C62CDB38-EC1F-4B29-8192-C65DF3EB109E}" dt="2020-05-20T22:48:01.805" v="2064"/>
          <ac:spMkLst>
            <pc:docMk/>
            <pc:sldMk cId="3489979491" sldId="845"/>
            <ac:spMk id="52" creationId="{F07E9C63-7361-482C-AA27-D05D47FBB998}"/>
          </ac:spMkLst>
        </pc:spChg>
        <pc:spChg chg="add mod">
          <ac:chgData name="Mike" userId="d13c3f3e-70b4-46c4-bf60-ab3fdcc06fc0" providerId="ADAL" clId="{C62CDB38-EC1F-4B29-8192-C65DF3EB109E}" dt="2020-05-20T22:48:01.805" v="2064"/>
          <ac:spMkLst>
            <pc:docMk/>
            <pc:sldMk cId="3489979491" sldId="845"/>
            <ac:spMk id="53" creationId="{051F997B-5D1D-4EF3-9C86-77350AE7EA06}"/>
          </ac:spMkLst>
        </pc:spChg>
        <pc:spChg chg="mod">
          <ac:chgData name="Mike" userId="d13c3f3e-70b4-46c4-bf60-ab3fdcc06fc0" providerId="ADAL" clId="{C62CDB38-EC1F-4B29-8192-C65DF3EB109E}" dt="2020-05-20T22:49:42.252" v="2079" actId="207"/>
          <ac:spMkLst>
            <pc:docMk/>
            <pc:sldMk cId="3489979491" sldId="845"/>
            <ac:spMk id="55" creationId="{00000000-0000-0000-0000-000000000000}"/>
          </ac:spMkLst>
        </pc:spChg>
        <pc:spChg chg="add mod">
          <ac:chgData name="Mike" userId="d13c3f3e-70b4-46c4-bf60-ab3fdcc06fc0" providerId="ADAL" clId="{C62CDB38-EC1F-4B29-8192-C65DF3EB109E}" dt="2020-05-20T22:49:19.605" v="2075"/>
          <ac:spMkLst>
            <pc:docMk/>
            <pc:sldMk cId="3489979491" sldId="845"/>
            <ac:spMk id="67" creationId="{9DB30A67-E74F-40CC-A172-D4C2100CD5CD}"/>
          </ac:spMkLst>
        </pc:spChg>
        <pc:graphicFrameChg chg="mod">
          <ac:chgData name="Mike" userId="d13c3f3e-70b4-46c4-bf60-ab3fdcc06fc0" providerId="ADAL" clId="{C62CDB38-EC1F-4B29-8192-C65DF3EB109E}" dt="2020-05-20T23:13:25.199" v="2189" actId="552"/>
          <ac:graphicFrameMkLst>
            <pc:docMk/>
            <pc:sldMk cId="3489979491" sldId="845"/>
            <ac:graphicFrameMk id="57" creationId="{00000000-0000-0000-0000-000000000000}"/>
          </ac:graphicFrameMkLst>
        </pc:graphicFrameChg>
        <pc:graphicFrameChg chg="mod ord">
          <ac:chgData name="Mike" userId="d13c3f3e-70b4-46c4-bf60-ab3fdcc06fc0" providerId="ADAL" clId="{C62CDB38-EC1F-4B29-8192-C65DF3EB109E}" dt="2020-05-21T00:31:10.324" v="2453" actId="166"/>
          <ac:graphicFrameMkLst>
            <pc:docMk/>
            <pc:sldMk cId="3489979491" sldId="845"/>
            <ac:graphicFrameMk id="58" creationId="{00000000-0000-0000-0000-000000000000}"/>
          </ac:graphicFrameMkLst>
        </pc:graphicFrameChg>
        <pc:graphicFrameChg chg="mod">
          <ac:chgData name="Mike" userId="d13c3f3e-70b4-46c4-bf60-ab3fdcc06fc0" providerId="ADAL" clId="{C62CDB38-EC1F-4B29-8192-C65DF3EB109E}" dt="2020-05-20T23:13:25.199" v="2189" actId="552"/>
          <ac:graphicFrameMkLst>
            <pc:docMk/>
            <pc:sldMk cId="3489979491" sldId="845"/>
            <ac:graphicFrameMk id="59" creationId="{00000000-0000-0000-0000-000000000000}"/>
          </ac:graphicFrameMkLst>
        </pc:graphicFrameChg>
        <pc:graphicFrameChg chg="mod">
          <ac:chgData name="Mike" userId="d13c3f3e-70b4-46c4-bf60-ab3fdcc06fc0" providerId="ADAL" clId="{C62CDB38-EC1F-4B29-8192-C65DF3EB109E}" dt="2020-05-20T23:13:25.199" v="2189" actId="552"/>
          <ac:graphicFrameMkLst>
            <pc:docMk/>
            <pc:sldMk cId="3489979491" sldId="845"/>
            <ac:graphicFrameMk id="60" creationId="{00000000-0000-0000-0000-000000000000}"/>
          </ac:graphicFrameMkLst>
        </pc:graphicFrameChg>
        <pc:graphicFrameChg chg="mod ord">
          <ac:chgData name="Mike" userId="d13c3f3e-70b4-46c4-bf60-ab3fdcc06fc0" providerId="ADAL" clId="{C62CDB38-EC1F-4B29-8192-C65DF3EB109E}" dt="2020-05-20T23:13:25.199" v="2189" actId="552"/>
          <ac:graphicFrameMkLst>
            <pc:docMk/>
            <pc:sldMk cId="3489979491" sldId="845"/>
            <ac:graphicFrameMk id="61" creationId="{00000000-0000-0000-0000-000000000000}"/>
          </ac:graphicFrameMkLst>
        </pc:graphicFrameChg>
        <pc:graphicFrameChg chg="mod">
          <ac:chgData name="Mike" userId="d13c3f3e-70b4-46c4-bf60-ab3fdcc06fc0" providerId="ADAL" clId="{C62CDB38-EC1F-4B29-8192-C65DF3EB109E}" dt="2020-05-20T23:13:25.199" v="2189" actId="552"/>
          <ac:graphicFrameMkLst>
            <pc:docMk/>
            <pc:sldMk cId="3489979491" sldId="845"/>
            <ac:graphicFrameMk id="62" creationId="{00000000-0000-0000-0000-000000000000}"/>
          </ac:graphicFrameMkLst>
        </pc:graphicFrameChg>
        <pc:graphicFrameChg chg="mod">
          <ac:chgData name="Mike" userId="d13c3f3e-70b4-46c4-bf60-ab3fdcc06fc0" providerId="ADAL" clId="{C62CDB38-EC1F-4B29-8192-C65DF3EB109E}" dt="2020-05-20T23:13:25.199" v="2189" actId="552"/>
          <ac:graphicFrameMkLst>
            <pc:docMk/>
            <pc:sldMk cId="3489979491" sldId="845"/>
            <ac:graphicFrameMk id="63" creationId="{00000000-0000-0000-0000-000000000000}"/>
          </ac:graphicFrameMkLst>
        </pc:graphicFrameChg>
        <pc:graphicFrameChg chg="mod">
          <ac:chgData name="Mike" userId="d13c3f3e-70b4-46c4-bf60-ab3fdcc06fc0" providerId="ADAL" clId="{C62CDB38-EC1F-4B29-8192-C65DF3EB109E}" dt="2020-05-20T23:13:46.052" v="2197" actId="1036"/>
          <ac:graphicFrameMkLst>
            <pc:docMk/>
            <pc:sldMk cId="3489979491" sldId="845"/>
            <ac:graphicFrameMk id="64" creationId="{00000000-0000-0000-0000-000000000000}"/>
          </ac:graphicFrameMkLst>
        </pc:graphicFrameChg>
        <pc:graphicFrameChg chg="mod">
          <ac:chgData name="Mike" userId="d13c3f3e-70b4-46c4-bf60-ab3fdcc06fc0" providerId="ADAL" clId="{C62CDB38-EC1F-4B29-8192-C65DF3EB109E}" dt="2020-05-20T23:13:46.052" v="2197" actId="1036"/>
          <ac:graphicFrameMkLst>
            <pc:docMk/>
            <pc:sldMk cId="3489979491" sldId="845"/>
            <ac:graphicFrameMk id="65" creationId="{00000000-0000-0000-0000-000000000000}"/>
          </ac:graphicFrameMkLst>
        </pc:graphicFrameChg>
        <pc:graphicFrameChg chg="mod">
          <ac:chgData name="Mike" userId="d13c3f3e-70b4-46c4-bf60-ab3fdcc06fc0" providerId="ADAL" clId="{C62CDB38-EC1F-4B29-8192-C65DF3EB109E}" dt="2020-05-20T23:13:46.052" v="2197" actId="1036"/>
          <ac:graphicFrameMkLst>
            <pc:docMk/>
            <pc:sldMk cId="3489979491" sldId="845"/>
            <ac:graphicFrameMk id="66" creationId="{00000000-0000-0000-0000-000000000000}"/>
          </ac:graphicFrameMkLst>
        </pc:graphicFrameChg>
      </pc:sldChg>
      <pc:sldChg chg="modSp mod">
        <pc:chgData name="Mike" userId="d13c3f3e-70b4-46c4-bf60-ab3fdcc06fc0" providerId="ADAL" clId="{C62CDB38-EC1F-4B29-8192-C65DF3EB109E}" dt="2020-05-20T23:39:16.480" v="2295" actId="207"/>
        <pc:sldMkLst>
          <pc:docMk/>
          <pc:sldMk cId="2381340149" sldId="846"/>
        </pc:sldMkLst>
        <pc:spChg chg="mod">
          <ac:chgData name="Mike" userId="d13c3f3e-70b4-46c4-bf60-ab3fdcc06fc0" providerId="ADAL" clId="{C62CDB38-EC1F-4B29-8192-C65DF3EB109E}" dt="2020-05-17T03:15:43.047" v="9" actId="27636"/>
          <ac:spMkLst>
            <pc:docMk/>
            <pc:sldMk cId="2381340149" sldId="846"/>
            <ac:spMk id="11" creationId="{00000000-0000-0000-0000-000000000000}"/>
          </ac:spMkLst>
        </pc:spChg>
        <pc:spChg chg="mod">
          <ac:chgData name="Mike" userId="d13c3f3e-70b4-46c4-bf60-ab3fdcc06fc0" providerId="ADAL" clId="{C62CDB38-EC1F-4B29-8192-C65DF3EB109E}" dt="2020-05-20T23:39:16.480" v="2295" actId="207"/>
          <ac:spMkLst>
            <pc:docMk/>
            <pc:sldMk cId="2381340149" sldId="846"/>
            <ac:spMk id="13" creationId="{00000000-0000-0000-0000-000000000000}"/>
          </ac:spMkLst>
        </pc:spChg>
        <pc:spChg chg="mod">
          <ac:chgData name="Mike" userId="d13c3f3e-70b4-46c4-bf60-ab3fdcc06fc0" providerId="ADAL" clId="{C62CDB38-EC1F-4B29-8192-C65DF3EB109E}" dt="2020-05-20T23:39:16.480" v="2295" actId="207"/>
          <ac:spMkLst>
            <pc:docMk/>
            <pc:sldMk cId="2381340149" sldId="846"/>
            <ac:spMk id="19" creationId="{00000000-0000-0000-0000-000000000000}"/>
          </ac:spMkLst>
        </pc:spChg>
        <pc:spChg chg="mod">
          <ac:chgData name="Mike" userId="d13c3f3e-70b4-46c4-bf60-ab3fdcc06fc0" providerId="ADAL" clId="{C62CDB38-EC1F-4B29-8192-C65DF3EB109E}" dt="2020-05-20T23:39:16.480" v="2295" actId="207"/>
          <ac:spMkLst>
            <pc:docMk/>
            <pc:sldMk cId="2381340149" sldId="846"/>
            <ac:spMk id="22" creationId="{00000000-0000-0000-0000-000000000000}"/>
          </ac:spMkLst>
        </pc:spChg>
        <pc:spChg chg="mod">
          <ac:chgData name="Mike" userId="d13c3f3e-70b4-46c4-bf60-ab3fdcc06fc0" providerId="ADAL" clId="{C62CDB38-EC1F-4B29-8192-C65DF3EB109E}" dt="2020-05-20T23:39:16.480" v="2295" actId="207"/>
          <ac:spMkLst>
            <pc:docMk/>
            <pc:sldMk cId="2381340149" sldId="846"/>
            <ac:spMk id="28" creationId="{00000000-0000-0000-0000-000000000000}"/>
          </ac:spMkLst>
        </pc:spChg>
        <pc:spChg chg="mod">
          <ac:chgData name="Mike" userId="d13c3f3e-70b4-46c4-bf60-ab3fdcc06fc0" providerId="ADAL" clId="{C62CDB38-EC1F-4B29-8192-C65DF3EB109E}" dt="2020-05-20T23:39:16.480" v="2295" actId="207"/>
          <ac:spMkLst>
            <pc:docMk/>
            <pc:sldMk cId="2381340149" sldId="846"/>
            <ac:spMk id="33" creationId="{00000000-0000-0000-0000-000000000000}"/>
          </ac:spMkLst>
        </pc:spChg>
        <pc:spChg chg="mod">
          <ac:chgData name="Mike" userId="d13c3f3e-70b4-46c4-bf60-ab3fdcc06fc0" providerId="ADAL" clId="{C62CDB38-EC1F-4B29-8192-C65DF3EB109E}" dt="2020-05-20T23:39:16.480" v="2295" actId="207"/>
          <ac:spMkLst>
            <pc:docMk/>
            <pc:sldMk cId="2381340149" sldId="846"/>
            <ac:spMk id="35" creationId="{00000000-0000-0000-0000-000000000000}"/>
          </ac:spMkLst>
        </pc:spChg>
        <pc:spChg chg="mod">
          <ac:chgData name="Mike" userId="d13c3f3e-70b4-46c4-bf60-ab3fdcc06fc0" providerId="ADAL" clId="{C62CDB38-EC1F-4B29-8192-C65DF3EB109E}" dt="2020-05-20T23:39:16.480" v="2295" actId="207"/>
          <ac:spMkLst>
            <pc:docMk/>
            <pc:sldMk cId="2381340149" sldId="846"/>
            <ac:spMk id="38" creationId="{00000000-0000-0000-0000-000000000000}"/>
          </ac:spMkLst>
        </pc:spChg>
        <pc:spChg chg="mod">
          <ac:chgData name="Mike" userId="d13c3f3e-70b4-46c4-bf60-ab3fdcc06fc0" providerId="ADAL" clId="{C62CDB38-EC1F-4B29-8192-C65DF3EB109E}" dt="2020-05-20T23:39:16.480" v="2295" actId="207"/>
          <ac:spMkLst>
            <pc:docMk/>
            <pc:sldMk cId="2381340149" sldId="846"/>
            <ac:spMk id="40" creationId="{00000000-0000-0000-0000-000000000000}"/>
          </ac:spMkLst>
        </pc:spChg>
        <pc:spChg chg="mod">
          <ac:chgData name="Mike" userId="d13c3f3e-70b4-46c4-bf60-ab3fdcc06fc0" providerId="ADAL" clId="{C62CDB38-EC1F-4B29-8192-C65DF3EB109E}" dt="2020-05-20T23:39:16.480" v="2295" actId="207"/>
          <ac:spMkLst>
            <pc:docMk/>
            <pc:sldMk cId="2381340149" sldId="846"/>
            <ac:spMk id="42" creationId="{00000000-0000-0000-0000-000000000000}"/>
          </ac:spMkLst>
        </pc:spChg>
      </pc:sldChg>
      <pc:sldChg chg="addSp modSp del mod modAnim">
        <pc:chgData name="Mike" userId="d13c3f3e-70b4-46c4-bf60-ab3fdcc06fc0" providerId="ADAL" clId="{C62CDB38-EC1F-4B29-8192-C65DF3EB109E}" dt="2020-05-21T02:39:49.254" v="2509" actId="47"/>
        <pc:sldMkLst>
          <pc:docMk/>
          <pc:sldMk cId="1980906408" sldId="847"/>
        </pc:sldMkLst>
        <pc:spChg chg="mod">
          <ac:chgData name="Mike" userId="d13c3f3e-70b4-46c4-bf60-ab3fdcc06fc0" providerId="ADAL" clId="{C62CDB38-EC1F-4B29-8192-C65DF3EB109E}" dt="2020-05-20T08:14:39.902" v="1873" actId="207"/>
          <ac:spMkLst>
            <pc:docMk/>
            <pc:sldMk cId="1980906408" sldId="847"/>
            <ac:spMk id="3"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5"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6"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7"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8"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9"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10"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11"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13"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14"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15"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16"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17"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18"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19"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21"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22"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23"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24"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25"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26"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27"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28"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29"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30"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32"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33"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34"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35"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36"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37" creationId="{00000000-0000-0000-0000-000000000000}"/>
          </ac:spMkLst>
        </pc:spChg>
        <pc:spChg chg="mod">
          <ac:chgData name="Mike" userId="d13c3f3e-70b4-46c4-bf60-ab3fdcc06fc0" providerId="ADAL" clId="{C62CDB38-EC1F-4B29-8192-C65DF3EB109E}" dt="2020-05-17T03:15:43.064" v="11" actId="27636"/>
          <ac:spMkLst>
            <pc:docMk/>
            <pc:sldMk cId="1980906408" sldId="847"/>
            <ac:spMk id="38" creationId="{00000000-0000-0000-0000-000000000000}"/>
          </ac:spMkLst>
        </pc:spChg>
        <pc:spChg chg="mod">
          <ac:chgData name="Mike" userId="d13c3f3e-70b4-46c4-bf60-ab3fdcc06fc0" providerId="ADAL" clId="{C62CDB38-EC1F-4B29-8192-C65DF3EB109E}" dt="2020-05-20T08:14:39.902" v="1873" actId="207"/>
          <ac:spMkLst>
            <pc:docMk/>
            <pc:sldMk cId="1980906408" sldId="847"/>
            <ac:spMk id="52" creationId="{00000000-0000-0000-0000-000000000000}"/>
          </ac:spMkLst>
        </pc:spChg>
        <pc:spChg chg="mod">
          <ac:chgData name="Mike" userId="d13c3f3e-70b4-46c4-bf60-ab3fdcc06fc0" providerId="ADAL" clId="{C62CDB38-EC1F-4B29-8192-C65DF3EB109E}" dt="2020-05-20T23:51:41.801" v="2346" actId="113"/>
          <ac:spMkLst>
            <pc:docMk/>
            <pc:sldMk cId="1980906408" sldId="847"/>
            <ac:spMk id="53" creationId="{00000000-0000-0000-0000-000000000000}"/>
          </ac:spMkLst>
        </pc:spChg>
        <pc:spChg chg="mod">
          <ac:chgData name="Mike" userId="d13c3f3e-70b4-46c4-bf60-ab3fdcc06fc0" providerId="ADAL" clId="{C62CDB38-EC1F-4B29-8192-C65DF3EB109E}" dt="2020-05-20T23:51:41.801" v="2346" actId="113"/>
          <ac:spMkLst>
            <pc:docMk/>
            <pc:sldMk cId="1980906408" sldId="847"/>
            <ac:spMk id="54" creationId="{00000000-0000-0000-0000-000000000000}"/>
          </ac:spMkLst>
        </pc:spChg>
        <pc:graphicFrameChg chg="add mod ord">
          <ac:chgData name="Mike" userId="d13c3f3e-70b4-46c4-bf60-ab3fdcc06fc0" providerId="ADAL" clId="{C62CDB38-EC1F-4B29-8192-C65DF3EB109E}" dt="2020-05-20T23:49:16.408" v="2331" actId="167"/>
          <ac:graphicFrameMkLst>
            <pc:docMk/>
            <pc:sldMk cId="1980906408" sldId="847"/>
            <ac:graphicFrameMk id="4" creationId="{D6E674D0-1B8A-4BCF-BF47-11B9F82438B9}"/>
          </ac:graphicFrameMkLst>
        </pc:graphicFrameChg>
        <pc:graphicFrameChg chg="mod">
          <ac:chgData name="Mike" userId="d13c3f3e-70b4-46c4-bf60-ab3fdcc06fc0" providerId="ADAL" clId="{C62CDB38-EC1F-4B29-8192-C65DF3EB109E}" dt="2020-05-20T23:47:56.411" v="2325" actId="552"/>
          <ac:graphicFrameMkLst>
            <pc:docMk/>
            <pc:sldMk cId="1980906408" sldId="847"/>
            <ac:graphicFrameMk id="55" creationId="{00000000-0000-0000-0000-000000000000}"/>
          </ac:graphicFrameMkLst>
        </pc:graphicFrameChg>
      </pc:sldChg>
      <pc:sldChg chg="addSp modSp mod modAnim">
        <pc:chgData name="Mike" userId="d13c3f3e-70b4-46c4-bf60-ab3fdcc06fc0" providerId="ADAL" clId="{C62CDB38-EC1F-4B29-8192-C65DF3EB109E}" dt="2020-05-21T02:44:44.206" v="2531"/>
        <pc:sldMkLst>
          <pc:docMk/>
          <pc:sldMk cId="1028538639" sldId="848"/>
        </pc:sldMkLst>
        <pc:spChg chg="mod">
          <ac:chgData name="Mike" userId="d13c3f3e-70b4-46c4-bf60-ab3fdcc06fc0" providerId="ADAL" clId="{C62CDB38-EC1F-4B29-8192-C65DF3EB109E}" dt="2020-05-21T02:40:26.942" v="2511" actId="207"/>
          <ac:spMkLst>
            <pc:docMk/>
            <pc:sldMk cId="1028538639" sldId="848"/>
            <ac:spMk id="3"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5"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6"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7"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8"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9"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10"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11"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13"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14"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15" creationId="{00000000-0000-0000-0000-000000000000}"/>
          </ac:spMkLst>
        </pc:spChg>
        <pc:spChg chg="mod">
          <ac:chgData name="Mike" userId="d13c3f3e-70b4-46c4-bf60-ab3fdcc06fc0" providerId="ADAL" clId="{C62CDB38-EC1F-4B29-8192-C65DF3EB109E}" dt="2020-05-21T02:40:26.942" v="2511" actId="207"/>
          <ac:spMkLst>
            <pc:docMk/>
            <pc:sldMk cId="1028538639" sldId="848"/>
            <ac:spMk id="16"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17"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18"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19"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21"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22"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23"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24"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25"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26" creationId="{00000000-0000-0000-0000-000000000000}"/>
          </ac:spMkLst>
        </pc:spChg>
        <pc:spChg chg="mod">
          <ac:chgData name="Mike" userId="d13c3f3e-70b4-46c4-bf60-ab3fdcc06fc0" providerId="ADAL" clId="{C62CDB38-EC1F-4B29-8192-C65DF3EB109E}" dt="2020-05-21T02:40:26.942" v="2511" actId="207"/>
          <ac:spMkLst>
            <pc:docMk/>
            <pc:sldMk cId="1028538639" sldId="848"/>
            <ac:spMk id="27"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28"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29"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30"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32"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33"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34"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35"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36"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37" creationId="{00000000-0000-0000-0000-000000000000}"/>
          </ac:spMkLst>
        </pc:spChg>
        <pc:spChg chg="mod">
          <ac:chgData name="Mike" userId="d13c3f3e-70b4-46c4-bf60-ab3fdcc06fc0" providerId="ADAL" clId="{C62CDB38-EC1F-4B29-8192-C65DF3EB109E}" dt="2020-05-17T03:15:43.080" v="12" actId="27636"/>
          <ac:spMkLst>
            <pc:docMk/>
            <pc:sldMk cId="1028538639" sldId="848"/>
            <ac:spMk id="38" creationId="{00000000-0000-0000-0000-000000000000}"/>
          </ac:spMkLst>
        </pc:spChg>
        <pc:spChg chg="mod">
          <ac:chgData name="Mike" userId="d13c3f3e-70b4-46c4-bf60-ab3fdcc06fc0" providerId="ADAL" clId="{C62CDB38-EC1F-4B29-8192-C65DF3EB109E}" dt="2020-05-21T02:40:37.846" v="2512" actId="164"/>
          <ac:spMkLst>
            <pc:docMk/>
            <pc:sldMk cId="1028538639" sldId="848"/>
            <ac:spMk id="52" creationId="{00000000-0000-0000-0000-000000000000}"/>
          </ac:spMkLst>
        </pc:spChg>
        <pc:spChg chg="mod">
          <ac:chgData name="Mike" userId="d13c3f3e-70b4-46c4-bf60-ab3fdcc06fc0" providerId="ADAL" clId="{C62CDB38-EC1F-4B29-8192-C65DF3EB109E}" dt="2020-05-20T23:53:51.106" v="2353" actId="1076"/>
          <ac:spMkLst>
            <pc:docMk/>
            <pc:sldMk cId="1028538639" sldId="848"/>
            <ac:spMk id="53" creationId="{00000000-0000-0000-0000-000000000000}"/>
          </ac:spMkLst>
        </pc:spChg>
        <pc:spChg chg="mod">
          <ac:chgData name="Mike" userId="d13c3f3e-70b4-46c4-bf60-ab3fdcc06fc0" providerId="ADAL" clId="{C62CDB38-EC1F-4B29-8192-C65DF3EB109E}" dt="2020-05-20T23:53:35.479" v="2352" actId="1038"/>
          <ac:spMkLst>
            <pc:docMk/>
            <pc:sldMk cId="1028538639" sldId="848"/>
            <ac:spMk id="54" creationId="{00000000-0000-0000-0000-000000000000}"/>
          </ac:spMkLst>
        </pc:spChg>
        <pc:grpChg chg="add mod">
          <ac:chgData name="Mike" userId="d13c3f3e-70b4-46c4-bf60-ab3fdcc06fc0" providerId="ADAL" clId="{C62CDB38-EC1F-4B29-8192-C65DF3EB109E}" dt="2020-05-21T02:40:37.846" v="2512" actId="164"/>
          <ac:grpSpMkLst>
            <pc:docMk/>
            <pc:sldMk cId="1028538639" sldId="848"/>
            <ac:grpSpMk id="12" creationId="{8CB84D7D-AAE8-4AF3-BD0D-93CA76DBAD09}"/>
          </ac:grpSpMkLst>
        </pc:grpChg>
        <pc:graphicFrameChg chg="add mod ord">
          <ac:chgData name="Mike" userId="d13c3f3e-70b4-46c4-bf60-ab3fdcc06fc0" providerId="ADAL" clId="{C62CDB38-EC1F-4B29-8192-C65DF3EB109E}" dt="2020-05-20T23:57:16.087" v="2370" actId="552"/>
          <ac:graphicFrameMkLst>
            <pc:docMk/>
            <pc:sldMk cId="1028538639" sldId="848"/>
            <ac:graphicFrameMk id="4" creationId="{B1D50B2E-A681-4846-98DE-C0D297F52C2F}"/>
          </ac:graphicFrameMkLst>
        </pc:graphicFrameChg>
        <pc:graphicFrameChg chg="mod">
          <ac:chgData name="Mike" userId="d13c3f3e-70b4-46c4-bf60-ab3fdcc06fc0" providerId="ADAL" clId="{C62CDB38-EC1F-4B29-8192-C65DF3EB109E}" dt="2020-05-20T23:57:34.024" v="2372"/>
          <ac:graphicFrameMkLst>
            <pc:docMk/>
            <pc:sldMk cId="1028538639" sldId="848"/>
            <ac:graphicFrameMk id="55" creationId="{00000000-0000-0000-0000-000000000000}"/>
          </ac:graphicFrameMkLst>
        </pc:graphicFrameChg>
      </pc:sldChg>
      <pc:sldChg chg="addSp delSp modSp mod modAnim">
        <pc:chgData name="Mike" userId="d13c3f3e-70b4-46c4-bf60-ab3fdcc06fc0" providerId="ADAL" clId="{C62CDB38-EC1F-4B29-8192-C65DF3EB109E}" dt="2020-05-21T03:33:15.648" v="2937" actId="167"/>
        <pc:sldMkLst>
          <pc:docMk/>
          <pc:sldMk cId="1086980712" sldId="849"/>
        </pc:sldMkLst>
        <pc:spChg chg="mod topLvl">
          <ac:chgData name="Mike" userId="d13c3f3e-70b4-46c4-bf60-ab3fdcc06fc0" providerId="ADAL" clId="{C62CDB38-EC1F-4B29-8192-C65DF3EB109E}" dt="2020-05-21T03:03:59.861" v="2604" actId="164"/>
          <ac:spMkLst>
            <pc:docMk/>
            <pc:sldMk cId="1086980712" sldId="849"/>
            <ac:spMk id="3"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5"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6" creationId="{00000000-0000-0000-0000-000000000000}"/>
          </ac:spMkLst>
        </pc:spChg>
        <pc:spChg chg="mod">
          <ac:chgData name="Mike" userId="d13c3f3e-70b4-46c4-bf60-ab3fdcc06fc0" providerId="ADAL" clId="{C62CDB38-EC1F-4B29-8192-C65DF3EB109E}" dt="2020-05-21T03:03:59.861" v="2604" actId="164"/>
          <ac:spMkLst>
            <pc:docMk/>
            <pc:sldMk cId="1086980712" sldId="849"/>
            <ac:spMk id="7"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8"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9"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10" creationId="{00000000-0000-0000-0000-000000000000}"/>
          </ac:spMkLst>
        </pc:spChg>
        <pc:spChg chg="mod">
          <ac:chgData name="Mike" userId="d13c3f3e-70b4-46c4-bf60-ab3fdcc06fc0" providerId="ADAL" clId="{C62CDB38-EC1F-4B29-8192-C65DF3EB109E}" dt="2020-05-21T02:46:56.864" v="2533" actId="207"/>
          <ac:spMkLst>
            <pc:docMk/>
            <pc:sldMk cId="1086980712" sldId="849"/>
            <ac:spMk id="11" creationId="{00000000-0000-0000-0000-000000000000}"/>
          </ac:spMkLst>
        </pc:spChg>
        <pc:spChg chg="mod">
          <ac:chgData name="Mike" userId="d13c3f3e-70b4-46c4-bf60-ab3fdcc06fc0" providerId="ADAL" clId="{C62CDB38-EC1F-4B29-8192-C65DF3EB109E}" dt="2020-05-21T03:03:59.861" v="2604" actId="164"/>
          <ac:spMkLst>
            <pc:docMk/>
            <pc:sldMk cId="1086980712" sldId="849"/>
            <ac:spMk id="13"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14"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15"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16"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17"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18"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19"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21"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22" creationId="{00000000-0000-0000-0000-000000000000}"/>
          </ac:spMkLst>
        </pc:spChg>
        <pc:spChg chg="mod topLvl">
          <ac:chgData name="Mike" userId="d13c3f3e-70b4-46c4-bf60-ab3fdcc06fc0" providerId="ADAL" clId="{C62CDB38-EC1F-4B29-8192-C65DF3EB109E}" dt="2020-05-21T02:56:39.507" v="2577" actId="165"/>
          <ac:spMkLst>
            <pc:docMk/>
            <pc:sldMk cId="1086980712" sldId="849"/>
            <ac:spMk id="23"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24"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25"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26"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27"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28"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29"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30"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32"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33" creationId="{00000000-0000-0000-0000-000000000000}"/>
          </ac:spMkLst>
        </pc:spChg>
        <pc:spChg chg="mod topLvl">
          <ac:chgData name="Mike" userId="d13c3f3e-70b4-46c4-bf60-ab3fdcc06fc0" providerId="ADAL" clId="{C62CDB38-EC1F-4B29-8192-C65DF3EB109E}" dt="2020-05-21T02:56:39.507" v="2577" actId="165"/>
          <ac:spMkLst>
            <pc:docMk/>
            <pc:sldMk cId="1086980712" sldId="849"/>
            <ac:spMk id="34"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35"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36"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37" creationId="{00000000-0000-0000-0000-000000000000}"/>
          </ac:spMkLst>
        </pc:spChg>
        <pc:spChg chg="mod">
          <ac:chgData name="Mike" userId="d13c3f3e-70b4-46c4-bf60-ab3fdcc06fc0" providerId="ADAL" clId="{C62CDB38-EC1F-4B29-8192-C65DF3EB109E}" dt="2020-05-21T02:52:54.588" v="2558" actId="1035"/>
          <ac:spMkLst>
            <pc:docMk/>
            <pc:sldMk cId="1086980712" sldId="849"/>
            <ac:spMk id="38" creationId="{00000000-0000-0000-0000-000000000000}"/>
          </ac:spMkLst>
        </pc:spChg>
        <pc:spChg chg="mod">
          <ac:chgData name="Mike" userId="d13c3f3e-70b4-46c4-bf60-ab3fdcc06fc0" providerId="ADAL" clId="{C62CDB38-EC1F-4B29-8192-C65DF3EB109E}" dt="2020-05-21T03:30:26.208" v="2864" actId="554"/>
          <ac:spMkLst>
            <pc:docMk/>
            <pc:sldMk cId="1086980712" sldId="849"/>
            <ac:spMk id="39" creationId="{00000000-0000-0000-0000-000000000000}"/>
          </ac:spMkLst>
        </pc:spChg>
        <pc:spChg chg="mod">
          <ac:chgData name="Mike" userId="d13c3f3e-70b4-46c4-bf60-ab3fdcc06fc0" providerId="ADAL" clId="{C62CDB38-EC1F-4B29-8192-C65DF3EB109E}" dt="2020-05-21T03:30:26.208" v="2864" actId="554"/>
          <ac:spMkLst>
            <pc:docMk/>
            <pc:sldMk cId="1086980712" sldId="849"/>
            <ac:spMk id="40" creationId="{00000000-0000-0000-0000-000000000000}"/>
          </ac:spMkLst>
        </pc:spChg>
        <pc:spChg chg="mod">
          <ac:chgData name="Mike" userId="d13c3f3e-70b4-46c4-bf60-ab3fdcc06fc0" providerId="ADAL" clId="{C62CDB38-EC1F-4B29-8192-C65DF3EB109E}" dt="2020-05-21T03:17:15.311" v="2664" actId="555"/>
          <ac:spMkLst>
            <pc:docMk/>
            <pc:sldMk cId="1086980712" sldId="849"/>
            <ac:spMk id="41" creationId="{00000000-0000-0000-0000-000000000000}"/>
          </ac:spMkLst>
        </pc:spChg>
        <pc:spChg chg="mod">
          <ac:chgData name="Mike" userId="d13c3f3e-70b4-46c4-bf60-ab3fdcc06fc0" providerId="ADAL" clId="{C62CDB38-EC1F-4B29-8192-C65DF3EB109E}" dt="2020-05-21T03:17:15.311" v="2664" actId="555"/>
          <ac:spMkLst>
            <pc:docMk/>
            <pc:sldMk cId="1086980712" sldId="849"/>
            <ac:spMk id="42" creationId="{00000000-0000-0000-0000-000000000000}"/>
          </ac:spMkLst>
        </pc:spChg>
        <pc:spChg chg="mod">
          <ac:chgData name="Mike" userId="d13c3f3e-70b4-46c4-bf60-ab3fdcc06fc0" providerId="ADAL" clId="{C62CDB38-EC1F-4B29-8192-C65DF3EB109E}" dt="2020-05-21T03:30:26.208" v="2864" actId="554"/>
          <ac:spMkLst>
            <pc:docMk/>
            <pc:sldMk cId="1086980712" sldId="849"/>
            <ac:spMk id="44" creationId="{00000000-0000-0000-0000-000000000000}"/>
          </ac:spMkLst>
        </pc:spChg>
        <pc:spChg chg="mod">
          <ac:chgData name="Mike" userId="d13c3f3e-70b4-46c4-bf60-ab3fdcc06fc0" providerId="ADAL" clId="{C62CDB38-EC1F-4B29-8192-C65DF3EB109E}" dt="2020-05-21T03:17:15.311" v="2664" actId="555"/>
          <ac:spMkLst>
            <pc:docMk/>
            <pc:sldMk cId="1086980712" sldId="849"/>
            <ac:spMk id="45" creationId="{00000000-0000-0000-0000-000000000000}"/>
          </ac:spMkLst>
        </pc:spChg>
        <pc:spChg chg="mod">
          <ac:chgData name="Mike" userId="d13c3f3e-70b4-46c4-bf60-ab3fdcc06fc0" providerId="ADAL" clId="{C62CDB38-EC1F-4B29-8192-C65DF3EB109E}" dt="2020-05-21T03:17:15.311" v="2664" actId="555"/>
          <ac:spMkLst>
            <pc:docMk/>
            <pc:sldMk cId="1086980712" sldId="849"/>
            <ac:spMk id="46" creationId="{00000000-0000-0000-0000-000000000000}"/>
          </ac:spMkLst>
        </pc:spChg>
        <pc:spChg chg="mod topLvl">
          <ac:chgData name="Mike" userId="d13c3f3e-70b4-46c4-bf60-ab3fdcc06fc0" providerId="ADAL" clId="{C62CDB38-EC1F-4B29-8192-C65DF3EB109E}" dt="2020-05-21T03:03:59.861" v="2604" actId="164"/>
          <ac:spMkLst>
            <pc:docMk/>
            <pc:sldMk cId="1086980712" sldId="849"/>
            <ac:spMk id="52" creationId="{00000000-0000-0000-0000-000000000000}"/>
          </ac:spMkLst>
        </pc:spChg>
        <pc:spChg chg="mod">
          <ac:chgData name="Mike" userId="d13c3f3e-70b4-46c4-bf60-ab3fdcc06fc0" providerId="ADAL" clId="{C62CDB38-EC1F-4B29-8192-C65DF3EB109E}" dt="2020-05-21T00:16:36.637" v="2391" actId="207"/>
          <ac:spMkLst>
            <pc:docMk/>
            <pc:sldMk cId="1086980712" sldId="849"/>
            <ac:spMk id="53" creationId="{00000000-0000-0000-0000-000000000000}"/>
          </ac:spMkLst>
        </pc:spChg>
        <pc:spChg chg="mod">
          <ac:chgData name="Mike" userId="d13c3f3e-70b4-46c4-bf60-ab3fdcc06fc0" providerId="ADAL" clId="{C62CDB38-EC1F-4B29-8192-C65DF3EB109E}" dt="2020-05-21T00:16:36.637" v="2391" actId="207"/>
          <ac:spMkLst>
            <pc:docMk/>
            <pc:sldMk cId="1086980712" sldId="849"/>
            <ac:spMk id="54" creationId="{00000000-0000-0000-0000-000000000000}"/>
          </ac:spMkLst>
        </pc:spChg>
        <pc:spChg chg="del mod">
          <ac:chgData name="Mike" userId="d13c3f3e-70b4-46c4-bf60-ab3fdcc06fc0" providerId="ADAL" clId="{C62CDB38-EC1F-4B29-8192-C65DF3EB109E}" dt="2020-05-21T03:03:11.124" v="2597" actId="478"/>
          <ac:spMkLst>
            <pc:docMk/>
            <pc:sldMk cId="1086980712" sldId="849"/>
            <ac:spMk id="57" creationId="{00000000-0000-0000-0000-000000000000}"/>
          </ac:spMkLst>
        </pc:spChg>
        <pc:spChg chg="del mod">
          <ac:chgData name="Mike" userId="d13c3f3e-70b4-46c4-bf60-ab3fdcc06fc0" providerId="ADAL" clId="{C62CDB38-EC1F-4B29-8192-C65DF3EB109E}" dt="2020-05-21T03:03:11.124" v="2597" actId="478"/>
          <ac:spMkLst>
            <pc:docMk/>
            <pc:sldMk cId="1086980712" sldId="849"/>
            <ac:spMk id="58" creationId="{00000000-0000-0000-0000-000000000000}"/>
          </ac:spMkLst>
        </pc:spChg>
        <pc:spChg chg="mod">
          <ac:chgData name="Mike" userId="d13c3f3e-70b4-46c4-bf60-ab3fdcc06fc0" providerId="ADAL" clId="{C62CDB38-EC1F-4B29-8192-C65DF3EB109E}" dt="2020-05-21T00:33:41.765" v="2462" actId="207"/>
          <ac:spMkLst>
            <pc:docMk/>
            <pc:sldMk cId="1086980712" sldId="849"/>
            <ac:spMk id="60" creationId="{00000000-0000-0000-0000-000000000000}"/>
          </ac:spMkLst>
        </pc:spChg>
        <pc:spChg chg="mod">
          <ac:chgData name="Mike" userId="d13c3f3e-70b4-46c4-bf60-ab3fdcc06fc0" providerId="ADAL" clId="{C62CDB38-EC1F-4B29-8192-C65DF3EB109E}" dt="2020-05-21T00:33:45.068" v="2463" actId="207"/>
          <ac:spMkLst>
            <pc:docMk/>
            <pc:sldMk cId="1086980712" sldId="849"/>
            <ac:spMk id="61" creationId="{00000000-0000-0000-0000-000000000000}"/>
          </ac:spMkLst>
        </pc:spChg>
        <pc:spChg chg="del mod">
          <ac:chgData name="Mike" userId="d13c3f3e-70b4-46c4-bf60-ab3fdcc06fc0" providerId="ADAL" clId="{C62CDB38-EC1F-4B29-8192-C65DF3EB109E}" dt="2020-05-21T03:03:11.124" v="2597" actId="478"/>
          <ac:spMkLst>
            <pc:docMk/>
            <pc:sldMk cId="1086980712" sldId="849"/>
            <ac:spMk id="63" creationId="{00000000-0000-0000-0000-000000000000}"/>
          </ac:spMkLst>
        </pc:spChg>
        <pc:spChg chg="del mod">
          <ac:chgData name="Mike" userId="d13c3f3e-70b4-46c4-bf60-ab3fdcc06fc0" providerId="ADAL" clId="{C62CDB38-EC1F-4B29-8192-C65DF3EB109E}" dt="2020-05-21T03:03:42.700" v="2600" actId="478"/>
          <ac:spMkLst>
            <pc:docMk/>
            <pc:sldMk cId="1086980712" sldId="849"/>
            <ac:spMk id="67" creationId="{00000000-0000-0000-0000-000000000000}"/>
          </ac:spMkLst>
        </pc:spChg>
        <pc:spChg chg="del mod">
          <ac:chgData name="Mike" userId="d13c3f3e-70b4-46c4-bf60-ab3fdcc06fc0" providerId="ADAL" clId="{C62CDB38-EC1F-4B29-8192-C65DF3EB109E}" dt="2020-05-21T03:03:44.654" v="2601" actId="478"/>
          <ac:spMkLst>
            <pc:docMk/>
            <pc:sldMk cId="1086980712" sldId="849"/>
            <ac:spMk id="68" creationId="{00000000-0000-0000-0000-000000000000}"/>
          </ac:spMkLst>
        </pc:spChg>
        <pc:spChg chg="mod">
          <ac:chgData name="Mike" userId="d13c3f3e-70b4-46c4-bf60-ab3fdcc06fc0" providerId="ADAL" clId="{C62CDB38-EC1F-4B29-8192-C65DF3EB109E}" dt="2020-05-21T00:36:57.460" v="2479" actId="207"/>
          <ac:spMkLst>
            <pc:docMk/>
            <pc:sldMk cId="1086980712" sldId="849"/>
            <ac:spMk id="70" creationId="{00000000-0000-0000-0000-000000000000}"/>
          </ac:spMkLst>
        </pc:spChg>
        <pc:spChg chg="mod">
          <ac:chgData name="Mike" userId="d13c3f3e-70b4-46c4-bf60-ab3fdcc06fc0" providerId="ADAL" clId="{C62CDB38-EC1F-4B29-8192-C65DF3EB109E}" dt="2020-05-21T00:39:31.655" v="2485" actId="167"/>
          <ac:spMkLst>
            <pc:docMk/>
            <pc:sldMk cId="1086980712" sldId="849"/>
            <ac:spMk id="71" creationId="{00000000-0000-0000-0000-000000000000}"/>
          </ac:spMkLst>
        </pc:spChg>
        <pc:spChg chg="mod">
          <ac:chgData name="Mike" userId="d13c3f3e-70b4-46c4-bf60-ab3fdcc06fc0" providerId="ADAL" clId="{C62CDB38-EC1F-4B29-8192-C65DF3EB109E}" dt="2020-05-21T00:36:43.451" v="2476" actId="207"/>
          <ac:spMkLst>
            <pc:docMk/>
            <pc:sldMk cId="1086980712" sldId="849"/>
            <ac:spMk id="73" creationId="{00000000-0000-0000-0000-000000000000}"/>
          </ac:spMkLst>
        </pc:spChg>
        <pc:spChg chg="del mod">
          <ac:chgData name="Mike" userId="d13c3f3e-70b4-46c4-bf60-ab3fdcc06fc0" providerId="ADAL" clId="{C62CDB38-EC1F-4B29-8192-C65DF3EB109E}" dt="2020-05-21T03:03:11.124" v="2597" actId="478"/>
          <ac:spMkLst>
            <pc:docMk/>
            <pc:sldMk cId="1086980712" sldId="849"/>
            <ac:spMk id="75" creationId="{00000000-0000-0000-0000-000000000000}"/>
          </ac:spMkLst>
        </pc:spChg>
        <pc:spChg chg="del mod">
          <ac:chgData name="Mike" userId="d13c3f3e-70b4-46c4-bf60-ab3fdcc06fc0" providerId="ADAL" clId="{C62CDB38-EC1F-4B29-8192-C65DF3EB109E}" dt="2020-05-21T03:03:11.124" v="2597" actId="478"/>
          <ac:spMkLst>
            <pc:docMk/>
            <pc:sldMk cId="1086980712" sldId="849"/>
            <ac:spMk id="76" creationId="{00000000-0000-0000-0000-000000000000}"/>
          </ac:spMkLst>
        </pc:spChg>
        <pc:spChg chg="del mod">
          <ac:chgData name="Mike" userId="d13c3f3e-70b4-46c4-bf60-ab3fdcc06fc0" providerId="ADAL" clId="{C62CDB38-EC1F-4B29-8192-C65DF3EB109E}" dt="2020-05-21T03:03:11.124" v="2597" actId="478"/>
          <ac:spMkLst>
            <pc:docMk/>
            <pc:sldMk cId="1086980712" sldId="849"/>
            <ac:spMk id="77" creationId="{00000000-0000-0000-0000-000000000000}"/>
          </ac:spMkLst>
        </pc:spChg>
        <pc:spChg chg="mod">
          <ac:chgData name="Mike" userId="d13c3f3e-70b4-46c4-bf60-ab3fdcc06fc0" providerId="ADAL" clId="{C62CDB38-EC1F-4B29-8192-C65DF3EB109E}" dt="2020-05-21T03:13:39.033" v="2645" actId="1076"/>
          <ac:spMkLst>
            <pc:docMk/>
            <pc:sldMk cId="1086980712" sldId="849"/>
            <ac:spMk id="80" creationId="{A5BF65E0-670D-448F-9CE4-5FA3477B256B}"/>
          </ac:spMkLst>
        </pc:spChg>
        <pc:spChg chg="del mod">
          <ac:chgData name="Mike" userId="d13c3f3e-70b4-46c4-bf60-ab3fdcc06fc0" providerId="ADAL" clId="{C62CDB38-EC1F-4B29-8192-C65DF3EB109E}" dt="2020-05-21T03:03:46.187" v="2602" actId="478"/>
          <ac:spMkLst>
            <pc:docMk/>
            <pc:sldMk cId="1086980712" sldId="849"/>
            <ac:spMk id="81" creationId="{00000000-0000-0000-0000-000000000000}"/>
          </ac:spMkLst>
        </pc:spChg>
        <pc:spChg chg="del mod">
          <ac:chgData name="Mike" userId="d13c3f3e-70b4-46c4-bf60-ab3fdcc06fc0" providerId="ADAL" clId="{C62CDB38-EC1F-4B29-8192-C65DF3EB109E}" dt="2020-05-21T03:03:48.560" v="2603" actId="478"/>
          <ac:spMkLst>
            <pc:docMk/>
            <pc:sldMk cId="1086980712" sldId="849"/>
            <ac:spMk id="82" creationId="{00000000-0000-0000-0000-000000000000}"/>
          </ac:spMkLst>
        </pc:spChg>
        <pc:spChg chg="mod">
          <ac:chgData name="Mike" userId="d13c3f3e-70b4-46c4-bf60-ab3fdcc06fc0" providerId="ADAL" clId="{C62CDB38-EC1F-4B29-8192-C65DF3EB109E}" dt="2020-05-21T03:13:39.033" v="2645" actId="1076"/>
          <ac:spMkLst>
            <pc:docMk/>
            <pc:sldMk cId="1086980712" sldId="849"/>
            <ac:spMk id="83" creationId="{4B1D5625-1AE7-4B02-8E2C-9DFE819AEF16}"/>
          </ac:spMkLst>
        </pc:spChg>
        <pc:grpChg chg="add del mod">
          <ac:chgData name="Mike" userId="d13c3f3e-70b4-46c4-bf60-ab3fdcc06fc0" providerId="ADAL" clId="{C62CDB38-EC1F-4B29-8192-C65DF3EB109E}" dt="2020-05-21T03:03:34.936" v="2599" actId="165"/>
          <ac:grpSpMkLst>
            <pc:docMk/>
            <pc:sldMk cId="1086980712" sldId="849"/>
            <ac:grpSpMk id="2" creationId="{7C846CFC-BBEC-4A2C-BDF3-6AB0DA0F1324}"/>
          </ac:grpSpMkLst>
        </pc:grpChg>
        <pc:grpChg chg="mod">
          <ac:chgData name="Mike" userId="d13c3f3e-70b4-46c4-bf60-ab3fdcc06fc0" providerId="ADAL" clId="{C62CDB38-EC1F-4B29-8192-C65DF3EB109E}" dt="2020-05-21T03:17:15.311" v="2664" actId="555"/>
          <ac:grpSpMkLst>
            <pc:docMk/>
            <pc:sldMk cId="1086980712" sldId="849"/>
            <ac:grpSpMk id="4" creationId="{00000000-0000-0000-0000-000000000000}"/>
          </ac:grpSpMkLst>
        </pc:grpChg>
        <pc:grpChg chg="mod">
          <ac:chgData name="Mike" userId="d13c3f3e-70b4-46c4-bf60-ab3fdcc06fc0" providerId="ADAL" clId="{C62CDB38-EC1F-4B29-8192-C65DF3EB109E}" dt="2020-05-21T03:17:15.311" v="2664" actId="555"/>
          <ac:grpSpMkLst>
            <pc:docMk/>
            <pc:sldMk cId="1086980712" sldId="849"/>
            <ac:grpSpMk id="12" creationId="{00000000-0000-0000-0000-000000000000}"/>
          </ac:grpSpMkLst>
        </pc:grpChg>
        <pc:grpChg chg="add del mod">
          <ac:chgData name="Mike" userId="d13c3f3e-70b4-46c4-bf60-ab3fdcc06fc0" providerId="ADAL" clId="{C62CDB38-EC1F-4B29-8192-C65DF3EB109E}" dt="2020-05-21T02:56:39.507" v="2577" actId="165"/>
          <ac:grpSpMkLst>
            <pc:docMk/>
            <pc:sldMk cId="1086980712" sldId="849"/>
            <ac:grpSpMk id="20" creationId="{E9DE8E5B-2CC9-4D9A-840D-AC020E358599}"/>
          </ac:grpSpMkLst>
        </pc:grpChg>
        <pc:grpChg chg="add del mod">
          <ac:chgData name="Mike" userId="d13c3f3e-70b4-46c4-bf60-ab3fdcc06fc0" providerId="ADAL" clId="{C62CDB38-EC1F-4B29-8192-C65DF3EB109E}" dt="2020-05-21T02:56:39.507" v="2577" actId="165"/>
          <ac:grpSpMkLst>
            <pc:docMk/>
            <pc:sldMk cId="1086980712" sldId="849"/>
            <ac:grpSpMk id="31" creationId="{EC626FBD-0E99-4162-9CFC-0B9DB80D872C}"/>
          </ac:grpSpMkLst>
        </pc:grpChg>
        <pc:grpChg chg="add del mod">
          <ac:chgData name="Mike" userId="d13c3f3e-70b4-46c4-bf60-ab3fdcc06fc0" providerId="ADAL" clId="{C62CDB38-EC1F-4B29-8192-C65DF3EB109E}" dt="2020-05-21T02:56:39.507" v="2577" actId="165"/>
          <ac:grpSpMkLst>
            <pc:docMk/>
            <pc:sldMk cId="1086980712" sldId="849"/>
            <ac:grpSpMk id="47" creationId="{E594EA28-9C8E-4987-8E88-8545B84A7CC5}"/>
          </ac:grpSpMkLst>
        </pc:grpChg>
        <pc:grpChg chg="add mod">
          <ac:chgData name="Mike" userId="d13c3f3e-70b4-46c4-bf60-ab3fdcc06fc0" providerId="ADAL" clId="{C62CDB38-EC1F-4B29-8192-C65DF3EB109E}" dt="2020-05-21T03:03:59.861" v="2604" actId="164"/>
          <ac:grpSpMkLst>
            <pc:docMk/>
            <pc:sldMk cId="1086980712" sldId="849"/>
            <ac:grpSpMk id="48" creationId="{CF580EC0-401B-41C7-9914-F66186D739C6}"/>
          </ac:grpSpMkLst>
        </pc:grpChg>
        <pc:grpChg chg="del mod">
          <ac:chgData name="Mike" userId="d13c3f3e-70b4-46c4-bf60-ab3fdcc06fc0" providerId="ADAL" clId="{C62CDB38-EC1F-4B29-8192-C65DF3EB109E}" dt="2020-05-21T03:03:11.124" v="2597" actId="478"/>
          <ac:grpSpMkLst>
            <pc:docMk/>
            <pc:sldMk cId="1086980712" sldId="849"/>
            <ac:grpSpMk id="59" creationId="{00000000-0000-0000-0000-000000000000}"/>
          </ac:grpSpMkLst>
        </pc:grpChg>
        <pc:grpChg chg="del mod">
          <ac:chgData name="Mike" userId="d13c3f3e-70b4-46c4-bf60-ab3fdcc06fc0" providerId="ADAL" clId="{C62CDB38-EC1F-4B29-8192-C65DF3EB109E}" dt="2020-05-21T03:03:11.124" v="2597" actId="478"/>
          <ac:grpSpMkLst>
            <pc:docMk/>
            <pc:sldMk cId="1086980712" sldId="849"/>
            <ac:grpSpMk id="64" creationId="{00000000-0000-0000-0000-000000000000}"/>
          </ac:grpSpMkLst>
        </pc:grpChg>
        <pc:grpChg chg="del mod">
          <ac:chgData name="Mike" userId="d13c3f3e-70b4-46c4-bf60-ab3fdcc06fc0" providerId="ADAL" clId="{C62CDB38-EC1F-4B29-8192-C65DF3EB109E}" dt="2020-05-21T03:03:11.124" v="2597" actId="478"/>
          <ac:grpSpMkLst>
            <pc:docMk/>
            <pc:sldMk cId="1086980712" sldId="849"/>
            <ac:grpSpMk id="69" creationId="{00000000-0000-0000-0000-000000000000}"/>
          </ac:grpSpMkLst>
        </pc:grpChg>
        <pc:grpChg chg="del mod">
          <ac:chgData name="Mike" userId="d13c3f3e-70b4-46c4-bf60-ab3fdcc06fc0" providerId="ADAL" clId="{C62CDB38-EC1F-4B29-8192-C65DF3EB109E}" dt="2020-05-21T03:03:11.124" v="2597" actId="478"/>
          <ac:grpSpMkLst>
            <pc:docMk/>
            <pc:sldMk cId="1086980712" sldId="849"/>
            <ac:grpSpMk id="72" creationId="{00000000-0000-0000-0000-000000000000}"/>
          </ac:grpSpMkLst>
        </pc:grpChg>
        <pc:grpChg chg="add del mod">
          <ac:chgData name="Mike" userId="d13c3f3e-70b4-46c4-bf60-ab3fdcc06fc0" providerId="ADAL" clId="{C62CDB38-EC1F-4B29-8192-C65DF3EB109E}" dt="2020-05-21T03:16:07.911" v="2654" actId="478"/>
          <ac:grpSpMkLst>
            <pc:docMk/>
            <pc:sldMk cId="1086980712" sldId="849"/>
            <ac:grpSpMk id="79" creationId="{58253621-935C-462C-A4BF-FA9579EF4AC4}"/>
          </ac:grpSpMkLst>
        </pc:grpChg>
        <pc:graphicFrameChg chg="mod ord">
          <ac:chgData name="Mike" userId="d13c3f3e-70b4-46c4-bf60-ab3fdcc06fc0" providerId="ADAL" clId="{C62CDB38-EC1F-4B29-8192-C65DF3EB109E}" dt="2020-05-21T03:33:07.674" v="2935" actId="167"/>
          <ac:graphicFrameMkLst>
            <pc:docMk/>
            <pc:sldMk cId="1086980712" sldId="849"/>
            <ac:graphicFrameMk id="43" creationId="{00000000-0000-0000-0000-000000000000}"/>
          </ac:graphicFrameMkLst>
        </pc:graphicFrameChg>
        <pc:graphicFrameChg chg="add mod ord">
          <ac:chgData name="Mike" userId="d13c3f3e-70b4-46c4-bf60-ab3fdcc06fc0" providerId="ADAL" clId="{C62CDB38-EC1F-4B29-8192-C65DF3EB109E}" dt="2020-05-21T03:33:15.648" v="2937" actId="167"/>
          <ac:graphicFrameMkLst>
            <pc:docMk/>
            <pc:sldMk cId="1086980712" sldId="849"/>
            <ac:graphicFrameMk id="49" creationId="{A1C8EF51-B77D-4FB5-BD98-48929349E5ED}"/>
          </ac:graphicFrameMkLst>
        </pc:graphicFrameChg>
        <pc:graphicFrameChg chg="del mod">
          <ac:chgData name="Mike" userId="d13c3f3e-70b4-46c4-bf60-ab3fdcc06fc0" providerId="ADAL" clId="{C62CDB38-EC1F-4B29-8192-C65DF3EB109E}" dt="2020-05-21T03:03:11.124" v="2597" actId="478"/>
          <ac:graphicFrameMkLst>
            <pc:docMk/>
            <pc:sldMk cId="1086980712" sldId="849"/>
            <ac:graphicFrameMk id="62" creationId="{00000000-0000-0000-0000-000000000000}"/>
          </ac:graphicFrameMkLst>
        </pc:graphicFrameChg>
        <pc:graphicFrameChg chg="del mod">
          <ac:chgData name="Mike" userId="d13c3f3e-70b4-46c4-bf60-ab3fdcc06fc0" providerId="ADAL" clId="{C62CDB38-EC1F-4B29-8192-C65DF3EB109E}" dt="2020-05-21T03:03:11.124" v="2597" actId="478"/>
          <ac:graphicFrameMkLst>
            <pc:docMk/>
            <pc:sldMk cId="1086980712" sldId="849"/>
            <ac:graphicFrameMk id="78" creationId="{00000000-0000-0000-0000-000000000000}"/>
          </ac:graphicFrameMkLst>
        </pc:graphicFrameChg>
      </pc:sldChg>
      <pc:sldChg chg="addSp modSp mod modAnim modNotesTx">
        <pc:chgData name="Mike" userId="d13c3f3e-70b4-46c4-bf60-ab3fdcc06fc0" providerId="ADAL" clId="{C62CDB38-EC1F-4B29-8192-C65DF3EB109E}" dt="2020-05-24T18:53:30.608" v="13756" actId="167"/>
        <pc:sldMkLst>
          <pc:docMk/>
          <pc:sldMk cId="1514980957" sldId="850"/>
        </pc:sldMkLst>
        <pc:spChg chg="mod">
          <ac:chgData name="Mike" userId="d13c3f3e-70b4-46c4-bf60-ab3fdcc06fc0" providerId="ADAL" clId="{C62CDB38-EC1F-4B29-8192-C65DF3EB109E}" dt="2020-05-21T03:50:29.862" v="3031" actId="164"/>
          <ac:spMkLst>
            <pc:docMk/>
            <pc:sldMk cId="1514980957" sldId="850"/>
            <ac:spMk id="3"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5"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6"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7"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8"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9"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10"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11" creationId="{00000000-0000-0000-0000-000000000000}"/>
          </ac:spMkLst>
        </pc:spChg>
        <pc:spChg chg="mod">
          <ac:chgData name="Mike" userId="d13c3f3e-70b4-46c4-bf60-ab3fdcc06fc0" providerId="ADAL" clId="{C62CDB38-EC1F-4B29-8192-C65DF3EB109E}" dt="2020-05-21T03:50:19.630" v="3030" actId="207"/>
          <ac:spMkLst>
            <pc:docMk/>
            <pc:sldMk cId="1514980957" sldId="850"/>
            <ac:spMk id="13"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14"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15"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16"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17"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18"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19" creationId="{00000000-0000-0000-0000-000000000000}"/>
          </ac:spMkLst>
        </pc:spChg>
        <pc:spChg chg="add mod">
          <ac:chgData name="Mike" userId="d13c3f3e-70b4-46c4-bf60-ab3fdcc06fc0" providerId="ADAL" clId="{C62CDB38-EC1F-4B29-8192-C65DF3EB109E}" dt="2020-05-21T04:10:19.535" v="3254" actId="207"/>
          <ac:spMkLst>
            <pc:docMk/>
            <pc:sldMk cId="1514980957" sldId="850"/>
            <ac:spMk id="20" creationId="{EEE33698-916A-4205-9A5E-8244D8F49DE4}"/>
          </ac:spMkLst>
        </pc:spChg>
        <pc:spChg chg="mod">
          <ac:chgData name="Mike" userId="d13c3f3e-70b4-46c4-bf60-ab3fdcc06fc0" providerId="ADAL" clId="{C62CDB38-EC1F-4B29-8192-C65DF3EB109E}" dt="2020-05-21T03:50:29.862" v="3031" actId="164"/>
          <ac:spMkLst>
            <pc:docMk/>
            <pc:sldMk cId="1514980957" sldId="850"/>
            <ac:spMk id="21"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22"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23" creationId="{00000000-0000-0000-0000-000000000000}"/>
          </ac:spMkLst>
        </pc:spChg>
        <pc:spChg chg="mod">
          <ac:chgData name="Mike" userId="d13c3f3e-70b4-46c4-bf60-ab3fdcc06fc0" providerId="ADAL" clId="{C62CDB38-EC1F-4B29-8192-C65DF3EB109E}" dt="2020-05-21T03:50:19.630" v="3030" actId="207"/>
          <ac:spMkLst>
            <pc:docMk/>
            <pc:sldMk cId="1514980957" sldId="850"/>
            <ac:spMk id="24"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25"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26"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27"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28"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29"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30"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32"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33"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34" creationId="{00000000-0000-0000-0000-000000000000}"/>
          </ac:spMkLst>
        </pc:spChg>
        <pc:spChg chg="mod">
          <ac:chgData name="Mike" userId="d13c3f3e-70b4-46c4-bf60-ab3fdcc06fc0" providerId="ADAL" clId="{C62CDB38-EC1F-4B29-8192-C65DF3EB109E}" dt="2020-05-21T03:50:19.630" v="3030" actId="207"/>
          <ac:spMkLst>
            <pc:docMk/>
            <pc:sldMk cId="1514980957" sldId="850"/>
            <ac:spMk id="35"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36"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37" creationId="{00000000-0000-0000-0000-000000000000}"/>
          </ac:spMkLst>
        </pc:spChg>
        <pc:spChg chg="mod">
          <ac:chgData name="Mike" userId="d13c3f3e-70b4-46c4-bf60-ab3fdcc06fc0" providerId="ADAL" clId="{C62CDB38-EC1F-4B29-8192-C65DF3EB109E}" dt="2020-05-17T03:15:43.113" v="15" actId="27636"/>
          <ac:spMkLst>
            <pc:docMk/>
            <pc:sldMk cId="1514980957" sldId="850"/>
            <ac:spMk id="38" creationId="{00000000-0000-0000-0000-000000000000}"/>
          </ac:spMkLst>
        </pc:spChg>
        <pc:spChg chg="mod">
          <ac:chgData name="Mike" userId="d13c3f3e-70b4-46c4-bf60-ab3fdcc06fc0" providerId="ADAL" clId="{C62CDB38-EC1F-4B29-8192-C65DF3EB109E}" dt="2020-05-21T16:34:12.254" v="3499" actId="167"/>
          <ac:spMkLst>
            <pc:docMk/>
            <pc:sldMk cId="1514980957" sldId="850"/>
            <ac:spMk id="39" creationId="{00000000-0000-0000-0000-000000000000}"/>
          </ac:spMkLst>
        </pc:spChg>
        <pc:spChg chg="mod">
          <ac:chgData name="Mike" userId="d13c3f3e-70b4-46c4-bf60-ab3fdcc06fc0" providerId="ADAL" clId="{C62CDB38-EC1F-4B29-8192-C65DF3EB109E}" dt="2020-05-21T16:34:57.663" v="3507" actId="555"/>
          <ac:spMkLst>
            <pc:docMk/>
            <pc:sldMk cId="1514980957" sldId="850"/>
            <ac:spMk id="48" creationId="{00000000-0000-0000-0000-000000000000}"/>
          </ac:spMkLst>
        </pc:spChg>
        <pc:spChg chg="mod">
          <ac:chgData name="Mike" userId="d13c3f3e-70b4-46c4-bf60-ab3fdcc06fc0" providerId="ADAL" clId="{C62CDB38-EC1F-4B29-8192-C65DF3EB109E}" dt="2020-05-21T16:34:57.663" v="3507" actId="555"/>
          <ac:spMkLst>
            <pc:docMk/>
            <pc:sldMk cId="1514980957" sldId="850"/>
            <ac:spMk id="49" creationId="{00000000-0000-0000-0000-000000000000}"/>
          </ac:spMkLst>
        </pc:spChg>
        <pc:spChg chg="mod">
          <ac:chgData name="Mike" userId="d13c3f3e-70b4-46c4-bf60-ab3fdcc06fc0" providerId="ADAL" clId="{C62CDB38-EC1F-4B29-8192-C65DF3EB109E}" dt="2020-05-21T04:11:19.798" v="3273" actId="1038"/>
          <ac:spMkLst>
            <pc:docMk/>
            <pc:sldMk cId="1514980957" sldId="850"/>
            <ac:spMk id="50" creationId="{00000000-0000-0000-0000-000000000000}"/>
          </ac:spMkLst>
        </pc:spChg>
        <pc:spChg chg="mod">
          <ac:chgData name="Mike" userId="d13c3f3e-70b4-46c4-bf60-ab3fdcc06fc0" providerId="ADAL" clId="{C62CDB38-EC1F-4B29-8192-C65DF3EB109E}" dt="2020-05-21T03:50:29.862" v="3031" actId="164"/>
          <ac:spMkLst>
            <pc:docMk/>
            <pc:sldMk cId="1514980957" sldId="850"/>
            <ac:spMk id="52" creationId="{00000000-0000-0000-0000-000000000000}"/>
          </ac:spMkLst>
        </pc:spChg>
        <pc:spChg chg="mod">
          <ac:chgData name="Mike" userId="d13c3f3e-70b4-46c4-bf60-ab3fdcc06fc0" providerId="ADAL" clId="{C62CDB38-EC1F-4B29-8192-C65DF3EB109E}" dt="2020-05-21T03:50:36.356" v="3032" actId="207"/>
          <ac:spMkLst>
            <pc:docMk/>
            <pc:sldMk cId="1514980957" sldId="850"/>
            <ac:spMk id="53" creationId="{00000000-0000-0000-0000-000000000000}"/>
          </ac:spMkLst>
        </pc:spChg>
        <pc:spChg chg="mod">
          <ac:chgData name="Mike" userId="d13c3f3e-70b4-46c4-bf60-ab3fdcc06fc0" providerId="ADAL" clId="{C62CDB38-EC1F-4B29-8192-C65DF3EB109E}" dt="2020-05-21T03:50:36.356" v="3032" actId="207"/>
          <ac:spMkLst>
            <pc:docMk/>
            <pc:sldMk cId="1514980957" sldId="850"/>
            <ac:spMk id="54" creationId="{00000000-0000-0000-0000-000000000000}"/>
          </ac:spMkLst>
        </pc:spChg>
        <pc:spChg chg="add mod">
          <ac:chgData name="Mike" userId="d13c3f3e-70b4-46c4-bf60-ab3fdcc06fc0" providerId="ADAL" clId="{C62CDB38-EC1F-4B29-8192-C65DF3EB109E}" dt="2020-05-22T05:52:04.266" v="3792" actId="14100"/>
          <ac:spMkLst>
            <pc:docMk/>
            <pc:sldMk cId="1514980957" sldId="850"/>
            <ac:spMk id="56" creationId="{A5E76CB2-0872-4596-BE38-F31EB620A02E}"/>
          </ac:spMkLst>
        </pc:spChg>
        <pc:spChg chg="add mod">
          <ac:chgData name="Mike" userId="d13c3f3e-70b4-46c4-bf60-ab3fdcc06fc0" providerId="ADAL" clId="{C62CDB38-EC1F-4B29-8192-C65DF3EB109E}" dt="2020-05-22T05:52:10.268" v="3794" actId="14100"/>
          <ac:spMkLst>
            <pc:docMk/>
            <pc:sldMk cId="1514980957" sldId="850"/>
            <ac:spMk id="57" creationId="{C653BC7B-751A-451A-9A47-CC1B28ACE2A7}"/>
          </ac:spMkLst>
        </pc:spChg>
        <pc:grpChg chg="add mod">
          <ac:chgData name="Mike" userId="d13c3f3e-70b4-46c4-bf60-ab3fdcc06fc0" providerId="ADAL" clId="{C62CDB38-EC1F-4B29-8192-C65DF3EB109E}" dt="2020-05-21T03:50:29.862" v="3031" actId="164"/>
          <ac:grpSpMkLst>
            <pc:docMk/>
            <pc:sldMk cId="1514980957" sldId="850"/>
            <ac:grpSpMk id="2" creationId="{699DB9C4-10A9-475A-BD4C-2B43C548D389}"/>
          </ac:grpSpMkLst>
        </pc:grpChg>
        <pc:graphicFrameChg chg="add mod ord">
          <ac:chgData name="Mike" userId="d13c3f3e-70b4-46c4-bf60-ab3fdcc06fc0" providerId="ADAL" clId="{C62CDB38-EC1F-4B29-8192-C65DF3EB109E}" dt="2020-05-24T18:53:30.608" v="13756" actId="167"/>
          <ac:graphicFrameMkLst>
            <pc:docMk/>
            <pc:sldMk cId="1514980957" sldId="850"/>
            <ac:graphicFrameMk id="4" creationId="{86E8C8DB-87E1-44F5-8C1C-14BB7C9ED6F5}"/>
          </ac:graphicFrameMkLst>
        </pc:graphicFrameChg>
        <pc:graphicFrameChg chg="add mod">
          <ac:chgData name="Mike" userId="d13c3f3e-70b4-46c4-bf60-ab3fdcc06fc0" providerId="ADAL" clId="{C62CDB38-EC1F-4B29-8192-C65DF3EB109E}" dt="2020-05-21T16:31:50.383" v="3474" actId="1076"/>
          <ac:graphicFrameMkLst>
            <pc:docMk/>
            <pc:sldMk cId="1514980957" sldId="850"/>
            <ac:graphicFrameMk id="12" creationId="{F7770CE1-8384-4238-8C9D-26B8D014E844}"/>
          </ac:graphicFrameMkLst>
        </pc:graphicFrameChg>
        <pc:graphicFrameChg chg="add mod ord">
          <ac:chgData name="Mike" userId="d13c3f3e-70b4-46c4-bf60-ab3fdcc06fc0" providerId="ADAL" clId="{C62CDB38-EC1F-4B29-8192-C65DF3EB109E}" dt="2020-05-21T16:31:50.383" v="3474" actId="1076"/>
          <ac:graphicFrameMkLst>
            <pc:docMk/>
            <pc:sldMk cId="1514980957" sldId="850"/>
            <ac:graphicFrameMk id="31" creationId="{F5ED81F1-C041-445D-B4B6-96730F87E4C4}"/>
          </ac:graphicFrameMkLst>
        </pc:graphicFrameChg>
        <pc:graphicFrameChg chg="mod ord">
          <ac:chgData name="Mike" userId="d13c3f3e-70b4-46c4-bf60-ab3fdcc06fc0" providerId="ADAL" clId="{C62CDB38-EC1F-4B29-8192-C65DF3EB109E}" dt="2020-05-21T16:31:56.402" v="3475" actId="166"/>
          <ac:graphicFrameMkLst>
            <pc:docMk/>
            <pc:sldMk cId="1514980957" sldId="850"/>
            <ac:graphicFrameMk id="40" creationId="{00000000-0000-0000-0000-000000000000}"/>
          </ac:graphicFrameMkLst>
        </pc:graphicFrameChg>
        <pc:graphicFrameChg chg="mod">
          <ac:chgData name="Mike" userId="d13c3f3e-70b4-46c4-bf60-ab3fdcc06fc0" providerId="ADAL" clId="{C62CDB38-EC1F-4B29-8192-C65DF3EB109E}" dt="2020-05-21T16:31:50.383" v="3474" actId="1076"/>
          <ac:graphicFrameMkLst>
            <pc:docMk/>
            <pc:sldMk cId="1514980957" sldId="850"/>
            <ac:graphicFrameMk id="44" creationId="{00000000-0000-0000-0000-000000000000}"/>
          </ac:graphicFrameMkLst>
        </pc:graphicFrameChg>
        <pc:graphicFrameChg chg="mod">
          <ac:chgData name="Mike" userId="d13c3f3e-70b4-46c4-bf60-ab3fdcc06fc0" providerId="ADAL" clId="{C62CDB38-EC1F-4B29-8192-C65DF3EB109E}" dt="2020-05-21T16:31:50.383" v="3474" actId="1076"/>
          <ac:graphicFrameMkLst>
            <pc:docMk/>
            <pc:sldMk cId="1514980957" sldId="850"/>
            <ac:graphicFrameMk id="45" creationId="{00000000-0000-0000-0000-000000000000}"/>
          </ac:graphicFrameMkLst>
        </pc:graphicFrameChg>
        <pc:graphicFrameChg chg="mod">
          <ac:chgData name="Mike" userId="d13c3f3e-70b4-46c4-bf60-ab3fdcc06fc0" providerId="ADAL" clId="{C62CDB38-EC1F-4B29-8192-C65DF3EB109E}" dt="2020-05-21T16:31:50.383" v="3474" actId="1076"/>
          <ac:graphicFrameMkLst>
            <pc:docMk/>
            <pc:sldMk cId="1514980957" sldId="850"/>
            <ac:graphicFrameMk id="46" creationId="{00000000-0000-0000-0000-000000000000}"/>
          </ac:graphicFrameMkLst>
        </pc:graphicFrameChg>
        <pc:graphicFrameChg chg="mod">
          <ac:chgData name="Mike" userId="d13c3f3e-70b4-46c4-bf60-ab3fdcc06fc0" providerId="ADAL" clId="{C62CDB38-EC1F-4B29-8192-C65DF3EB109E}" dt="2020-05-21T16:31:50.383" v="3474" actId="1076"/>
          <ac:graphicFrameMkLst>
            <pc:docMk/>
            <pc:sldMk cId="1514980957" sldId="850"/>
            <ac:graphicFrameMk id="47" creationId="{00000000-0000-0000-0000-000000000000}"/>
          </ac:graphicFrameMkLst>
        </pc:graphicFrameChg>
        <pc:graphicFrameChg chg="mod ord">
          <ac:chgData name="Mike" userId="d13c3f3e-70b4-46c4-bf60-ab3fdcc06fc0" providerId="ADAL" clId="{C62CDB38-EC1F-4B29-8192-C65DF3EB109E}" dt="2020-05-24T18:53:13.118" v="13753" actId="167"/>
          <ac:graphicFrameMkLst>
            <pc:docMk/>
            <pc:sldMk cId="1514980957" sldId="850"/>
            <ac:graphicFrameMk id="55" creationId="{00000000-0000-0000-0000-000000000000}"/>
          </ac:graphicFrameMkLst>
        </pc:graphicFrameChg>
      </pc:sldChg>
      <pc:sldChg chg="addSp delSp modSp mod modAnim modNotesTx">
        <pc:chgData name="Mike" userId="d13c3f3e-70b4-46c4-bf60-ab3fdcc06fc0" providerId="ADAL" clId="{C62CDB38-EC1F-4B29-8192-C65DF3EB109E}" dt="2020-05-22T06:15:20.277" v="4091" actId="20577"/>
        <pc:sldMkLst>
          <pc:docMk/>
          <pc:sldMk cId="285585295" sldId="851"/>
        </pc:sldMkLst>
        <pc:spChg chg="mod">
          <ac:chgData name="Mike" userId="d13c3f3e-70b4-46c4-bf60-ab3fdcc06fc0" providerId="ADAL" clId="{C62CDB38-EC1F-4B29-8192-C65DF3EB109E}" dt="2020-05-22T05:56:56.354" v="3886" actId="164"/>
          <ac:spMkLst>
            <pc:docMk/>
            <pc:sldMk cId="285585295" sldId="851"/>
            <ac:spMk id="3"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5"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6"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7"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8"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9"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10" creationId="{00000000-0000-0000-0000-000000000000}"/>
          </ac:spMkLst>
        </pc:spChg>
        <pc:spChg chg="mod">
          <ac:chgData name="Mike" userId="d13c3f3e-70b4-46c4-bf60-ab3fdcc06fc0" providerId="ADAL" clId="{C62CDB38-EC1F-4B29-8192-C65DF3EB109E}" dt="2020-05-22T05:57:02.691" v="3887" actId="207"/>
          <ac:spMkLst>
            <pc:docMk/>
            <pc:sldMk cId="285585295" sldId="851"/>
            <ac:spMk id="11"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13"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14"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15"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16"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17"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18"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19"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21"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22" creationId="{00000000-0000-0000-0000-000000000000}"/>
          </ac:spMkLst>
        </pc:spChg>
        <pc:spChg chg="mod">
          <ac:chgData name="Mike" userId="d13c3f3e-70b4-46c4-bf60-ab3fdcc06fc0" providerId="ADAL" clId="{C62CDB38-EC1F-4B29-8192-C65DF3EB109E}" dt="2020-05-22T05:57:02.691" v="3887" actId="207"/>
          <ac:spMkLst>
            <pc:docMk/>
            <pc:sldMk cId="285585295" sldId="851"/>
            <ac:spMk id="23"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24"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25"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26"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27"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28"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29"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30"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32"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33" creationId="{00000000-0000-0000-0000-000000000000}"/>
          </ac:spMkLst>
        </pc:spChg>
        <pc:spChg chg="mod">
          <ac:chgData name="Mike" userId="d13c3f3e-70b4-46c4-bf60-ab3fdcc06fc0" providerId="ADAL" clId="{C62CDB38-EC1F-4B29-8192-C65DF3EB109E}" dt="2020-05-22T05:57:02.691" v="3887" actId="207"/>
          <ac:spMkLst>
            <pc:docMk/>
            <pc:sldMk cId="285585295" sldId="851"/>
            <ac:spMk id="34"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35"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36"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37" creationId="{00000000-0000-0000-0000-000000000000}"/>
          </ac:spMkLst>
        </pc:spChg>
        <pc:spChg chg="mod">
          <ac:chgData name="Mike" userId="d13c3f3e-70b4-46c4-bf60-ab3fdcc06fc0" providerId="ADAL" clId="{C62CDB38-EC1F-4B29-8192-C65DF3EB109E}" dt="2020-05-17T03:15:43.117" v="16" actId="27636"/>
          <ac:spMkLst>
            <pc:docMk/>
            <pc:sldMk cId="285585295" sldId="851"/>
            <ac:spMk id="38" creationId="{00000000-0000-0000-0000-000000000000}"/>
          </ac:spMkLst>
        </pc:spChg>
        <pc:spChg chg="mod">
          <ac:chgData name="Mike" userId="d13c3f3e-70b4-46c4-bf60-ab3fdcc06fc0" providerId="ADAL" clId="{C62CDB38-EC1F-4B29-8192-C65DF3EB109E}" dt="2020-05-22T06:06:47.904" v="3961" actId="554"/>
          <ac:spMkLst>
            <pc:docMk/>
            <pc:sldMk cId="285585295" sldId="851"/>
            <ac:spMk id="39" creationId="{00000000-0000-0000-0000-000000000000}"/>
          </ac:spMkLst>
        </pc:spChg>
        <pc:spChg chg="mod">
          <ac:chgData name="Mike" userId="d13c3f3e-70b4-46c4-bf60-ab3fdcc06fc0" providerId="ADAL" clId="{C62CDB38-EC1F-4B29-8192-C65DF3EB109E}" dt="2020-05-22T06:06:47.904" v="3961" actId="554"/>
          <ac:spMkLst>
            <pc:docMk/>
            <pc:sldMk cId="285585295" sldId="851"/>
            <ac:spMk id="48" creationId="{00000000-0000-0000-0000-000000000000}"/>
          </ac:spMkLst>
        </pc:spChg>
        <pc:spChg chg="mod">
          <ac:chgData name="Mike" userId="d13c3f3e-70b4-46c4-bf60-ab3fdcc06fc0" providerId="ADAL" clId="{C62CDB38-EC1F-4B29-8192-C65DF3EB109E}" dt="2020-05-22T06:06:47.904" v="3961" actId="554"/>
          <ac:spMkLst>
            <pc:docMk/>
            <pc:sldMk cId="285585295" sldId="851"/>
            <ac:spMk id="49" creationId="{00000000-0000-0000-0000-000000000000}"/>
          </ac:spMkLst>
        </pc:spChg>
        <pc:spChg chg="add mod">
          <ac:chgData name="Mike" userId="d13c3f3e-70b4-46c4-bf60-ab3fdcc06fc0" providerId="ADAL" clId="{C62CDB38-EC1F-4B29-8192-C65DF3EB109E}" dt="2020-05-21T04:12:38.182" v="3288" actId="20577"/>
          <ac:spMkLst>
            <pc:docMk/>
            <pc:sldMk cId="285585295" sldId="851"/>
            <ac:spMk id="50" creationId="{B253D045-A5CE-4EA0-8B99-96F3B3739270}"/>
          </ac:spMkLst>
        </pc:spChg>
        <pc:spChg chg="del">
          <ac:chgData name="Mike" userId="d13c3f3e-70b4-46c4-bf60-ab3fdcc06fc0" providerId="ADAL" clId="{C62CDB38-EC1F-4B29-8192-C65DF3EB109E}" dt="2020-05-21T04:12:26.957" v="3274" actId="478"/>
          <ac:spMkLst>
            <pc:docMk/>
            <pc:sldMk cId="285585295" sldId="851"/>
            <ac:spMk id="51" creationId="{00000000-0000-0000-0000-000000000000}"/>
          </ac:spMkLst>
        </pc:spChg>
        <pc:spChg chg="mod">
          <ac:chgData name="Mike" userId="d13c3f3e-70b4-46c4-bf60-ab3fdcc06fc0" providerId="ADAL" clId="{C62CDB38-EC1F-4B29-8192-C65DF3EB109E}" dt="2020-05-22T05:56:56.354" v="3886" actId="164"/>
          <ac:spMkLst>
            <pc:docMk/>
            <pc:sldMk cId="285585295" sldId="851"/>
            <ac:spMk id="52" creationId="{00000000-0000-0000-0000-000000000000}"/>
          </ac:spMkLst>
        </pc:spChg>
        <pc:spChg chg="mod">
          <ac:chgData name="Mike" userId="d13c3f3e-70b4-46c4-bf60-ab3fdcc06fc0" providerId="ADAL" clId="{C62CDB38-EC1F-4B29-8192-C65DF3EB109E}" dt="2020-05-22T05:57:08.272" v="3888" actId="207"/>
          <ac:spMkLst>
            <pc:docMk/>
            <pc:sldMk cId="285585295" sldId="851"/>
            <ac:spMk id="53" creationId="{00000000-0000-0000-0000-000000000000}"/>
          </ac:spMkLst>
        </pc:spChg>
        <pc:spChg chg="mod">
          <ac:chgData name="Mike" userId="d13c3f3e-70b4-46c4-bf60-ab3fdcc06fc0" providerId="ADAL" clId="{C62CDB38-EC1F-4B29-8192-C65DF3EB109E}" dt="2020-05-22T05:57:08.272" v="3888" actId="207"/>
          <ac:spMkLst>
            <pc:docMk/>
            <pc:sldMk cId="285585295" sldId="851"/>
            <ac:spMk id="54" creationId="{00000000-0000-0000-0000-000000000000}"/>
          </ac:spMkLst>
        </pc:spChg>
        <pc:spChg chg="add mod">
          <ac:chgData name="Mike" userId="d13c3f3e-70b4-46c4-bf60-ab3fdcc06fc0" providerId="ADAL" clId="{C62CDB38-EC1F-4B29-8192-C65DF3EB109E}" dt="2020-05-21T04:13:08.487" v="3290" actId="14100"/>
          <ac:spMkLst>
            <pc:docMk/>
            <pc:sldMk cId="285585295" sldId="851"/>
            <ac:spMk id="56" creationId="{81244960-1566-449E-96DB-B595E97482C3}"/>
          </ac:spMkLst>
        </pc:spChg>
        <pc:spChg chg="add mod">
          <ac:chgData name="Mike" userId="d13c3f3e-70b4-46c4-bf60-ab3fdcc06fc0" providerId="ADAL" clId="{C62CDB38-EC1F-4B29-8192-C65DF3EB109E}" dt="2020-05-22T06:12:59.423" v="4059" actId="14100"/>
          <ac:spMkLst>
            <pc:docMk/>
            <pc:sldMk cId="285585295" sldId="851"/>
            <ac:spMk id="57" creationId="{929C017A-8A31-4846-BC07-68AF53CCB92C}"/>
          </ac:spMkLst>
        </pc:spChg>
        <pc:spChg chg="add mod ord">
          <ac:chgData name="Mike" userId="d13c3f3e-70b4-46c4-bf60-ab3fdcc06fc0" providerId="ADAL" clId="{C62CDB38-EC1F-4B29-8192-C65DF3EB109E}" dt="2020-05-22T06:13:25.263" v="4066" actId="166"/>
          <ac:spMkLst>
            <pc:docMk/>
            <pc:sldMk cId="285585295" sldId="851"/>
            <ac:spMk id="58" creationId="{22C9DFFA-0293-49BD-85FB-17C04CF05154}"/>
          </ac:spMkLst>
        </pc:spChg>
        <pc:grpChg chg="add mod">
          <ac:chgData name="Mike" userId="d13c3f3e-70b4-46c4-bf60-ab3fdcc06fc0" providerId="ADAL" clId="{C62CDB38-EC1F-4B29-8192-C65DF3EB109E}" dt="2020-05-22T05:56:56.354" v="3886" actId="164"/>
          <ac:grpSpMkLst>
            <pc:docMk/>
            <pc:sldMk cId="285585295" sldId="851"/>
            <ac:grpSpMk id="12" creationId="{ACA23394-673E-458B-ABC1-F3945D502E64}"/>
          </ac:grpSpMkLst>
        </pc:grpChg>
        <pc:grpChg chg="mod">
          <ac:chgData name="Mike" userId="d13c3f3e-70b4-46c4-bf60-ab3fdcc06fc0" providerId="ADAL" clId="{C62CDB38-EC1F-4B29-8192-C65DF3EB109E}" dt="2020-05-22T06:08:44.865" v="4026" actId="1037"/>
          <ac:grpSpMkLst>
            <pc:docMk/>
            <pc:sldMk cId="285585295" sldId="851"/>
            <ac:grpSpMk id="41" creationId="{00000000-0000-0000-0000-000000000000}"/>
          </ac:grpSpMkLst>
        </pc:grpChg>
        <pc:graphicFrameChg chg="add del mod">
          <ac:chgData name="Mike" userId="d13c3f3e-70b4-46c4-bf60-ab3fdcc06fc0" providerId="ADAL" clId="{C62CDB38-EC1F-4B29-8192-C65DF3EB109E}" dt="2020-05-22T05:55:30.278" v="3853" actId="478"/>
          <ac:graphicFrameMkLst>
            <pc:docMk/>
            <pc:sldMk cId="285585295" sldId="851"/>
            <ac:graphicFrameMk id="2" creationId="{F4FC29DA-F84E-4EE3-A1DB-B87B2CEC8EF8}"/>
          </ac:graphicFrameMkLst>
        </pc:graphicFrameChg>
        <pc:graphicFrameChg chg="add mod ord">
          <ac:chgData name="Mike" userId="d13c3f3e-70b4-46c4-bf60-ab3fdcc06fc0" providerId="ADAL" clId="{C62CDB38-EC1F-4B29-8192-C65DF3EB109E}" dt="2020-05-22T06:12:07.862" v="4054" actId="555"/>
          <ac:graphicFrameMkLst>
            <pc:docMk/>
            <pc:sldMk cId="285585295" sldId="851"/>
            <ac:graphicFrameMk id="4" creationId="{DEF30D86-0542-4D52-98D3-EA273C468D37}"/>
          </ac:graphicFrameMkLst>
        </pc:graphicFrameChg>
        <pc:graphicFrameChg chg="add mod ord">
          <ac:chgData name="Mike" userId="d13c3f3e-70b4-46c4-bf60-ab3fdcc06fc0" providerId="ADAL" clId="{C62CDB38-EC1F-4B29-8192-C65DF3EB109E}" dt="2020-05-22T06:11:16.003" v="4045" actId="167"/>
          <ac:graphicFrameMkLst>
            <pc:docMk/>
            <pc:sldMk cId="285585295" sldId="851"/>
            <ac:graphicFrameMk id="20" creationId="{4372F8D8-5BB3-4F77-9F34-052D4492C698}"/>
          </ac:graphicFrameMkLst>
        </pc:graphicFrameChg>
        <pc:graphicFrameChg chg="mod ord">
          <ac:chgData name="Mike" userId="d13c3f3e-70b4-46c4-bf60-ab3fdcc06fc0" providerId="ADAL" clId="{C62CDB38-EC1F-4B29-8192-C65DF3EB109E}" dt="2020-05-22T06:13:19.392" v="4065" actId="166"/>
          <ac:graphicFrameMkLst>
            <pc:docMk/>
            <pc:sldMk cId="285585295" sldId="851"/>
            <ac:graphicFrameMk id="40" creationId="{00000000-0000-0000-0000-000000000000}"/>
          </ac:graphicFrameMkLst>
        </pc:graphicFrameChg>
        <pc:graphicFrameChg chg="mod ord">
          <ac:chgData name="Mike" userId="d13c3f3e-70b4-46c4-bf60-ab3fdcc06fc0" providerId="ADAL" clId="{C62CDB38-EC1F-4B29-8192-C65DF3EB109E}" dt="2020-05-22T06:10:41.473" v="4039" actId="167"/>
          <ac:graphicFrameMkLst>
            <pc:docMk/>
            <pc:sldMk cId="285585295" sldId="851"/>
            <ac:graphicFrameMk id="44" creationId="{00000000-0000-0000-0000-000000000000}"/>
          </ac:graphicFrameMkLst>
        </pc:graphicFrameChg>
        <pc:graphicFrameChg chg="mod ord">
          <ac:chgData name="Mike" userId="d13c3f3e-70b4-46c4-bf60-ab3fdcc06fc0" providerId="ADAL" clId="{C62CDB38-EC1F-4B29-8192-C65DF3EB109E}" dt="2020-05-22T06:10:26.094" v="4036" actId="167"/>
          <ac:graphicFrameMkLst>
            <pc:docMk/>
            <pc:sldMk cId="285585295" sldId="851"/>
            <ac:graphicFrameMk id="45" creationId="{00000000-0000-0000-0000-000000000000}"/>
          </ac:graphicFrameMkLst>
        </pc:graphicFrameChg>
        <pc:graphicFrameChg chg="mod ord">
          <ac:chgData name="Mike" userId="d13c3f3e-70b4-46c4-bf60-ab3fdcc06fc0" providerId="ADAL" clId="{C62CDB38-EC1F-4B29-8192-C65DF3EB109E}" dt="2020-05-22T06:10:09.536" v="4033" actId="167"/>
          <ac:graphicFrameMkLst>
            <pc:docMk/>
            <pc:sldMk cId="285585295" sldId="851"/>
            <ac:graphicFrameMk id="46" creationId="{00000000-0000-0000-0000-000000000000}"/>
          </ac:graphicFrameMkLst>
        </pc:graphicFrameChg>
        <pc:graphicFrameChg chg="mod ord">
          <ac:chgData name="Mike" userId="d13c3f3e-70b4-46c4-bf60-ab3fdcc06fc0" providerId="ADAL" clId="{C62CDB38-EC1F-4B29-8192-C65DF3EB109E}" dt="2020-05-22T06:09:57.452" v="4030" actId="167"/>
          <ac:graphicFrameMkLst>
            <pc:docMk/>
            <pc:sldMk cId="285585295" sldId="851"/>
            <ac:graphicFrameMk id="47" creationId="{00000000-0000-0000-0000-000000000000}"/>
          </ac:graphicFrameMkLst>
        </pc:graphicFrameChg>
        <pc:graphicFrameChg chg="mod">
          <ac:chgData name="Mike" userId="d13c3f3e-70b4-46c4-bf60-ab3fdcc06fc0" providerId="ADAL" clId="{C62CDB38-EC1F-4B29-8192-C65DF3EB109E}" dt="2020-05-22T06:12:07.862" v="4054" actId="555"/>
          <ac:graphicFrameMkLst>
            <pc:docMk/>
            <pc:sldMk cId="285585295" sldId="851"/>
            <ac:graphicFrameMk id="55" creationId="{00000000-0000-0000-0000-000000000000}"/>
          </ac:graphicFrameMkLst>
        </pc:graphicFrameChg>
        <pc:cxnChg chg="mod">
          <ac:chgData name="Mike" userId="d13c3f3e-70b4-46c4-bf60-ab3fdcc06fc0" providerId="ADAL" clId="{C62CDB38-EC1F-4B29-8192-C65DF3EB109E}" dt="2020-05-22T06:08:44.865" v="4026" actId="1037"/>
          <ac:cxnSpMkLst>
            <pc:docMk/>
            <pc:sldMk cId="285585295" sldId="851"/>
            <ac:cxnSpMk id="42" creationId="{00000000-0000-0000-0000-000000000000}"/>
          </ac:cxnSpMkLst>
        </pc:cxnChg>
        <pc:cxnChg chg="mod">
          <ac:chgData name="Mike" userId="d13c3f3e-70b4-46c4-bf60-ab3fdcc06fc0" providerId="ADAL" clId="{C62CDB38-EC1F-4B29-8192-C65DF3EB109E}" dt="2020-05-22T06:08:44.865" v="4026" actId="1037"/>
          <ac:cxnSpMkLst>
            <pc:docMk/>
            <pc:sldMk cId="285585295" sldId="851"/>
            <ac:cxnSpMk id="43" creationId="{00000000-0000-0000-0000-000000000000}"/>
          </ac:cxnSpMkLst>
        </pc:cxnChg>
      </pc:sldChg>
      <pc:sldChg chg="addSp delSp modSp mod modAnim">
        <pc:chgData name="Mike" userId="d13c3f3e-70b4-46c4-bf60-ab3fdcc06fc0" providerId="ADAL" clId="{C62CDB38-EC1F-4B29-8192-C65DF3EB109E}" dt="2020-05-24T18:54:57.542" v="13763" actId="167"/>
        <pc:sldMkLst>
          <pc:docMk/>
          <pc:sldMk cId="3160855318" sldId="852"/>
        </pc:sldMkLst>
        <pc:spChg chg="mod">
          <ac:chgData name="Mike" userId="d13c3f3e-70b4-46c4-bf60-ab3fdcc06fc0" providerId="ADAL" clId="{C62CDB38-EC1F-4B29-8192-C65DF3EB109E}" dt="2020-05-22T06:16:51.921" v="4102" actId="164"/>
          <ac:spMkLst>
            <pc:docMk/>
            <pc:sldMk cId="3160855318" sldId="852"/>
            <ac:spMk id="3"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5" creationId="{00000000-0000-0000-0000-000000000000}"/>
          </ac:spMkLst>
        </pc:spChg>
        <pc:spChg chg="mod">
          <ac:chgData name="Mike" userId="d13c3f3e-70b4-46c4-bf60-ab3fdcc06fc0" providerId="ADAL" clId="{C62CDB38-EC1F-4B29-8192-C65DF3EB109E}" dt="2020-05-22T06:16:45.444" v="4101" actId="207"/>
          <ac:spMkLst>
            <pc:docMk/>
            <pc:sldMk cId="3160855318" sldId="852"/>
            <ac:spMk id="6"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7"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8"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9"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10"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11"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13"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14"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15"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16"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17" creationId="{00000000-0000-0000-0000-000000000000}"/>
          </ac:spMkLst>
        </pc:spChg>
        <pc:spChg chg="mod">
          <ac:chgData name="Mike" userId="d13c3f3e-70b4-46c4-bf60-ab3fdcc06fc0" providerId="ADAL" clId="{C62CDB38-EC1F-4B29-8192-C65DF3EB109E}" dt="2020-05-22T06:16:45.444" v="4101" actId="207"/>
          <ac:spMkLst>
            <pc:docMk/>
            <pc:sldMk cId="3160855318" sldId="852"/>
            <ac:spMk id="18"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19"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21"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22"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23"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24"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25"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26"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27"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28" creationId="{00000000-0000-0000-0000-000000000000}"/>
          </ac:spMkLst>
        </pc:spChg>
        <pc:spChg chg="mod">
          <ac:chgData name="Mike" userId="d13c3f3e-70b4-46c4-bf60-ab3fdcc06fc0" providerId="ADAL" clId="{C62CDB38-EC1F-4B29-8192-C65DF3EB109E}" dt="2020-05-22T06:16:45.444" v="4101" actId="207"/>
          <ac:spMkLst>
            <pc:docMk/>
            <pc:sldMk cId="3160855318" sldId="852"/>
            <ac:spMk id="29"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30"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32"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33"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34"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35"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36" creationId="{00000000-0000-0000-0000-000000000000}"/>
          </ac:spMkLst>
        </pc:spChg>
        <pc:spChg chg="mod">
          <ac:chgData name="Mike" userId="d13c3f3e-70b4-46c4-bf60-ab3fdcc06fc0" providerId="ADAL" clId="{C62CDB38-EC1F-4B29-8192-C65DF3EB109E}" dt="2020-05-22T06:16:51.921" v="4102" actId="164"/>
          <ac:spMkLst>
            <pc:docMk/>
            <pc:sldMk cId="3160855318" sldId="852"/>
            <ac:spMk id="37" creationId="{00000000-0000-0000-0000-000000000000}"/>
          </ac:spMkLst>
        </pc:spChg>
        <pc:spChg chg="mod">
          <ac:chgData name="Mike" userId="d13c3f3e-70b4-46c4-bf60-ab3fdcc06fc0" providerId="ADAL" clId="{C62CDB38-EC1F-4B29-8192-C65DF3EB109E}" dt="2020-05-17T03:15:43.131" v="17" actId="27636"/>
          <ac:spMkLst>
            <pc:docMk/>
            <pc:sldMk cId="3160855318" sldId="852"/>
            <ac:spMk id="38" creationId="{00000000-0000-0000-0000-000000000000}"/>
          </ac:spMkLst>
        </pc:spChg>
        <pc:spChg chg="mod">
          <ac:chgData name="Mike" userId="d13c3f3e-70b4-46c4-bf60-ab3fdcc06fc0" providerId="ADAL" clId="{C62CDB38-EC1F-4B29-8192-C65DF3EB109E}" dt="2020-05-22T06:34:58.176" v="4280" actId="555"/>
          <ac:spMkLst>
            <pc:docMk/>
            <pc:sldMk cId="3160855318" sldId="852"/>
            <ac:spMk id="39" creationId="{00000000-0000-0000-0000-000000000000}"/>
          </ac:spMkLst>
        </pc:spChg>
        <pc:spChg chg="mod">
          <ac:chgData name="Mike" userId="d13c3f3e-70b4-46c4-bf60-ab3fdcc06fc0" providerId="ADAL" clId="{C62CDB38-EC1F-4B29-8192-C65DF3EB109E}" dt="2020-05-22T06:34:58.176" v="4280" actId="555"/>
          <ac:spMkLst>
            <pc:docMk/>
            <pc:sldMk cId="3160855318" sldId="852"/>
            <ac:spMk id="48" creationId="{00000000-0000-0000-0000-000000000000}"/>
          </ac:spMkLst>
        </pc:spChg>
        <pc:spChg chg="mod">
          <ac:chgData name="Mike" userId="d13c3f3e-70b4-46c4-bf60-ab3fdcc06fc0" providerId="ADAL" clId="{C62CDB38-EC1F-4B29-8192-C65DF3EB109E}" dt="2020-05-22T06:34:58.176" v="4280" actId="555"/>
          <ac:spMkLst>
            <pc:docMk/>
            <pc:sldMk cId="3160855318" sldId="852"/>
            <ac:spMk id="49" creationId="{00000000-0000-0000-0000-000000000000}"/>
          </ac:spMkLst>
        </pc:spChg>
        <pc:spChg chg="del">
          <ac:chgData name="Mike" userId="d13c3f3e-70b4-46c4-bf60-ab3fdcc06fc0" providerId="ADAL" clId="{C62CDB38-EC1F-4B29-8192-C65DF3EB109E}" dt="2020-05-22T06:16:15.084" v="4096" actId="478"/>
          <ac:spMkLst>
            <pc:docMk/>
            <pc:sldMk cId="3160855318" sldId="852"/>
            <ac:spMk id="50" creationId="{00000000-0000-0000-0000-000000000000}"/>
          </ac:spMkLst>
        </pc:spChg>
        <pc:spChg chg="add mod">
          <ac:chgData name="Mike" userId="d13c3f3e-70b4-46c4-bf60-ab3fdcc06fc0" providerId="ADAL" clId="{C62CDB38-EC1F-4B29-8192-C65DF3EB109E}" dt="2020-05-22T06:16:15.854" v="4097"/>
          <ac:spMkLst>
            <pc:docMk/>
            <pc:sldMk cId="3160855318" sldId="852"/>
            <ac:spMk id="51" creationId="{3A6CB5BA-F8FB-4EC4-BE7D-F804966A911B}"/>
          </ac:spMkLst>
        </pc:spChg>
        <pc:spChg chg="mod">
          <ac:chgData name="Mike" userId="d13c3f3e-70b4-46c4-bf60-ab3fdcc06fc0" providerId="ADAL" clId="{C62CDB38-EC1F-4B29-8192-C65DF3EB109E}" dt="2020-05-22T06:16:51.921" v="4102" actId="164"/>
          <ac:spMkLst>
            <pc:docMk/>
            <pc:sldMk cId="3160855318" sldId="852"/>
            <ac:spMk id="52" creationId="{00000000-0000-0000-0000-000000000000}"/>
          </ac:spMkLst>
        </pc:spChg>
        <pc:spChg chg="mod">
          <ac:chgData name="Mike" userId="d13c3f3e-70b4-46c4-bf60-ab3fdcc06fc0" providerId="ADAL" clId="{C62CDB38-EC1F-4B29-8192-C65DF3EB109E}" dt="2020-05-22T06:16:57.115" v="4103" actId="207"/>
          <ac:spMkLst>
            <pc:docMk/>
            <pc:sldMk cId="3160855318" sldId="852"/>
            <ac:spMk id="53" creationId="{00000000-0000-0000-0000-000000000000}"/>
          </ac:spMkLst>
        </pc:spChg>
        <pc:spChg chg="mod">
          <ac:chgData name="Mike" userId="d13c3f3e-70b4-46c4-bf60-ab3fdcc06fc0" providerId="ADAL" clId="{C62CDB38-EC1F-4B29-8192-C65DF3EB109E}" dt="2020-05-22T06:16:57.115" v="4103" actId="207"/>
          <ac:spMkLst>
            <pc:docMk/>
            <pc:sldMk cId="3160855318" sldId="852"/>
            <ac:spMk id="54" creationId="{00000000-0000-0000-0000-000000000000}"/>
          </ac:spMkLst>
        </pc:spChg>
        <pc:spChg chg="add mod">
          <ac:chgData name="Mike" userId="d13c3f3e-70b4-46c4-bf60-ab3fdcc06fc0" providerId="ADAL" clId="{C62CDB38-EC1F-4B29-8192-C65DF3EB109E}" dt="2020-05-22T06:30:40.041" v="4223" actId="14100"/>
          <ac:spMkLst>
            <pc:docMk/>
            <pc:sldMk cId="3160855318" sldId="852"/>
            <ac:spMk id="56" creationId="{EFF829F4-0C67-49DE-B2A6-E86DBEF3B20D}"/>
          </ac:spMkLst>
        </pc:spChg>
        <pc:spChg chg="add mod">
          <ac:chgData name="Mike" userId="d13c3f3e-70b4-46c4-bf60-ab3fdcc06fc0" providerId="ADAL" clId="{C62CDB38-EC1F-4B29-8192-C65DF3EB109E}" dt="2020-05-22T06:35:50.043" v="4293" actId="1038"/>
          <ac:spMkLst>
            <pc:docMk/>
            <pc:sldMk cId="3160855318" sldId="852"/>
            <ac:spMk id="57" creationId="{808F9A89-9285-4A47-B7E9-61FA8E0D1116}"/>
          </ac:spMkLst>
        </pc:spChg>
        <pc:spChg chg="add mod ord">
          <ac:chgData name="Mike" userId="d13c3f3e-70b4-46c4-bf60-ab3fdcc06fc0" providerId="ADAL" clId="{C62CDB38-EC1F-4B29-8192-C65DF3EB109E}" dt="2020-05-22T06:35:59.630" v="4296" actId="14100"/>
          <ac:spMkLst>
            <pc:docMk/>
            <pc:sldMk cId="3160855318" sldId="852"/>
            <ac:spMk id="58" creationId="{E45B06F9-48FA-4CDB-881F-342A80C7789B}"/>
          </ac:spMkLst>
        </pc:spChg>
        <pc:grpChg chg="add mod">
          <ac:chgData name="Mike" userId="d13c3f3e-70b4-46c4-bf60-ab3fdcc06fc0" providerId="ADAL" clId="{C62CDB38-EC1F-4B29-8192-C65DF3EB109E}" dt="2020-05-22T06:16:51.921" v="4102" actId="164"/>
          <ac:grpSpMkLst>
            <pc:docMk/>
            <pc:sldMk cId="3160855318" sldId="852"/>
            <ac:grpSpMk id="2" creationId="{CCC9CA4E-6320-465D-93A2-E7D39A817656}"/>
          </ac:grpSpMkLst>
        </pc:grpChg>
        <pc:grpChg chg="mod">
          <ac:chgData name="Mike" userId="d13c3f3e-70b4-46c4-bf60-ab3fdcc06fc0" providerId="ADAL" clId="{C62CDB38-EC1F-4B29-8192-C65DF3EB109E}" dt="2020-05-22T06:35:37.950" v="4288" actId="1076"/>
          <ac:grpSpMkLst>
            <pc:docMk/>
            <pc:sldMk cId="3160855318" sldId="852"/>
            <ac:grpSpMk id="41" creationId="{00000000-0000-0000-0000-000000000000}"/>
          </ac:grpSpMkLst>
        </pc:grpChg>
        <pc:graphicFrameChg chg="add mod ord">
          <ac:chgData name="Mike" userId="d13c3f3e-70b4-46c4-bf60-ab3fdcc06fc0" providerId="ADAL" clId="{C62CDB38-EC1F-4B29-8192-C65DF3EB109E}" dt="2020-05-24T18:54:57.542" v="13763" actId="167"/>
          <ac:graphicFrameMkLst>
            <pc:docMk/>
            <pc:sldMk cId="3160855318" sldId="852"/>
            <ac:graphicFrameMk id="4" creationId="{7659058D-84F1-4A49-8013-2C77C63F84E3}"/>
          </ac:graphicFrameMkLst>
        </pc:graphicFrameChg>
        <pc:graphicFrameChg chg="add mod">
          <ac:chgData name="Mike" userId="d13c3f3e-70b4-46c4-bf60-ab3fdcc06fc0" providerId="ADAL" clId="{C62CDB38-EC1F-4B29-8192-C65DF3EB109E}" dt="2020-05-22T06:34:27.502" v="4277" actId="1076"/>
          <ac:graphicFrameMkLst>
            <pc:docMk/>
            <pc:sldMk cId="3160855318" sldId="852"/>
            <ac:graphicFrameMk id="12" creationId="{60D81883-6DF9-408F-AFDC-28B5352E71D2}"/>
          </ac:graphicFrameMkLst>
        </pc:graphicFrameChg>
        <pc:graphicFrameChg chg="mod ord">
          <ac:chgData name="Mike" userId="d13c3f3e-70b4-46c4-bf60-ab3fdcc06fc0" providerId="ADAL" clId="{C62CDB38-EC1F-4B29-8192-C65DF3EB109E}" dt="2020-05-22T06:34:50.210" v="4279" actId="166"/>
          <ac:graphicFrameMkLst>
            <pc:docMk/>
            <pc:sldMk cId="3160855318" sldId="852"/>
            <ac:graphicFrameMk id="40" creationId="{00000000-0000-0000-0000-000000000000}"/>
          </ac:graphicFrameMkLst>
        </pc:graphicFrameChg>
        <pc:graphicFrameChg chg="mod">
          <ac:chgData name="Mike" userId="d13c3f3e-70b4-46c4-bf60-ab3fdcc06fc0" providerId="ADAL" clId="{C62CDB38-EC1F-4B29-8192-C65DF3EB109E}" dt="2020-05-22T06:34:27.502" v="4277" actId="1076"/>
          <ac:graphicFrameMkLst>
            <pc:docMk/>
            <pc:sldMk cId="3160855318" sldId="852"/>
            <ac:graphicFrameMk id="44" creationId="{00000000-0000-0000-0000-000000000000}"/>
          </ac:graphicFrameMkLst>
        </pc:graphicFrameChg>
        <pc:graphicFrameChg chg="mod">
          <ac:chgData name="Mike" userId="d13c3f3e-70b4-46c4-bf60-ab3fdcc06fc0" providerId="ADAL" clId="{C62CDB38-EC1F-4B29-8192-C65DF3EB109E}" dt="2020-05-22T06:34:27.502" v="4277" actId="1076"/>
          <ac:graphicFrameMkLst>
            <pc:docMk/>
            <pc:sldMk cId="3160855318" sldId="852"/>
            <ac:graphicFrameMk id="45" creationId="{00000000-0000-0000-0000-000000000000}"/>
          </ac:graphicFrameMkLst>
        </pc:graphicFrameChg>
        <pc:graphicFrameChg chg="mod">
          <ac:chgData name="Mike" userId="d13c3f3e-70b4-46c4-bf60-ab3fdcc06fc0" providerId="ADAL" clId="{C62CDB38-EC1F-4B29-8192-C65DF3EB109E}" dt="2020-05-22T06:34:27.502" v="4277" actId="1076"/>
          <ac:graphicFrameMkLst>
            <pc:docMk/>
            <pc:sldMk cId="3160855318" sldId="852"/>
            <ac:graphicFrameMk id="46" creationId="{00000000-0000-0000-0000-000000000000}"/>
          </ac:graphicFrameMkLst>
        </pc:graphicFrameChg>
        <pc:graphicFrameChg chg="mod">
          <ac:chgData name="Mike" userId="d13c3f3e-70b4-46c4-bf60-ab3fdcc06fc0" providerId="ADAL" clId="{C62CDB38-EC1F-4B29-8192-C65DF3EB109E}" dt="2020-05-22T06:34:27.502" v="4277" actId="1076"/>
          <ac:graphicFrameMkLst>
            <pc:docMk/>
            <pc:sldMk cId="3160855318" sldId="852"/>
            <ac:graphicFrameMk id="47" creationId="{00000000-0000-0000-0000-000000000000}"/>
          </ac:graphicFrameMkLst>
        </pc:graphicFrameChg>
        <pc:graphicFrameChg chg="mod ord">
          <ac:chgData name="Mike" userId="d13c3f3e-70b4-46c4-bf60-ab3fdcc06fc0" providerId="ADAL" clId="{C62CDB38-EC1F-4B29-8192-C65DF3EB109E}" dt="2020-05-24T18:54:56.225" v="13761"/>
          <ac:graphicFrameMkLst>
            <pc:docMk/>
            <pc:sldMk cId="3160855318" sldId="852"/>
            <ac:graphicFrameMk id="55" creationId="{00000000-0000-0000-0000-000000000000}"/>
          </ac:graphicFrameMkLst>
        </pc:graphicFrameChg>
        <pc:cxnChg chg="mod">
          <ac:chgData name="Mike" userId="d13c3f3e-70b4-46c4-bf60-ab3fdcc06fc0" providerId="ADAL" clId="{C62CDB38-EC1F-4B29-8192-C65DF3EB109E}" dt="2020-05-22T06:35:37.950" v="4288" actId="1076"/>
          <ac:cxnSpMkLst>
            <pc:docMk/>
            <pc:sldMk cId="3160855318" sldId="852"/>
            <ac:cxnSpMk id="42" creationId="{00000000-0000-0000-0000-000000000000}"/>
          </ac:cxnSpMkLst>
        </pc:cxnChg>
        <pc:cxnChg chg="mod">
          <ac:chgData name="Mike" userId="d13c3f3e-70b4-46c4-bf60-ab3fdcc06fc0" providerId="ADAL" clId="{C62CDB38-EC1F-4B29-8192-C65DF3EB109E}" dt="2020-05-22T06:35:37.950" v="4288" actId="1076"/>
          <ac:cxnSpMkLst>
            <pc:docMk/>
            <pc:sldMk cId="3160855318" sldId="852"/>
            <ac:cxnSpMk id="43" creationId="{00000000-0000-0000-0000-000000000000}"/>
          </ac:cxnSpMkLst>
        </pc:cxnChg>
      </pc:sldChg>
      <pc:sldChg chg="addSp delSp modSp mod modAnim modNotesTx">
        <pc:chgData name="Mike" userId="d13c3f3e-70b4-46c4-bf60-ab3fdcc06fc0" providerId="ADAL" clId="{C62CDB38-EC1F-4B29-8192-C65DF3EB109E}" dt="2020-05-22T06:15:33.087" v="4095" actId="20577"/>
        <pc:sldMkLst>
          <pc:docMk/>
          <pc:sldMk cId="923591953" sldId="853"/>
        </pc:sldMkLst>
        <pc:spChg chg="add del mod">
          <ac:chgData name="Mike" userId="d13c3f3e-70b4-46c4-bf60-ab3fdcc06fc0" providerId="ADAL" clId="{C62CDB38-EC1F-4B29-8192-C65DF3EB109E}" dt="2020-05-21T16:20:44.875" v="3378" actId="164"/>
          <ac:spMkLst>
            <pc:docMk/>
            <pc:sldMk cId="923591953" sldId="853"/>
            <ac:spMk id="3"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5"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6"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7"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8"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9" creationId="{00000000-0000-0000-0000-000000000000}"/>
          </ac:spMkLst>
        </pc:spChg>
        <pc:spChg chg="mod">
          <ac:chgData name="Mike" userId="d13c3f3e-70b4-46c4-bf60-ab3fdcc06fc0" providerId="ADAL" clId="{C62CDB38-EC1F-4B29-8192-C65DF3EB109E}" dt="2020-05-21T16:19:05.644" v="3337" actId="207"/>
          <ac:spMkLst>
            <pc:docMk/>
            <pc:sldMk cId="923591953" sldId="853"/>
            <ac:spMk id="10"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11"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13"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14"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15"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16"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17"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18"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19" creationId="{00000000-0000-0000-0000-000000000000}"/>
          </ac:spMkLst>
        </pc:spChg>
        <pc:spChg chg="add mod">
          <ac:chgData name="Mike" userId="d13c3f3e-70b4-46c4-bf60-ab3fdcc06fc0" providerId="ADAL" clId="{C62CDB38-EC1F-4B29-8192-C65DF3EB109E}" dt="2020-05-21T17:00:26.200" v="3785" actId="1582"/>
          <ac:spMkLst>
            <pc:docMk/>
            <pc:sldMk cId="923591953" sldId="853"/>
            <ac:spMk id="20" creationId="{B542EA0D-FCC6-45DF-B712-92DE706B33D5}"/>
          </ac:spMkLst>
        </pc:spChg>
        <pc:spChg chg="add del mod">
          <ac:chgData name="Mike" userId="d13c3f3e-70b4-46c4-bf60-ab3fdcc06fc0" providerId="ADAL" clId="{C62CDB38-EC1F-4B29-8192-C65DF3EB109E}" dt="2020-05-21T16:20:44.875" v="3378" actId="164"/>
          <ac:spMkLst>
            <pc:docMk/>
            <pc:sldMk cId="923591953" sldId="853"/>
            <ac:spMk id="21" creationId="{00000000-0000-0000-0000-000000000000}"/>
          </ac:spMkLst>
        </pc:spChg>
        <pc:spChg chg="mod">
          <ac:chgData name="Mike" userId="d13c3f3e-70b4-46c4-bf60-ab3fdcc06fc0" providerId="ADAL" clId="{C62CDB38-EC1F-4B29-8192-C65DF3EB109E}" dt="2020-05-21T16:19:05.644" v="3337" actId="207"/>
          <ac:spMkLst>
            <pc:docMk/>
            <pc:sldMk cId="923591953" sldId="853"/>
            <ac:spMk id="22"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23"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24"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25"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26"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27"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28"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29"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30"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32" creationId="{00000000-0000-0000-0000-000000000000}"/>
          </ac:spMkLst>
        </pc:spChg>
        <pc:spChg chg="mod">
          <ac:chgData name="Mike" userId="d13c3f3e-70b4-46c4-bf60-ab3fdcc06fc0" providerId="ADAL" clId="{C62CDB38-EC1F-4B29-8192-C65DF3EB109E}" dt="2020-05-21T16:19:05.644" v="3337" actId="207"/>
          <ac:spMkLst>
            <pc:docMk/>
            <pc:sldMk cId="923591953" sldId="853"/>
            <ac:spMk id="33"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34"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35"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36"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37" creationId="{00000000-0000-0000-0000-000000000000}"/>
          </ac:spMkLst>
        </pc:spChg>
        <pc:spChg chg="mod">
          <ac:chgData name="Mike" userId="d13c3f3e-70b4-46c4-bf60-ab3fdcc06fc0" providerId="ADAL" clId="{C62CDB38-EC1F-4B29-8192-C65DF3EB109E}" dt="2020-05-17T03:15:43.147" v="18" actId="27636"/>
          <ac:spMkLst>
            <pc:docMk/>
            <pc:sldMk cId="923591953" sldId="853"/>
            <ac:spMk id="38" creationId="{00000000-0000-0000-0000-000000000000}"/>
          </ac:spMkLst>
        </pc:spChg>
        <pc:spChg chg="mod">
          <ac:chgData name="Mike" userId="d13c3f3e-70b4-46c4-bf60-ab3fdcc06fc0" providerId="ADAL" clId="{C62CDB38-EC1F-4B29-8192-C65DF3EB109E}" dt="2020-05-21T16:50:26.341" v="3624" actId="554"/>
          <ac:spMkLst>
            <pc:docMk/>
            <pc:sldMk cId="923591953" sldId="853"/>
            <ac:spMk id="39" creationId="{00000000-0000-0000-0000-000000000000}"/>
          </ac:spMkLst>
        </pc:spChg>
        <pc:spChg chg="mod">
          <ac:chgData name="Mike" userId="d13c3f3e-70b4-46c4-bf60-ab3fdcc06fc0" providerId="ADAL" clId="{C62CDB38-EC1F-4B29-8192-C65DF3EB109E}" dt="2020-05-21T16:50:16.297" v="3622" actId="555"/>
          <ac:spMkLst>
            <pc:docMk/>
            <pc:sldMk cId="923591953" sldId="853"/>
            <ac:spMk id="48" creationId="{00000000-0000-0000-0000-000000000000}"/>
          </ac:spMkLst>
        </pc:spChg>
        <pc:spChg chg="mod">
          <ac:chgData name="Mike" userId="d13c3f3e-70b4-46c4-bf60-ab3fdcc06fc0" providerId="ADAL" clId="{C62CDB38-EC1F-4B29-8192-C65DF3EB109E}" dt="2020-05-21T16:50:33.589" v="3625" actId="167"/>
          <ac:spMkLst>
            <pc:docMk/>
            <pc:sldMk cId="923591953" sldId="853"/>
            <ac:spMk id="49" creationId="{00000000-0000-0000-0000-000000000000}"/>
          </ac:spMkLst>
        </pc:spChg>
        <pc:spChg chg="del mod">
          <ac:chgData name="Mike" userId="d13c3f3e-70b4-46c4-bf60-ab3fdcc06fc0" providerId="ADAL" clId="{C62CDB38-EC1F-4B29-8192-C65DF3EB109E}" dt="2020-05-21T16:49:32.791" v="3582" actId="478"/>
          <ac:spMkLst>
            <pc:docMk/>
            <pc:sldMk cId="923591953" sldId="853"/>
            <ac:spMk id="50" creationId="{00000000-0000-0000-0000-000000000000}"/>
          </ac:spMkLst>
        </pc:spChg>
        <pc:spChg chg="add del mod">
          <ac:chgData name="Mike" userId="d13c3f3e-70b4-46c4-bf60-ab3fdcc06fc0" providerId="ADAL" clId="{C62CDB38-EC1F-4B29-8192-C65DF3EB109E}" dt="2020-05-21T16:20:44.875" v="3378" actId="164"/>
          <ac:spMkLst>
            <pc:docMk/>
            <pc:sldMk cId="923591953" sldId="853"/>
            <ac:spMk id="52" creationId="{00000000-0000-0000-0000-000000000000}"/>
          </ac:spMkLst>
        </pc:spChg>
        <pc:spChg chg="mod">
          <ac:chgData name="Mike" userId="d13c3f3e-70b4-46c4-bf60-ab3fdcc06fc0" providerId="ADAL" clId="{C62CDB38-EC1F-4B29-8192-C65DF3EB109E}" dt="2020-05-21T16:19:13.043" v="3338" actId="207"/>
          <ac:spMkLst>
            <pc:docMk/>
            <pc:sldMk cId="923591953" sldId="853"/>
            <ac:spMk id="53" creationId="{00000000-0000-0000-0000-000000000000}"/>
          </ac:spMkLst>
        </pc:spChg>
        <pc:spChg chg="mod">
          <ac:chgData name="Mike" userId="d13c3f3e-70b4-46c4-bf60-ab3fdcc06fc0" providerId="ADAL" clId="{C62CDB38-EC1F-4B29-8192-C65DF3EB109E}" dt="2020-05-21T16:19:13.043" v="3338" actId="207"/>
          <ac:spMkLst>
            <pc:docMk/>
            <pc:sldMk cId="923591953" sldId="853"/>
            <ac:spMk id="54" creationId="{00000000-0000-0000-0000-000000000000}"/>
          </ac:spMkLst>
        </pc:spChg>
        <pc:spChg chg="add mod">
          <ac:chgData name="Mike" userId="d13c3f3e-70b4-46c4-bf60-ab3fdcc06fc0" providerId="ADAL" clId="{C62CDB38-EC1F-4B29-8192-C65DF3EB109E}" dt="2020-05-21T16:49:38.456" v="3585" actId="14100"/>
          <ac:spMkLst>
            <pc:docMk/>
            <pc:sldMk cId="923591953" sldId="853"/>
            <ac:spMk id="56" creationId="{FE8B1B6C-235F-49E7-BD6D-7C42DAC6A557}"/>
          </ac:spMkLst>
        </pc:spChg>
        <pc:spChg chg="add mod">
          <ac:chgData name="Mike" userId="d13c3f3e-70b4-46c4-bf60-ab3fdcc06fc0" providerId="ADAL" clId="{C62CDB38-EC1F-4B29-8192-C65DF3EB109E}" dt="2020-05-21T16:49:49.430" v="3586" actId="14100"/>
          <ac:spMkLst>
            <pc:docMk/>
            <pc:sldMk cId="923591953" sldId="853"/>
            <ac:spMk id="57" creationId="{7A04AD1C-C1DC-4974-9788-7A08CFCBD156}"/>
          </ac:spMkLst>
        </pc:spChg>
        <pc:spChg chg="add mod">
          <ac:chgData name="Mike" userId="d13c3f3e-70b4-46c4-bf60-ab3fdcc06fc0" providerId="ADAL" clId="{C62CDB38-EC1F-4B29-8192-C65DF3EB109E}" dt="2020-05-21T17:00:39.385" v="3788" actId="14100"/>
          <ac:spMkLst>
            <pc:docMk/>
            <pc:sldMk cId="923591953" sldId="853"/>
            <ac:spMk id="58" creationId="{E702DE9E-CBFA-4C93-94CE-D69198AEAC2B}"/>
          </ac:spMkLst>
        </pc:spChg>
        <pc:grpChg chg="add mod">
          <ac:chgData name="Mike" userId="d13c3f3e-70b4-46c4-bf60-ab3fdcc06fc0" providerId="ADAL" clId="{C62CDB38-EC1F-4B29-8192-C65DF3EB109E}" dt="2020-05-21T16:20:44.875" v="3378" actId="164"/>
          <ac:grpSpMkLst>
            <pc:docMk/>
            <pc:sldMk cId="923591953" sldId="853"/>
            <ac:grpSpMk id="4" creationId="{47E6778E-7477-48A1-AAF5-CB63C6876B71}"/>
          </ac:grpSpMkLst>
        </pc:grpChg>
        <pc:grpChg chg="mod">
          <ac:chgData name="Mike" userId="d13c3f3e-70b4-46c4-bf60-ab3fdcc06fc0" providerId="ADAL" clId="{C62CDB38-EC1F-4B29-8192-C65DF3EB109E}" dt="2020-05-21T16:58:30.642" v="3781" actId="1038"/>
          <ac:grpSpMkLst>
            <pc:docMk/>
            <pc:sldMk cId="923591953" sldId="853"/>
            <ac:grpSpMk id="41" creationId="{00000000-0000-0000-0000-000000000000}"/>
          </ac:grpSpMkLst>
        </pc:grpChg>
        <pc:graphicFrameChg chg="add mod ord">
          <ac:chgData name="Mike" userId="d13c3f3e-70b4-46c4-bf60-ab3fdcc06fc0" providerId="ADAL" clId="{C62CDB38-EC1F-4B29-8192-C65DF3EB109E}" dt="2020-05-21T16:58:30.642" v="3781" actId="1038"/>
          <ac:graphicFrameMkLst>
            <pc:docMk/>
            <pc:sldMk cId="923591953" sldId="853"/>
            <ac:graphicFrameMk id="2" creationId="{C87B8887-3AC2-4B4C-B08A-2F1305367915}"/>
          </ac:graphicFrameMkLst>
        </pc:graphicFrameChg>
        <pc:graphicFrameChg chg="add mod">
          <ac:chgData name="Mike" userId="d13c3f3e-70b4-46c4-bf60-ab3fdcc06fc0" providerId="ADAL" clId="{C62CDB38-EC1F-4B29-8192-C65DF3EB109E}" dt="2020-05-21T16:58:14.676" v="3775" actId="1076"/>
          <ac:graphicFrameMkLst>
            <pc:docMk/>
            <pc:sldMk cId="923591953" sldId="853"/>
            <ac:graphicFrameMk id="12" creationId="{B3685FCD-A47C-4692-94E7-1B43839E1027}"/>
          </ac:graphicFrameMkLst>
        </pc:graphicFrameChg>
        <pc:graphicFrameChg chg="mod ord">
          <ac:chgData name="Mike" userId="d13c3f3e-70b4-46c4-bf60-ab3fdcc06fc0" providerId="ADAL" clId="{C62CDB38-EC1F-4B29-8192-C65DF3EB109E}" dt="2020-05-21T16:58:21.629" v="3777" actId="166"/>
          <ac:graphicFrameMkLst>
            <pc:docMk/>
            <pc:sldMk cId="923591953" sldId="853"/>
            <ac:graphicFrameMk id="40" creationId="{00000000-0000-0000-0000-000000000000}"/>
          </ac:graphicFrameMkLst>
        </pc:graphicFrameChg>
        <pc:graphicFrameChg chg="mod">
          <ac:chgData name="Mike" userId="d13c3f3e-70b4-46c4-bf60-ab3fdcc06fc0" providerId="ADAL" clId="{C62CDB38-EC1F-4B29-8192-C65DF3EB109E}" dt="2020-05-21T16:58:14.676" v="3775" actId="1076"/>
          <ac:graphicFrameMkLst>
            <pc:docMk/>
            <pc:sldMk cId="923591953" sldId="853"/>
            <ac:graphicFrameMk id="44" creationId="{00000000-0000-0000-0000-000000000000}"/>
          </ac:graphicFrameMkLst>
        </pc:graphicFrameChg>
        <pc:graphicFrameChg chg="mod">
          <ac:chgData name="Mike" userId="d13c3f3e-70b4-46c4-bf60-ab3fdcc06fc0" providerId="ADAL" clId="{C62CDB38-EC1F-4B29-8192-C65DF3EB109E}" dt="2020-05-21T16:58:14.676" v="3775" actId="1076"/>
          <ac:graphicFrameMkLst>
            <pc:docMk/>
            <pc:sldMk cId="923591953" sldId="853"/>
            <ac:graphicFrameMk id="45" creationId="{00000000-0000-0000-0000-000000000000}"/>
          </ac:graphicFrameMkLst>
        </pc:graphicFrameChg>
        <pc:graphicFrameChg chg="mod ord">
          <ac:chgData name="Mike" userId="d13c3f3e-70b4-46c4-bf60-ab3fdcc06fc0" providerId="ADAL" clId="{C62CDB38-EC1F-4B29-8192-C65DF3EB109E}" dt="2020-05-21T16:58:14.676" v="3775" actId="1076"/>
          <ac:graphicFrameMkLst>
            <pc:docMk/>
            <pc:sldMk cId="923591953" sldId="853"/>
            <ac:graphicFrameMk id="46" creationId="{00000000-0000-0000-0000-000000000000}"/>
          </ac:graphicFrameMkLst>
        </pc:graphicFrameChg>
        <pc:graphicFrameChg chg="mod">
          <ac:chgData name="Mike" userId="d13c3f3e-70b4-46c4-bf60-ab3fdcc06fc0" providerId="ADAL" clId="{C62CDB38-EC1F-4B29-8192-C65DF3EB109E}" dt="2020-05-21T16:58:14.676" v="3775" actId="1076"/>
          <ac:graphicFrameMkLst>
            <pc:docMk/>
            <pc:sldMk cId="923591953" sldId="853"/>
            <ac:graphicFrameMk id="47" creationId="{00000000-0000-0000-0000-000000000000}"/>
          </ac:graphicFrameMkLst>
        </pc:graphicFrameChg>
        <pc:graphicFrameChg chg="mod">
          <ac:chgData name="Mike" userId="d13c3f3e-70b4-46c4-bf60-ab3fdcc06fc0" providerId="ADAL" clId="{C62CDB38-EC1F-4B29-8192-C65DF3EB109E}" dt="2020-05-21T16:58:30.642" v="3781" actId="1038"/>
          <ac:graphicFrameMkLst>
            <pc:docMk/>
            <pc:sldMk cId="923591953" sldId="853"/>
            <ac:graphicFrameMk id="55" creationId="{00000000-0000-0000-0000-000000000000}"/>
          </ac:graphicFrameMkLst>
        </pc:graphicFrameChg>
        <pc:cxnChg chg="mod">
          <ac:chgData name="Mike" userId="d13c3f3e-70b4-46c4-bf60-ab3fdcc06fc0" providerId="ADAL" clId="{C62CDB38-EC1F-4B29-8192-C65DF3EB109E}" dt="2020-05-21T16:58:30.642" v="3781" actId="1038"/>
          <ac:cxnSpMkLst>
            <pc:docMk/>
            <pc:sldMk cId="923591953" sldId="853"/>
            <ac:cxnSpMk id="42" creationId="{00000000-0000-0000-0000-000000000000}"/>
          </ac:cxnSpMkLst>
        </pc:cxnChg>
        <pc:cxnChg chg="mod">
          <ac:chgData name="Mike" userId="d13c3f3e-70b4-46c4-bf60-ab3fdcc06fc0" providerId="ADAL" clId="{C62CDB38-EC1F-4B29-8192-C65DF3EB109E}" dt="2020-05-21T16:58:30.642" v="3781" actId="1038"/>
          <ac:cxnSpMkLst>
            <pc:docMk/>
            <pc:sldMk cId="923591953" sldId="853"/>
            <ac:cxnSpMk id="43" creationId="{00000000-0000-0000-0000-000000000000}"/>
          </ac:cxnSpMkLst>
        </pc:cxnChg>
      </pc:sldChg>
      <pc:sldChg chg="addSp delSp modSp mod modAnim modNotesTx">
        <pc:chgData name="Mike" userId="d13c3f3e-70b4-46c4-bf60-ab3fdcc06fc0" providerId="ADAL" clId="{C62CDB38-EC1F-4B29-8192-C65DF3EB109E}" dt="2020-05-24T18:58:04.570" v="13775" actId="167"/>
        <pc:sldMkLst>
          <pc:docMk/>
          <pc:sldMk cId="2377979610" sldId="857"/>
        </pc:sldMkLst>
        <pc:spChg chg="mod">
          <ac:chgData name="Mike" userId="d13c3f3e-70b4-46c4-bf60-ab3fdcc06fc0" providerId="ADAL" clId="{C62CDB38-EC1F-4B29-8192-C65DF3EB109E}" dt="2020-05-22T06:53:47.523" v="4572" actId="164"/>
          <ac:spMkLst>
            <pc:docMk/>
            <pc:sldMk cId="2377979610" sldId="857"/>
            <ac:spMk id="3" creationId="{00000000-0000-0000-0000-000000000000}"/>
          </ac:spMkLst>
        </pc:spChg>
        <pc:spChg chg="add del mod">
          <ac:chgData name="Mike" userId="d13c3f3e-70b4-46c4-bf60-ab3fdcc06fc0" providerId="ADAL" clId="{C62CDB38-EC1F-4B29-8192-C65DF3EB109E}" dt="2020-05-22T06:41:56.805" v="4342" actId="478"/>
          <ac:spMkLst>
            <pc:docMk/>
            <pc:sldMk cId="2377979610" sldId="857"/>
            <ac:spMk id="4" creationId="{EF326AA4-8346-47B9-8A4A-D92757A5382F}"/>
          </ac:spMkLst>
        </pc:spChg>
        <pc:spChg chg="mod">
          <ac:chgData name="Mike" userId="d13c3f3e-70b4-46c4-bf60-ab3fdcc06fc0" providerId="ADAL" clId="{C62CDB38-EC1F-4B29-8192-C65DF3EB109E}" dt="2020-05-22T06:53:47.523" v="4572" actId="164"/>
          <ac:spMkLst>
            <pc:docMk/>
            <pc:sldMk cId="2377979610" sldId="857"/>
            <ac:spMk id="5"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6" creationId="{00000000-0000-0000-0000-000000000000}"/>
          </ac:spMkLst>
        </pc:spChg>
        <pc:spChg chg="mod">
          <ac:chgData name="Mike" userId="d13c3f3e-70b4-46c4-bf60-ab3fdcc06fc0" providerId="ADAL" clId="{C62CDB38-EC1F-4B29-8192-C65DF3EB109E}" dt="2020-05-22T06:40:58.278" v="4330" actId="207"/>
          <ac:spMkLst>
            <pc:docMk/>
            <pc:sldMk cId="2377979610" sldId="857"/>
            <ac:spMk id="7"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8"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9"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10"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11"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13" creationId="{00000000-0000-0000-0000-000000000000}"/>
          </ac:spMkLst>
        </pc:spChg>
        <pc:spChg chg="mod">
          <ac:chgData name="Mike" userId="d13c3f3e-70b4-46c4-bf60-ab3fdcc06fc0" providerId="ADAL" clId="{C62CDB38-EC1F-4B29-8192-C65DF3EB109E}" dt="2020-05-22T06:40:58.278" v="4330" actId="207"/>
          <ac:spMkLst>
            <pc:docMk/>
            <pc:sldMk cId="2377979610" sldId="857"/>
            <ac:spMk id="14"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15"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16"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17"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18" creationId="{00000000-0000-0000-0000-000000000000}"/>
          </ac:spMkLst>
        </pc:spChg>
        <pc:spChg chg="mod">
          <ac:chgData name="Mike" userId="d13c3f3e-70b4-46c4-bf60-ab3fdcc06fc0" providerId="ADAL" clId="{C62CDB38-EC1F-4B29-8192-C65DF3EB109E}" dt="2020-05-22T06:40:58.278" v="4330" actId="207"/>
          <ac:spMkLst>
            <pc:docMk/>
            <pc:sldMk cId="2377979610" sldId="857"/>
            <ac:spMk id="19"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21"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22"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23"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24" creationId="{00000000-0000-0000-0000-000000000000}"/>
          </ac:spMkLst>
        </pc:spChg>
        <pc:spChg chg="mod">
          <ac:chgData name="Mike" userId="d13c3f3e-70b4-46c4-bf60-ab3fdcc06fc0" providerId="ADAL" clId="{C62CDB38-EC1F-4B29-8192-C65DF3EB109E}" dt="2020-05-22T06:40:58.278" v="4330" actId="207"/>
          <ac:spMkLst>
            <pc:docMk/>
            <pc:sldMk cId="2377979610" sldId="857"/>
            <ac:spMk id="25"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26"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27"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28"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29" creationId="{00000000-0000-0000-0000-000000000000}"/>
          </ac:spMkLst>
        </pc:spChg>
        <pc:spChg chg="mod">
          <ac:chgData name="Mike" userId="d13c3f3e-70b4-46c4-bf60-ab3fdcc06fc0" providerId="ADAL" clId="{C62CDB38-EC1F-4B29-8192-C65DF3EB109E}" dt="2020-05-22T06:40:58.278" v="4330" actId="207"/>
          <ac:spMkLst>
            <pc:docMk/>
            <pc:sldMk cId="2377979610" sldId="857"/>
            <ac:spMk id="30"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32"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33"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34"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35" creationId="{00000000-0000-0000-0000-000000000000}"/>
          </ac:spMkLst>
        </pc:spChg>
        <pc:spChg chg="mod">
          <ac:chgData name="Mike" userId="d13c3f3e-70b4-46c4-bf60-ab3fdcc06fc0" providerId="ADAL" clId="{C62CDB38-EC1F-4B29-8192-C65DF3EB109E}" dt="2020-05-22T06:40:58.278" v="4330" actId="207"/>
          <ac:spMkLst>
            <pc:docMk/>
            <pc:sldMk cId="2377979610" sldId="857"/>
            <ac:spMk id="36"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37" creationId="{00000000-0000-0000-0000-000000000000}"/>
          </ac:spMkLst>
        </pc:spChg>
        <pc:spChg chg="del mod">
          <ac:chgData name="Mike" userId="d13c3f3e-70b4-46c4-bf60-ab3fdcc06fc0" providerId="ADAL" clId="{C62CDB38-EC1F-4B29-8192-C65DF3EB109E}" dt="2020-05-22T06:41:55.902" v="4340" actId="478"/>
          <ac:spMkLst>
            <pc:docMk/>
            <pc:sldMk cId="2377979610" sldId="857"/>
            <ac:spMk id="38" creationId="{00000000-0000-0000-0000-000000000000}"/>
          </ac:spMkLst>
        </pc:spChg>
        <pc:spChg chg="mod">
          <ac:chgData name="Mike" userId="d13c3f3e-70b4-46c4-bf60-ab3fdcc06fc0" providerId="ADAL" clId="{C62CDB38-EC1F-4B29-8192-C65DF3EB109E}" dt="2020-05-22T07:25:35.449" v="4729" actId="555"/>
          <ac:spMkLst>
            <pc:docMk/>
            <pc:sldMk cId="2377979610" sldId="857"/>
            <ac:spMk id="39" creationId="{00000000-0000-0000-0000-000000000000}"/>
          </ac:spMkLst>
        </pc:spChg>
        <pc:spChg chg="mod">
          <ac:chgData name="Mike" userId="d13c3f3e-70b4-46c4-bf60-ab3fdcc06fc0" providerId="ADAL" clId="{C62CDB38-EC1F-4B29-8192-C65DF3EB109E}" dt="2020-05-22T07:21:38.594" v="4709" actId="167"/>
          <ac:spMkLst>
            <pc:docMk/>
            <pc:sldMk cId="2377979610" sldId="857"/>
            <ac:spMk id="48" creationId="{00000000-0000-0000-0000-000000000000}"/>
          </ac:spMkLst>
        </pc:spChg>
        <pc:spChg chg="mod">
          <ac:chgData name="Mike" userId="d13c3f3e-70b4-46c4-bf60-ab3fdcc06fc0" providerId="ADAL" clId="{C62CDB38-EC1F-4B29-8192-C65DF3EB109E}" dt="2020-05-22T07:21:41.641" v="4710" actId="167"/>
          <ac:spMkLst>
            <pc:docMk/>
            <pc:sldMk cId="2377979610" sldId="857"/>
            <ac:spMk id="49" creationId="{00000000-0000-0000-0000-000000000000}"/>
          </ac:spMkLst>
        </pc:spChg>
        <pc:spChg chg="del">
          <ac:chgData name="Mike" userId="d13c3f3e-70b4-46c4-bf60-ab3fdcc06fc0" providerId="ADAL" clId="{C62CDB38-EC1F-4B29-8192-C65DF3EB109E}" dt="2020-05-22T06:44:14.818" v="4436" actId="478"/>
          <ac:spMkLst>
            <pc:docMk/>
            <pc:sldMk cId="2377979610" sldId="857"/>
            <ac:spMk id="50" creationId="{00000000-0000-0000-0000-000000000000}"/>
          </ac:spMkLst>
        </pc:spChg>
        <pc:spChg chg="mod">
          <ac:chgData name="Mike" userId="d13c3f3e-70b4-46c4-bf60-ab3fdcc06fc0" providerId="ADAL" clId="{C62CDB38-EC1F-4B29-8192-C65DF3EB109E}" dt="2020-05-22T07:25:44.605" v="4731" actId="167"/>
          <ac:spMkLst>
            <pc:docMk/>
            <pc:sldMk cId="2377979610" sldId="857"/>
            <ac:spMk id="51" creationId="{00000000-0000-0000-0000-000000000000}"/>
          </ac:spMkLst>
        </pc:spChg>
        <pc:spChg chg="mod">
          <ac:chgData name="Mike" userId="d13c3f3e-70b4-46c4-bf60-ab3fdcc06fc0" providerId="ADAL" clId="{C62CDB38-EC1F-4B29-8192-C65DF3EB109E}" dt="2020-05-22T06:53:47.523" v="4572" actId="164"/>
          <ac:spMkLst>
            <pc:docMk/>
            <pc:sldMk cId="2377979610" sldId="857"/>
            <ac:spMk id="52" creationId="{00000000-0000-0000-0000-000000000000}"/>
          </ac:spMkLst>
        </pc:spChg>
        <pc:spChg chg="mod">
          <ac:chgData name="Mike" userId="d13c3f3e-70b4-46c4-bf60-ab3fdcc06fc0" providerId="ADAL" clId="{C62CDB38-EC1F-4B29-8192-C65DF3EB109E}" dt="2020-05-22T06:53:32.723" v="4571" actId="207"/>
          <ac:spMkLst>
            <pc:docMk/>
            <pc:sldMk cId="2377979610" sldId="857"/>
            <ac:spMk id="53" creationId="{00000000-0000-0000-0000-000000000000}"/>
          </ac:spMkLst>
        </pc:spChg>
        <pc:spChg chg="mod">
          <ac:chgData name="Mike" userId="d13c3f3e-70b4-46c4-bf60-ab3fdcc06fc0" providerId="ADAL" clId="{C62CDB38-EC1F-4B29-8192-C65DF3EB109E}" dt="2020-05-22T06:53:32.723" v="4571" actId="207"/>
          <ac:spMkLst>
            <pc:docMk/>
            <pc:sldMk cId="2377979610" sldId="857"/>
            <ac:spMk id="54" creationId="{00000000-0000-0000-0000-000000000000}"/>
          </ac:spMkLst>
        </pc:spChg>
        <pc:spChg chg="mod">
          <ac:chgData name="Mike" userId="d13c3f3e-70b4-46c4-bf60-ab3fdcc06fc0" providerId="ADAL" clId="{C62CDB38-EC1F-4B29-8192-C65DF3EB109E}" dt="2020-05-22T07:25:41.105" v="4730" actId="167"/>
          <ac:spMkLst>
            <pc:docMk/>
            <pc:sldMk cId="2377979610" sldId="857"/>
            <ac:spMk id="56" creationId="{00000000-0000-0000-0000-000000000000}"/>
          </ac:spMkLst>
        </pc:spChg>
        <pc:spChg chg="mod">
          <ac:chgData name="Mike" userId="d13c3f3e-70b4-46c4-bf60-ab3fdcc06fc0" providerId="ADAL" clId="{C62CDB38-EC1F-4B29-8192-C65DF3EB109E}" dt="2020-05-22T06:53:32.723" v="4571" actId="207"/>
          <ac:spMkLst>
            <pc:docMk/>
            <pc:sldMk cId="2377979610" sldId="857"/>
            <ac:spMk id="57" creationId="{00000000-0000-0000-0000-000000000000}"/>
          </ac:spMkLst>
        </pc:spChg>
        <pc:spChg chg="mod">
          <ac:chgData name="Mike" userId="d13c3f3e-70b4-46c4-bf60-ab3fdcc06fc0" providerId="ADAL" clId="{C62CDB38-EC1F-4B29-8192-C65DF3EB109E}" dt="2020-05-22T06:53:32.723" v="4571" actId="207"/>
          <ac:spMkLst>
            <pc:docMk/>
            <pc:sldMk cId="2377979610" sldId="857"/>
            <ac:spMk id="58" creationId="{00000000-0000-0000-0000-000000000000}"/>
          </ac:spMkLst>
        </pc:spChg>
        <pc:spChg chg="mod">
          <ac:chgData name="Mike" userId="d13c3f3e-70b4-46c4-bf60-ab3fdcc06fc0" providerId="ADAL" clId="{C62CDB38-EC1F-4B29-8192-C65DF3EB109E}" dt="2020-05-22T07:26:10.868" v="4774" actId="1038"/>
          <ac:spMkLst>
            <pc:docMk/>
            <pc:sldMk cId="2377979610" sldId="857"/>
            <ac:spMk id="70" creationId="{00000000-0000-0000-0000-000000000000}"/>
          </ac:spMkLst>
        </pc:spChg>
        <pc:spChg chg="add mod">
          <ac:chgData name="Mike" userId="d13c3f3e-70b4-46c4-bf60-ab3fdcc06fc0" providerId="ADAL" clId="{C62CDB38-EC1F-4B29-8192-C65DF3EB109E}" dt="2020-05-22T07:26:10.868" v="4774" actId="1038"/>
          <ac:spMkLst>
            <pc:docMk/>
            <pc:sldMk cId="2377979610" sldId="857"/>
            <ac:spMk id="71" creationId="{117E6EA0-8D87-459F-9805-0C5DF0DADB7E}"/>
          </ac:spMkLst>
        </pc:spChg>
        <pc:spChg chg="add mod">
          <ac:chgData name="Mike" userId="d13c3f3e-70b4-46c4-bf60-ab3fdcc06fc0" providerId="ADAL" clId="{C62CDB38-EC1F-4B29-8192-C65DF3EB109E}" dt="2020-05-22T07:26:10.868" v="4774" actId="1038"/>
          <ac:spMkLst>
            <pc:docMk/>
            <pc:sldMk cId="2377979610" sldId="857"/>
            <ac:spMk id="72" creationId="{A4CA6A53-6835-454F-B7BF-4A5EF2879DFE}"/>
          </ac:spMkLst>
        </pc:spChg>
        <pc:spChg chg="add mod">
          <ac:chgData name="Mike" userId="d13c3f3e-70b4-46c4-bf60-ab3fdcc06fc0" providerId="ADAL" clId="{C62CDB38-EC1F-4B29-8192-C65DF3EB109E}" dt="2020-05-22T07:29:49.271" v="4811"/>
          <ac:spMkLst>
            <pc:docMk/>
            <pc:sldMk cId="2377979610" sldId="857"/>
            <ac:spMk id="73" creationId="{F6C35DCD-9E68-48D0-9213-FE7B5ABC937C}"/>
          </ac:spMkLst>
        </pc:spChg>
        <pc:spChg chg="add mod">
          <ac:chgData name="Mike" userId="d13c3f3e-70b4-46c4-bf60-ab3fdcc06fc0" providerId="ADAL" clId="{C62CDB38-EC1F-4B29-8192-C65DF3EB109E}" dt="2020-05-22T07:30:22.475" v="4817" actId="14100"/>
          <ac:spMkLst>
            <pc:docMk/>
            <pc:sldMk cId="2377979610" sldId="857"/>
            <ac:spMk id="74" creationId="{3DC62A23-D8F1-4A86-AEAB-865C6649B229}"/>
          </ac:spMkLst>
        </pc:spChg>
        <pc:spChg chg="add mod">
          <ac:chgData name="Mike" userId="d13c3f3e-70b4-46c4-bf60-ab3fdcc06fc0" providerId="ADAL" clId="{C62CDB38-EC1F-4B29-8192-C65DF3EB109E}" dt="2020-05-22T07:30:00.025" v="4813" actId="14100"/>
          <ac:spMkLst>
            <pc:docMk/>
            <pc:sldMk cId="2377979610" sldId="857"/>
            <ac:spMk id="75" creationId="{86749E39-8D5D-4D36-87EC-DE74D2F30E9B}"/>
          </ac:spMkLst>
        </pc:spChg>
        <pc:spChg chg="add mod">
          <ac:chgData name="Mike" userId="d13c3f3e-70b4-46c4-bf60-ab3fdcc06fc0" providerId="ADAL" clId="{C62CDB38-EC1F-4B29-8192-C65DF3EB109E}" dt="2020-05-22T07:30:08.509" v="4815" actId="14100"/>
          <ac:spMkLst>
            <pc:docMk/>
            <pc:sldMk cId="2377979610" sldId="857"/>
            <ac:spMk id="76" creationId="{3EDEB0D1-7941-4205-9A32-43BDEB7DC6C7}"/>
          </ac:spMkLst>
        </pc:spChg>
        <pc:spChg chg="add mod">
          <ac:chgData name="Mike" userId="d13c3f3e-70b4-46c4-bf60-ab3fdcc06fc0" providerId="ADAL" clId="{C62CDB38-EC1F-4B29-8192-C65DF3EB109E}" dt="2020-05-22T07:31:00.588" v="4818"/>
          <ac:spMkLst>
            <pc:docMk/>
            <pc:sldMk cId="2377979610" sldId="857"/>
            <ac:spMk id="77" creationId="{F37C9ED9-DD37-442B-84EF-E40B919EC8BD}"/>
          </ac:spMkLst>
        </pc:spChg>
        <pc:grpChg chg="mod">
          <ac:chgData name="Mike" userId="d13c3f3e-70b4-46c4-bf60-ab3fdcc06fc0" providerId="ADAL" clId="{C62CDB38-EC1F-4B29-8192-C65DF3EB109E}" dt="2020-05-22T07:27:22.620" v="4790" actId="1076"/>
          <ac:grpSpMkLst>
            <pc:docMk/>
            <pc:sldMk cId="2377979610" sldId="857"/>
            <ac:grpSpMk id="41" creationId="{00000000-0000-0000-0000-000000000000}"/>
          </ac:grpSpMkLst>
        </pc:grpChg>
        <pc:grpChg chg="add mod">
          <ac:chgData name="Mike" userId="d13c3f3e-70b4-46c4-bf60-ab3fdcc06fc0" providerId="ADAL" clId="{C62CDB38-EC1F-4B29-8192-C65DF3EB109E}" dt="2020-05-22T06:53:47.523" v="4572" actId="164"/>
          <ac:grpSpMkLst>
            <pc:docMk/>
            <pc:sldMk cId="2377979610" sldId="857"/>
            <ac:grpSpMk id="44" creationId="{D960FAB9-87E0-427B-ACE0-A19548B1983A}"/>
          </ac:grpSpMkLst>
        </pc:grpChg>
        <pc:grpChg chg="mod">
          <ac:chgData name="Mike" userId="d13c3f3e-70b4-46c4-bf60-ab3fdcc06fc0" providerId="ADAL" clId="{C62CDB38-EC1F-4B29-8192-C65DF3EB109E}" dt="2020-05-22T07:27:28.643" v="4791" actId="1076"/>
          <ac:grpSpMkLst>
            <pc:docMk/>
            <pc:sldMk cId="2377979610" sldId="857"/>
            <ac:grpSpMk id="67" creationId="{00000000-0000-0000-0000-000000000000}"/>
          </ac:grpSpMkLst>
        </pc:grpChg>
        <pc:graphicFrameChg chg="add mod ord">
          <ac:chgData name="Mike" userId="d13c3f3e-70b4-46c4-bf60-ab3fdcc06fc0" providerId="ADAL" clId="{C62CDB38-EC1F-4B29-8192-C65DF3EB109E}" dt="2020-05-24T18:57:24.769" v="13769" actId="167"/>
          <ac:graphicFrameMkLst>
            <pc:docMk/>
            <pc:sldMk cId="2377979610" sldId="857"/>
            <ac:graphicFrameMk id="12" creationId="{BF3A1CA9-C1C7-45D4-A6F1-7BACF6A95881}"/>
          </ac:graphicFrameMkLst>
        </pc:graphicFrameChg>
        <pc:graphicFrameChg chg="add mod ord">
          <ac:chgData name="Mike" userId="d13c3f3e-70b4-46c4-bf60-ab3fdcc06fc0" providerId="ADAL" clId="{C62CDB38-EC1F-4B29-8192-C65DF3EB109E}" dt="2020-05-24T18:58:04.570" v="13775" actId="167"/>
          <ac:graphicFrameMkLst>
            <pc:docMk/>
            <pc:sldMk cId="2377979610" sldId="857"/>
            <ac:graphicFrameMk id="20" creationId="{BF4879F2-996B-49A0-AFD7-E0D30CFACECF}"/>
          </ac:graphicFrameMkLst>
        </pc:graphicFrameChg>
        <pc:graphicFrameChg chg="add mod">
          <ac:chgData name="Mike" userId="d13c3f3e-70b4-46c4-bf60-ab3fdcc06fc0" providerId="ADAL" clId="{C62CDB38-EC1F-4B29-8192-C65DF3EB109E}" dt="2020-05-22T07:29:28.601" v="4810" actId="1036"/>
          <ac:graphicFrameMkLst>
            <pc:docMk/>
            <pc:sldMk cId="2377979610" sldId="857"/>
            <ac:graphicFrameMk id="31" creationId="{7D7D8593-FEDF-4086-929F-2503E9A673FF}"/>
          </ac:graphicFrameMkLst>
        </pc:graphicFrameChg>
        <pc:graphicFrameChg chg="add mod">
          <ac:chgData name="Mike" userId="d13c3f3e-70b4-46c4-bf60-ab3fdcc06fc0" providerId="ADAL" clId="{C62CDB38-EC1F-4B29-8192-C65DF3EB109E}" dt="2020-05-22T07:29:28.601" v="4810" actId="1036"/>
          <ac:graphicFrameMkLst>
            <pc:docMk/>
            <pc:sldMk cId="2377979610" sldId="857"/>
            <ac:graphicFrameMk id="40" creationId="{5F66101A-FEEA-4D45-A470-3B73BDC4DB41}"/>
          </ac:graphicFrameMkLst>
        </pc:graphicFrameChg>
        <pc:graphicFrameChg chg="mod ord">
          <ac:chgData name="Mike" userId="d13c3f3e-70b4-46c4-bf60-ab3fdcc06fc0" providerId="ADAL" clId="{C62CDB38-EC1F-4B29-8192-C65DF3EB109E}" dt="2020-05-24T18:57:05.493" v="13766" actId="167"/>
          <ac:graphicFrameMkLst>
            <pc:docMk/>
            <pc:sldMk cId="2377979610" sldId="857"/>
            <ac:graphicFrameMk id="55" creationId="{00000000-0000-0000-0000-000000000000}"/>
          </ac:graphicFrameMkLst>
        </pc:graphicFrameChg>
        <pc:graphicFrameChg chg="mod ord">
          <ac:chgData name="Mike" userId="d13c3f3e-70b4-46c4-bf60-ab3fdcc06fc0" providerId="ADAL" clId="{C62CDB38-EC1F-4B29-8192-C65DF3EB109E}" dt="2020-05-24T18:57:44.375" v="13772" actId="167"/>
          <ac:graphicFrameMkLst>
            <pc:docMk/>
            <pc:sldMk cId="2377979610" sldId="857"/>
            <ac:graphicFrameMk id="59" creationId="{00000000-0000-0000-0000-000000000000}"/>
          </ac:graphicFrameMkLst>
        </pc:graphicFrameChg>
        <pc:graphicFrameChg chg="mod">
          <ac:chgData name="Mike" userId="d13c3f3e-70b4-46c4-bf60-ab3fdcc06fc0" providerId="ADAL" clId="{C62CDB38-EC1F-4B29-8192-C65DF3EB109E}" dt="2020-05-22T07:29:28.601" v="4810" actId="1036"/>
          <ac:graphicFrameMkLst>
            <pc:docMk/>
            <pc:sldMk cId="2377979610" sldId="857"/>
            <ac:graphicFrameMk id="60" creationId="{00000000-0000-0000-0000-000000000000}"/>
          </ac:graphicFrameMkLst>
        </pc:graphicFrameChg>
        <pc:graphicFrameChg chg="mod">
          <ac:chgData name="Mike" userId="d13c3f3e-70b4-46c4-bf60-ab3fdcc06fc0" providerId="ADAL" clId="{C62CDB38-EC1F-4B29-8192-C65DF3EB109E}" dt="2020-05-22T07:29:28.601" v="4810" actId="1036"/>
          <ac:graphicFrameMkLst>
            <pc:docMk/>
            <pc:sldMk cId="2377979610" sldId="857"/>
            <ac:graphicFrameMk id="61" creationId="{00000000-0000-0000-0000-000000000000}"/>
          </ac:graphicFrameMkLst>
        </pc:graphicFrameChg>
        <pc:graphicFrameChg chg="mod">
          <ac:chgData name="Mike" userId="d13c3f3e-70b4-46c4-bf60-ab3fdcc06fc0" providerId="ADAL" clId="{C62CDB38-EC1F-4B29-8192-C65DF3EB109E}" dt="2020-05-22T07:29:28.601" v="4810" actId="1036"/>
          <ac:graphicFrameMkLst>
            <pc:docMk/>
            <pc:sldMk cId="2377979610" sldId="857"/>
            <ac:graphicFrameMk id="62" creationId="{00000000-0000-0000-0000-000000000000}"/>
          </ac:graphicFrameMkLst>
        </pc:graphicFrameChg>
        <pc:graphicFrameChg chg="mod">
          <ac:chgData name="Mike" userId="d13c3f3e-70b4-46c4-bf60-ab3fdcc06fc0" providerId="ADAL" clId="{C62CDB38-EC1F-4B29-8192-C65DF3EB109E}" dt="2020-05-22T07:29:28.601" v="4810" actId="1036"/>
          <ac:graphicFrameMkLst>
            <pc:docMk/>
            <pc:sldMk cId="2377979610" sldId="857"/>
            <ac:graphicFrameMk id="63" creationId="{00000000-0000-0000-0000-000000000000}"/>
          </ac:graphicFrameMkLst>
        </pc:graphicFrameChg>
        <pc:graphicFrameChg chg="mod">
          <ac:chgData name="Mike" userId="d13c3f3e-70b4-46c4-bf60-ab3fdcc06fc0" providerId="ADAL" clId="{C62CDB38-EC1F-4B29-8192-C65DF3EB109E}" dt="2020-05-22T07:29:28.601" v="4810" actId="1036"/>
          <ac:graphicFrameMkLst>
            <pc:docMk/>
            <pc:sldMk cId="2377979610" sldId="857"/>
            <ac:graphicFrameMk id="64" creationId="{00000000-0000-0000-0000-000000000000}"/>
          </ac:graphicFrameMkLst>
        </pc:graphicFrameChg>
        <pc:graphicFrameChg chg="mod">
          <ac:chgData name="Mike" userId="d13c3f3e-70b4-46c4-bf60-ab3fdcc06fc0" providerId="ADAL" clId="{C62CDB38-EC1F-4B29-8192-C65DF3EB109E}" dt="2020-05-22T07:29:28.601" v="4810" actId="1036"/>
          <ac:graphicFrameMkLst>
            <pc:docMk/>
            <pc:sldMk cId="2377979610" sldId="857"/>
            <ac:graphicFrameMk id="65" creationId="{00000000-0000-0000-0000-000000000000}"/>
          </ac:graphicFrameMkLst>
        </pc:graphicFrameChg>
        <pc:graphicFrameChg chg="mod ord">
          <ac:chgData name="Mike" userId="d13c3f3e-70b4-46c4-bf60-ab3fdcc06fc0" providerId="ADAL" clId="{C62CDB38-EC1F-4B29-8192-C65DF3EB109E}" dt="2020-05-22T07:29:28.601" v="4810" actId="1036"/>
          <ac:graphicFrameMkLst>
            <pc:docMk/>
            <pc:sldMk cId="2377979610" sldId="857"/>
            <ac:graphicFrameMk id="66" creationId="{00000000-0000-0000-0000-000000000000}"/>
          </ac:graphicFrameMkLst>
        </pc:graphicFrameChg>
        <pc:cxnChg chg="mod">
          <ac:chgData name="Mike" userId="d13c3f3e-70b4-46c4-bf60-ab3fdcc06fc0" providerId="ADAL" clId="{C62CDB38-EC1F-4B29-8192-C65DF3EB109E}" dt="2020-05-22T07:27:22.620" v="4790" actId="1076"/>
          <ac:cxnSpMkLst>
            <pc:docMk/>
            <pc:sldMk cId="2377979610" sldId="857"/>
            <ac:cxnSpMk id="42" creationId="{00000000-0000-0000-0000-000000000000}"/>
          </ac:cxnSpMkLst>
        </pc:cxnChg>
        <pc:cxnChg chg="mod">
          <ac:chgData name="Mike" userId="d13c3f3e-70b4-46c4-bf60-ab3fdcc06fc0" providerId="ADAL" clId="{C62CDB38-EC1F-4B29-8192-C65DF3EB109E}" dt="2020-05-22T07:27:22.620" v="4790" actId="1076"/>
          <ac:cxnSpMkLst>
            <pc:docMk/>
            <pc:sldMk cId="2377979610" sldId="857"/>
            <ac:cxnSpMk id="43" creationId="{00000000-0000-0000-0000-000000000000}"/>
          </ac:cxnSpMkLst>
        </pc:cxnChg>
        <pc:cxnChg chg="mod">
          <ac:chgData name="Mike" userId="d13c3f3e-70b4-46c4-bf60-ab3fdcc06fc0" providerId="ADAL" clId="{C62CDB38-EC1F-4B29-8192-C65DF3EB109E}" dt="2020-05-22T07:27:28.643" v="4791" actId="1076"/>
          <ac:cxnSpMkLst>
            <pc:docMk/>
            <pc:sldMk cId="2377979610" sldId="857"/>
            <ac:cxnSpMk id="68" creationId="{00000000-0000-0000-0000-000000000000}"/>
          </ac:cxnSpMkLst>
        </pc:cxnChg>
        <pc:cxnChg chg="mod">
          <ac:chgData name="Mike" userId="d13c3f3e-70b4-46c4-bf60-ab3fdcc06fc0" providerId="ADAL" clId="{C62CDB38-EC1F-4B29-8192-C65DF3EB109E}" dt="2020-05-22T07:27:28.643" v="4791" actId="1076"/>
          <ac:cxnSpMkLst>
            <pc:docMk/>
            <pc:sldMk cId="2377979610" sldId="857"/>
            <ac:cxnSpMk id="69" creationId="{00000000-0000-0000-0000-000000000000}"/>
          </ac:cxnSpMkLst>
        </pc:cxnChg>
      </pc:sldChg>
      <pc:sldChg chg="addSp delSp modSp mod modAnim">
        <pc:chgData name="Mike" userId="d13c3f3e-70b4-46c4-bf60-ab3fdcc06fc0" providerId="ADAL" clId="{C62CDB38-EC1F-4B29-8192-C65DF3EB109E}" dt="2020-05-22T17:13:36.631" v="5187"/>
        <pc:sldMkLst>
          <pc:docMk/>
          <pc:sldMk cId="1799144989" sldId="858"/>
        </pc:sldMkLst>
        <pc:spChg chg="mod">
          <ac:chgData name="Mike" userId="d13c3f3e-70b4-46c4-bf60-ab3fdcc06fc0" providerId="ADAL" clId="{C62CDB38-EC1F-4B29-8192-C65DF3EB109E}" dt="2020-05-22T16:36:05.068" v="4949" actId="164"/>
          <ac:spMkLst>
            <pc:docMk/>
            <pc:sldMk cId="1799144989" sldId="858"/>
            <ac:spMk id="3" creationId="{00000000-0000-0000-0000-000000000000}"/>
          </ac:spMkLst>
        </pc:spChg>
        <pc:spChg chg="add del mod">
          <ac:chgData name="Mike" userId="d13c3f3e-70b4-46c4-bf60-ab3fdcc06fc0" providerId="ADAL" clId="{C62CDB38-EC1F-4B29-8192-C65DF3EB109E}" dt="2020-05-22T16:20:41.251" v="4843" actId="478"/>
          <ac:spMkLst>
            <pc:docMk/>
            <pc:sldMk cId="1799144989" sldId="858"/>
            <ac:spMk id="4" creationId="{AB9D4A0C-F883-4303-9E92-C031A3CD81F0}"/>
          </ac:spMkLst>
        </pc:spChg>
        <pc:spChg chg="mod">
          <ac:chgData name="Mike" userId="d13c3f3e-70b4-46c4-bf60-ab3fdcc06fc0" providerId="ADAL" clId="{C62CDB38-EC1F-4B29-8192-C65DF3EB109E}" dt="2020-05-22T16:36:05.068" v="4949" actId="164"/>
          <ac:spMkLst>
            <pc:docMk/>
            <pc:sldMk cId="1799144989" sldId="858"/>
            <ac:spMk id="5"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6"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7"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8" creationId="{00000000-0000-0000-0000-000000000000}"/>
          </ac:spMkLst>
        </pc:spChg>
        <pc:spChg chg="mod">
          <ac:chgData name="Mike" userId="d13c3f3e-70b4-46c4-bf60-ab3fdcc06fc0" providerId="ADAL" clId="{C62CDB38-EC1F-4B29-8192-C65DF3EB109E}" dt="2020-05-22T16:20:10.413" v="4839" actId="207"/>
          <ac:spMkLst>
            <pc:docMk/>
            <pc:sldMk cId="1799144989" sldId="858"/>
            <ac:spMk id="9"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10"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11"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13"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14" creationId="{00000000-0000-0000-0000-000000000000}"/>
          </ac:spMkLst>
        </pc:spChg>
        <pc:spChg chg="mod">
          <ac:chgData name="Mike" userId="d13c3f3e-70b4-46c4-bf60-ab3fdcc06fc0" providerId="ADAL" clId="{C62CDB38-EC1F-4B29-8192-C65DF3EB109E}" dt="2020-05-22T16:20:10.413" v="4839" actId="207"/>
          <ac:spMkLst>
            <pc:docMk/>
            <pc:sldMk cId="1799144989" sldId="858"/>
            <ac:spMk id="15"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16"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17"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18"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19" creationId="{00000000-0000-0000-0000-000000000000}"/>
          </ac:spMkLst>
        </pc:spChg>
        <pc:spChg chg="mod">
          <ac:chgData name="Mike" userId="d13c3f3e-70b4-46c4-bf60-ab3fdcc06fc0" providerId="ADAL" clId="{C62CDB38-EC1F-4B29-8192-C65DF3EB109E}" dt="2020-05-22T16:20:10.413" v="4839" actId="207"/>
          <ac:spMkLst>
            <pc:docMk/>
            <pc:sldMk cId="1799144989" sldId="858"/>
            <ac:spMk id="21"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22"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23"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24"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25" creationId="{00000000-0000-0000-0000-000000000000}"/>
          </ac:spMkLst>
        </pc:spChg>
        <pc:spChg chg="mod">
          <ac:chgData name="Mike" userId="d13c3f3e-70b4-46c4-bf60-ab3fdcc06fc0" providerId="ADAL" clId="{C62CDB38-EC1F-4B29-8192-C65DF3EB109E}" dt="2020-05-22T16:20:10.413" v="4839" actId="207"/>
          <ac:spMkLst>
            <pc:docMk/>
            <pc:sldMk cId="1799144989" sldId="858"/>
            <ac:spMk id="26"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27"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28"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29"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30" creationId="{00000000-0000-0000-0000-000000000000}"/>
          </ac:spMkLst>
        </pc:spChg>
        <pc:spChg chg="mod">
          <ac:chgData name="Mike" userId="d13c3f3e-70b4-46c4-bf60-ab3fdcc06fc0" providerId="ADAL" clId="{C62CDB38-EC1F-4B29-8192-C65DF3EB109E}" dt="2020-05-22T16:20:10.413" v="4839" actId="207"/>
          <ac:spMkLst>
            <pc:docMk/>
            <pc:sldMk cId="1799144989" sldId="858"/>
            <ac:spMk id="32"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33"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34"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35"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36" creationId="{00000000-0000-0000-0000-000000000000}"/>
          </ac:spMkLst>
        </pc:spChg>
        <pc:spChg chg="mod">
          <ac:chgData name="Mike" userId="d13c3f3e-70b4-46c4-bf60-ab3fdcc06fc0" providerId="ADAL" clId="{C62CDB38-EC1F-4B29-8192-C65DF3EB109E}" dt="2020-05-22T16:20:10.413" v="4839" actId="207"/>
          <ac:spMkLst>
            <pc:docMk/>
            <pc:sldMk cId="1799144989" sldId="858"/>
            <ac:spMk id="37" creationId="{00000000-0000-0000-0000-000000000000}"/>
          </ac:spMkLst>
        </pc:spChg>
        <pc:spChg chg="del mod">
          <ac:chgData name="Mike" userId="d13c3f3e-70b4-46c4-bf60-ab3fdcc06fc0" providerId="ADAL" clId="{C62CDB38-EC1F-4B29-8192-C65DF3EB109E}" dt="2020-05-22T16:20:39.522" v="4841" actId="478"/>
          <ac:spMkLst>
            <pc:docMk/>
            <pc:sldMk cId="1799144989" sldId="858"/>
            <ac:spMk id="38" creationId="{00000000-0000-0000-0000-000000000000}"/>
          </ac:spMkLst>
        </pc:spChg>
        <pc:spChg chg="mod">
          <ac:chgData name="Mike" userId="d13c3f3e-70b4-46c4-bf60-ab3fdcc06fc0" providerId="ADAL" clId="{C62CDB38-EC1F-4B29-8192-C65DF3EB109E}" dt="2020-05-22T17:06:07.705" v="5087" actId="552"/>
          <ac:spMkLst>
            <pc:docMk/>
            <pc:sldMk cId="1799144989" sldId="858"/>
            <ac:spMk id="39" creationId="{00000000-0000-0000-0000-000000000000}"/>
          </ac:spMkLst>
        </pc:spChg>
        <pc:spChg chg="mod">
          <ac:chgData name="Mike" userId="d13c3f3e-70b4-46c4-bf60-ab3fdcc06fc0" providerId="ADAL" clId="{C62CDB38-EC1F-4B29-8192-C65DF3EB109E}" dt="2020-05-22T17:06:07.705" v="5087" actId="552"/>
          <ac:spMkLst>
            <pc:docMk/>
            <pc:sldMk cId="1799144989" sldId="858"/>
            <ac:spMk id="48" creationId="{00000000-0000-0000-0000-000000000000}"/>
          </ac:spMkLst>
        </pc:spChg>
        <pc:spChg chg="mod">
          <ac:chgData name="Mike" userId="d13c3f3e-70b4-46c4-bf60-ab3fdcc06fc0" providerId="ADAL" clId="{C62CDB38-EC1F-4B29-8192-C65DF3EB109E}" dt="2020-05-22T17:06:07.705" v="5087" actId="552"/>
          <ac:spMkLst>
            <pc:docMk/>
            <pc:sldMk cId="1799144989" sldId="858"/>
            <ac:spMk id="49" creationId="{00000000-0000-0000-0000-000000000000}"/>
          </ac:spMkLst>
        </pc:spChg>
        <pc:spChg chg="del">
          <ac:chgData name="Mike" userId="d13c3f3e-70b4-46c4-bf60-ab3fdcc06fc0" providerId="ADAL" clId="{C62CDB38-EC1F-4B29-8192-C65DF3EB109E}" dt="2020-05-22T16:19:55.016" v="4838" actId="478"/>
          <ac:spMkLst>
            <pc:docMk/>
            <pc:sldMk cId="1799144989" sldId="858"/>
            <ac:spMk id="50" creationId="{00000000-0000-0000-0000-000000000000}"/>
          </ac:spMkLst>
        </pc:spChg>
        <pc:spChg chg="mod">
          <ac:chgData name="Mike" userId="d13c3f3e-70b4-46c4-bf60-ab3fdcc06fc0" providerId="ADAL" clId="{C62CDB38-EC1F-4B29-8192-C65DF3EB109E}" dt="2020-05-22T17:06:07.705" v="5087" actId="552"/>
          <ac:spMkLst>
            <pc:docMk/>
            <pc:sldMk cId="1799144989" sldId="858"/>
            <ac:spMk id="51" creationId="{00000000-0000-0000-0000-000000000000}"/>
          </ac:spMkLst>
        </pc:spChg>
        <pc:spChg chg="mod">
          <ac:chgData name="Mike" userId="d13c3f3e-70b4-46c4-bf60-ab3fdcc06fc0" providerId="ADAL" clId="{C62CDB38-EC1F-4B29-8192-C65DF3EB109E}" dt="2020-05-22T16:36:05.068" v="4949" actId="164"/>
          <ac:spMkLst>
            <pc:docMk/>
            <pc:sldMk cId="1799144989" sldId="858"/>
            <ac:spMk id="52" creationId="{00000000-0000-0000-0000-000000000000}"/>
          </ac:spMkLst>
        </pc:spChg>
        <pc:spChg chg="mod">
          <ac:chgData name="Mike" userId="d13c3f3e-70b4-46c4-bf60-ab3fdcc06fc0" providerId="ADAL" clId="{C62CDB38-EC1F-4B29-8192-C65DF3EB109E}" dt="2020-05-22T16:20:18.686" v="4840" actId="207"/>
          <ac:spMkLst>
            <pc:docMk/>
            <pc:sldMk cId="1799144989" sldId="858"/>
            <ac:spMk id="53" creationId="{00000000-0000-0000-0000-000000000000}"/>
          </ac:spMkLst>
        </pc:spChg>
        <pc:spChg chg="mod">
          <ac:chgData name="Mike" userId="d13c3f3e-70b4-46c4-bf60-ab3fdcc06fc0" providerId="ADAL" clId="{C62CDB38-EC1F-4B29-8192-C65DF3EB109E}" dt="2020-05-22T16:20:18.686" v="4840" actId="207"/>
          <ac:spMkLst>
            <pc:docMk/>
            <pc:sldMk cId="1799144989" sldId="858"/>
            <ac:spMk id="54" creationId="{00000000-0000-0000-0000-000000000000}"/>
          </ac:spMkLst>
        </pc:spChg>
        <pc:spChg chg="mod">
          <ac:chgData name="Mike" userId="d13c3f3e-70b4-46c4-bf60-ab3fdcc06fc0" providerId="ADAL" clId="{C62CDB38-EC1F-4B29-8192-C65DF3EB109E}" dt="2020-05-22T17:06:07.705" v="5087" actId="552"/>
          <ac:spMkLst>
            <pc:docMk/>
            <pc:sldMk cId="1799144989" sldId="858"/>
            <ac:spMk id="56" creationId="{00000000-0000-0000-0000-000000000000}"/>
          </ac:spMkLst>
        </pc:spChg>
        <pc:spChg chg="mod">
          <ac:chgData name="Mike" userId="d13c3f3e-70b4-46c4-bf60-ab3fdcc06fc0" providerId="ADAL" clId="{C62CDB38-EC1F-4B29-8192-C65DF3EB109E}" dt="2020-05-22T16:20:18.686" v="4840" actId="207"/>
          <ac:spMkLst>
            <pc:docMk/>
            <pc:sldMk cId="1799144989" sldId="858"/>
            <ac:spMk id="57" creationId="{00000000-0000-0000-0000-000000000000}"/>
          </ac:spMkLst>
        </pc:spChg>
        <pc:spChg chg="mod">
          <ac:chgData name="Mike" userId="d13c3f3e-70b4-46c4-bf60-ab3fdcc06fc0" providerId="ADAL" clId="{C62CDB38-EC1F-4B29-8192-C65DF3EB109E}" dt="2020-05-22T16:20:18.686" v="4840" actId="207"/>
          <ac:spMkLst>
            <pc:docMk/>
            <pc:sldMk cId="1799144989" sldId="858"/>
            <ac:spMk id="58" creationId="{00000000-0000-0000-0000-000000000000}"/>
          </ac:spMkLst>
        </pc:spChg>
        <pc:spChg chg="mod">
          <ac:chgData name="Mike" userId="d13c3f3e-70b4-46c4-bf60-ab3fdcc06fc0" providerId="ADAL" clId="{C62CDB38-EC1F-4B29-8192-C65DF3EB109E}" dt="2020-05-22T17:06:20.196" v="5095" actId="1037"/>
          <ac:spMkLst>
            <pc:docMk/>
            <pc:sldMk cId="1799144989" sldId="858"/>
            <ac:spMk id="70" creationId="{00000000-0000-0000-0000-000000000000}"/>
          </ac:spMkLst>
        </pc:spChg>
        <pc:spChg chg="add mod">
          <ac:chgData name="Mike" userId="d13c3f3e-70b4-46c4-bf60-ab3fdcc06fc0" providerId="ADAL" clId="{C62CDB38-EC1F-4B29-8192-C65DF3EB109E}" dt="2020-05-22T17:06:20.196" v="5095" actId="1037"/>
          <ac:spMkLst>
            <pc:docMk/>
            <pc:sldMk cId="1799144989" sldId="858"/>
            <ac:spMk id="71" creationId="{EB7FDB83-FC2F-4AA5-A46A-2B8AB0613E91}"/>
          </ac:spMkLst>
        </pc:spChg>
        <pc:spChg chg="add mod">
          <ac:chgData name="Mike" userId="d13c3f3e-70b4-46c4-bf60-ab3fdcc06fc0" providerId="ADAL" clId="{C62CDB38-EC1F-4B29-8192-C65DF3EB109E}" dt="2020-05-22T17:06:20.196" v="5095" actId="1037"/>
          <ac:spMkLst>
            <pc:docMk/>
            <pc:sldMk cId="1799144989" sldId="858"/>
            <ac:spMk id="72" creationId="{714F15FC-7705-4359-98D8-1DF0A7925523}"/>
          </ac:spMkLst>
        </pc:spChg>
        <pc:spChg chg="add mod">
          <ac:chgData name="Mike" userId="d13c3f3e-70b4-46c4-bf60-ab3fdcc06fc0" providerId="ADAL" clId="{C62CDB38-EC1F-4B29-8192-C65DF3EB109E}" dt="2020-05-22T17:11:58.502" v="5149"/>
          <ac:spMkLst>
            <pc:docMk/>
            <pc:sldMk cId="1799144989" sldId="858"/>
            <ac:spMk id="73" creationId="{E2FF6F75-BBF2-47E2-857F-206896F58264}"/>
          </ac:spMkLst>
        </pc:spChg>
        <pc:spChg chg="add mod">
          <ac:chgData name="Mike" userId="d13c3f3e-70b4-46c4-bf60-ab3fdcc06fc0" providerId="ADAL" clId="{C62CDB38-EC1F-4B29-8192-C65DF3EB109E}" dt="2020-05-22T17:12:46.705" v="5186" actId="14100"/>
          <ac:spMkLst>
            <pc:docMk/>
            <pc:sldMk cId="1799144989" sldId="858"/>
            <ac:spMk id="74" creationId="{FCBA9D87-6D28-43CE-B43D-BAC561FB5F4B}"/>
          </ac:spMkLst>
        </pc:spChg>
        <pc:spChg chg="add mod">
          <ac:chgData name="Mike" userId="d13c3f3e-70b4-46c4-bf60-ab3fdcc06fc0" providerId="ADAL" clId="{C62CDB38-EC1F-4B29-8192-C65DF3EB109E}" dt="2020-05-22T17:12:19.184" v="5173" actId="1038"/>
          <ac:spMkLst>
            <pc:docMk/>
            <pc:sldMk cId="1799144989" sldId="858"/>
            <ac:spMk id="75" creationId="{EEAA0A9A-8A44-4F9C-8D81-C8F4980C89B2}"/>
          </ac:spMkLst>
        </pc:spChg>
        <pc:spChg chg="add mod">
          <ac:chgData name="Mike" userId="d13c3f3e-70b4-46c4-bf60-ab3fdcc06fc0" providerId="ADAL" clId="{C62CDB38-EC1F-4B29-8192-C65DF3EB109E}" dt="2020-05-22T17:12:27.280" v="5177" actId="14100"/>
          <ac:spMkLst>
            <pc:docMk/>
            <pc:sldMk cId="1799144989" sldId="858"/>
            <ac:spMk id="76" creationId="{EC437117-4CFC-4B73-9974-07F67EA30D50}"/>
          </ac:spMkLst>
        </pc:spChg>
        <pc:spChg chg="add mod">
          <ac:chgData name="Mike" userId="d13c3f3e-70b4-46c4-bf60-ab3fdcc06fc0" providerId="ADAL" clId="{C62CDB38-EC1F-4B29-8192-C65DF3EB109E}" dt="2020-05-22T17:13:36.631" v="5187"/>
          <ac:spMkLst>
            <pc:docMk/>
            <pc:sldMk cId="1799144989" sldId="858"/>
            <ac:spMk id="77" creationId="{DA88A925-4DB4-49A7-B9D9-E0EFDCC0FEFF}"/>
          </ac:spMkLst>
        </pc:spChg>
        <pc:grpChg chg="add mod">
          <ac:chgData name="Mike" userId="d13c3f3e-70b4-46c4-bf60-ab3fdcc06fc0" providerId="ADAL" clId="{C62CDB38-EC1F-4B29-8192-C65DF3EB109E}" dt="2020-05-22T16:36:05.068" v="4949" actId="164"/>
          <ac:grpSpMkLst>
            <pc:docMk/>
            <pc:sldMk cId="1799144989" sldId="858"/>
            <ac:grpSpMk id="20" creationId="{996A7F22-EF5A-4F60-8F85-46477B754F87}"/>
          </ac:grpSpMkLst>
        </pc:grpChg>
        <pc:grpChg chg="mod">
          <ac:chgData name="Mike" userId="d13c3f3e-70b4-46c4-bf60-ab3fdcc06fc0" providerId="ADAL" clId="{C62CDB38-EC1F-4B29-8192-C65DF3EB109E}" dt="2020-05-22T17:11:04.585" v="5148" actId="555"/>
          <ac:grpSpMkLst>
            <pc:docMk/>
            <pc:sldMk cId="1799144989" sldId="858"/>
            <ac:grpSpMk id="41" creationId="{00000000-0000-0000-0000-000000000000}"/>
          </ac:grpSpMkLst>
        </pc:grpChg>
        <pc:grpChg chg="mod">
          <ac:chgData name="Mike" userId="d13c3f3e-70b4-46c4-bf60-ab3fdcc06fc0" providerId="ADAL" clId="{C62CDB38-EC1F-4B29-8192-C65DF3EB109E}" dt="2020-05-22T17:11:04.585" v="5148" actId="555"/>
          <ac:grpSpMkLst>
            <pc:docMk/>
            <pc:sldMk cId="1799144989" sldId="858"/>
            <ac:grpSpMk id="67" creationId="{00000000-0000-0000-0000-000000000000}"/>
          </ac:grpSpMkLst>
        </pc:grpChg>
        <pc:graphicFrameChg chg="add del mod">
          <ac:chgData name="Mike" userId="d13c3f3e-70b4-46c4-bf60-ab3fdcc06fc0" providerId="ADAL" clId="{C62CDB38-EC1F-4B29-8192-C65DF3EB109E}" dt="2020-05-22T16:25:11.611" v="4904" actId="478"/>
          <ac:graphicFrameMkLst>
            <pc:docMk/>
            <pc:sldMk cId="1799144989" sldId="858"/>
            <ac:graphicFrameMk id="12" creationId="{BD2A37FE-B731-4C85-A21C-F3A4B3FA9910}"/>
          </ac:graphicFrameMkLst>
        </pc:graphicFrameChg>
        <pc:graphicFrameChg chg="add mod ord">
          <ac:chgData name="Mike" userId="d13c3f3e-70b4-46c4-bf60-ab3fdcc06fc0" providerId="ADAL" clId="{C62CDB38-EC1F-4B29-8192-C65DF3EB109E}" dt="2020-05-22T17:09:57.033" v="5132" actId="1037"/>
          <ac:graphicFrameMkLst>
            <pc:docMk/>
            <pc:sldMk cId="1799144989" sldId="858"/>
            <ac:graphicFrameMk id="31" creationId="{789A0869-04B4-4CEF-B509-DC3B9108B945}"/>
          </ac:graphicFrameMkLst>
        </pc:graphicFrameChg>
        <pc:graphicFrameChg chg="add mod ord">
          <ac:chgData name="Mike" userId="d13c3f3e-70b4-46c4-bf60-ab3fdcc06fc0" providerId="ADAL" clId="{C62CDB38-EC1F-4B29-8192-C65DF3EB109E}" dt="2020-05-22T17:09:50.990" v="5131" actId="554"/>
          <ac:graphicFrameMkLst>
            <pc:docMk/>
            <pc:sldMk cId="1799144989" sldId="858"/>
            <ac:graphicFrameMk id="40" creationId="{8D923D5F-351B-4108-A00C-868127E476D8}"/>
          </ac:graphicFrameMkLst>
        </pc:graphicFrameChg>
        <pc:graphicFrameChg chg="add mod ord">
          <ac:chgData name="Mike" userId="d13c3f3e-70b4-46c4-bf60-ab3fdcc06fc0" providerId="ADAL" clId="{C62CDB38-EC1F-4B29-8192-C65DF3EB109E}" dt="2020-05-22T17:12:12.293" v="5169" actId="1035"/>
          <ac:graphicFrameMkLst>
            <pc:docMk/>
            <pc:sldMk cId="1799144989" sldId="858"/>
            <ac:graphicFrameMk id="44" creationId="{06861871-66AD-4F40-A852-39D5EEE9EB2F}"/>
          </ac:graphicFrameMkLst>
        </pc:graphicFrameChg>
        <pc:graphicFrameChg chg="add mod">
          <ac:chgData name="Mike" userId="d13c3f3e-70b4-46c4-bf60-ab3fdcc06fc0" providerId="ADAL" clId="{C62CDB38-EC1F-4B29-8192-C65DF3EB109E}" dt="2020-05-22T17:12:12.293" v="5169" actId="1035"/>
          <ac:graphicFrameMkLst>
            <pc:docMk/>
            <pc:sldMk cId="1799144989" sldId="858"/>
            <ac:graphicFrameMk id="45" creationId="{4748DCDB-3AC5-40E3-9FC5-7511E81A64AC}"/>
          </ac:graphicFrameMkLst>
        </pc:graphicFrameChg>
        <pc:graphicFrameChg chg="mod">
          <ac:chgData name="Mike" userId="d13c3f3e-70b4-46c4-bf60-ab3fdcc06fc0" providerId="ADAL" clId="{C62CDB38-EC1F-4B29-8192-C65DF3EB109E}" dt="2020-05-22T17:09:57.033" v="5132" actId="1037"/>
          <ac:graphicFrameMkLst>
            <pc:docMk/>
            <pc:sldMk cId="1799144989" sldId="858"/>
            <ac:graphicFrameMk id="55" creationId="{00000000-0000-0000-0000-000000000000}"/>
          </ac:graphicFrameMkLst>
        </pc:graphicFrameChg>
        <pc:graphicFrameChg chg="mod">
          <ac:chgData name="Mike" userId="d13c3f3e-70b4-46c4-bf60-ab3fdcc06fc0" providerId="ADAL" clId="{C62CDB38-EC1F-4B29-8192-C65DF3EB109E}" dt="2020-05-22T17:09:50.990" v="5131" actId="554"/>
          <ac:graphicFrameMkLst>
            <pc:docMk/>
            <pc:sldMk cId="1799144989" sldId="858"/>
            <ac:graphicFrameMk id="59" creationId="{00000000-0000-0000-0000-000000000000}"/>
          </ac:graphicFrameMkLst>
        </pc:graphicFrameChg>
        <pc:graphicFrameChg chg="mod">
          <ac:chgData name="Mike" userId="d13c3f3e-70b4-46c4-bf60-ab3fdcc06fc0" providerId="ADAL" clId="{C62CDB38-EC1F-4B29-8192-C65DF3EB109E}" dt="2020-05-22T17:12:12.293" v="5169" actId="1035"/>
          <ac:graphicFrameMkLst>
            <pc:docMk/>
            <pc:sldMk cId="1799144989" sldId="858"/>
            <ac:graphicFrameMk id="60" creationId="{00000000-0000-0000-0000-000000000000}"/>
          </ac:graphicFrameMkLst>
        </pc:graphicFrameChg>
        <pc:graphicFrameChg chg="mod">
          <ac:chgData name="Mike" userId="d13c3f3e-70b4-46c4-bf60-ab3fdcc06fc0" providerId="ADAL" clId="{C62CDB38-EC1F-4B29-8192-C65DF3EB109E}" dt="2020-05-22T17:12:12.293" v="5169" actId="1035"/>
          <ac:graphicFrameMkLst>
            <pc:docMk/>
            <pc:sldMk cId="1799144989" sldId="858"/>
            <ac:graphicFrameMk id="61" creationId="{00000000-0000-0000-0000-000000000000}"/>
          </ac:graphicFrameMkLst>
        </pc:graphicFrameChg>
        <pc:graphicFrameChg chg="mod">
          <ac:chgData name="Mike" userId="d13c3f3e-70b4-46c4-bf60-ab3fdcc06fc0" providerId="ADAL" clId="{C62CDB38-EC1F-4B29-8192-C65DF3EB109E}" dt="2020-05-22T17:12:12.293" v="5169" actId="1035"/>
          <ac:graphicFrameMkLst>
            <pc:docMk/>
            <pc:sldMk cId="1799144989" sldId="858"/>
            <ac:graphicFrameMk id="62" creationId="{00000000-0000-0000-0000-000000000000}"/>
          </ac:graphicFrameMkLst>
        </pc:graphicFrameChg>
        <pc:graphicFrameChg chg="mod">
          <ac:chgData name="Mike" userId="d13c3f3e-70b4-46c4-bf60-ab3fdcc06fc0" providerId="ADAL" clId="{C62CDB38-EC1F-4B29-8192-C65DF3EB109E}" dt="2020-05-22T17:12:12.293" v="5169" actId="1035"/>
          <ac:graphicFrameMkLst>
            <pc:docMk/>
            <pc:sldMk cId="1799144989" sldId="858"/>
            <ac:graphicFrameMk id="63" creationId="{00000000-0000-0000-0000-000000000000}"/>
          </ac:graphicFrameMkLst>
        </pc:graphicFrameChg>
        <pc:graphicFrameChg chg="mod">
          <ac:chgData name="Mike" userId="d13c3f3e-70b4-46c4-bf60-ab3fdcc06fc0" providerId="ADAL" clId="{C62CDB38-EC1F-4B29-8192-C65DF3EB109E}" dt="2020-05-22T17:12:12.293" v="5169" actId="1035"/>
          <ac:graphicFrameMkLst>
            <pc:docMk/>
            <pc:sldMk cId="1799144989" sldId="858"/>
            <ac:graphicFrameMk id="64" creationId="{00000000-0000-0000-0000-000000000000}"/>
          </ac:graphicFrameMkLst>
        </pc:graphicFrameChg>
        <pc:graphicFrameChg chg="mod">
          <ac:chgData name="Mike" userId="d13c3f3e-70b4-46c4-bf60-ab3fdcc06fc0" providerId="ADAL" clId="{C62CDB38-EC1F-4B29-8192-C65DF3EB109E}" dt="2020-05-22T17:12:12.293" v="5169" actId="1035"/>
          <ac:graphicFrameMkLst>
            <pc:docMk/>
            <pc:sldMk cId="1799144989" sldId="858"/>
            <ac:graphicFrameMk id="65" creationId="{00000000-0000-0000-0000-000000000000}"/>
          </ac:graphicFrameMkLst>
        </pc:graphicFrameChg>
        <pc:graphicFrameChg chg="mod ord">
          <ac:chgData name="Mike" userId="d13c3f3e-70b4-46c4-bf60-ab3fdcc06fc0" providerId="ADAL" clId="{C62CDB38-EC1F-4B29-8192-C65DF3EB109E}" dt="2020-05-22T17:12:12.293" v="5169" actId="1035"/>
          <ac:graphicFrameMkLst>
            <pc:docMk/>
            <pc:sldMk cId="1799144989" sldId="858"/>
            <ac:graphicFrameMk id="66" creationId="{00000000-0000-0000-0000-000000000000}"/>
          </ac:graphicFrameMkLst>
        </pc:graphicFrameChg>
        <pc:cxnChg chg="mod">
          <ac:chgData name="Mike" userId="d13c3f3e-70b4-46c4-bf60-ab3fdcc06fc0" providerId="ADAL" clId="{C62CDB38-EC1F-4B29-8192-C65DF3EB109E}" dt="2020-05-22T17:11:04.585" v="5148" actId="555"/>
          <ac:cxnSpMkLst>
            <pc:docMk/>
            <pc:sldMk cId="1799144989" sldId="858"/>
            <ac:cxnSpMk id="42" creationId="{00000000-0000-0000-0000-000000000000}"/>
          </ac:cxnSpMkLst>
        </pc:cxnChg>
        <pc:cxnChg chg="mod">
          <ac:chgData name="Mike" userId="d13c3f3e-70b4-46c4-bf60-ab3fdcc06fc0" providerId="ADAL" clId="{C62CDB38-EC1F-4B29-8192-C65DF3EB109E}" dt="2020-05-22T17:11:04.585" v="5148" actId="555"/>
          <ac:cxnSpMkLst>
            <pc:docMk/>
            <pc:sldMk cId="1799144989" sldId="858"/>
            <ac:cxnSpMk id="43" creationId="{00000000-0000-0000-0000-000000000000}"/>
          </ac:cxnSpMkLst>
        </pc:cxnChg>
        <pc:cxnChg chg="mod">
          <ac:chgData name="Mike" userId="d13c3f3e-70b4-46c4-bf60-ab3fdcc06fc0" providerId="ADAL" clId="{C62CDB38-EC1F-4B29-8192-C65DF3EB109E}" dt="2020-05-22T17:11:04.585" v="5148" actId="555"/>
          <ac:cxnSpMkLst>
            <pc:docMk/>
            <pc:sldMk cId="1799144989" sldId="858"/>
            <ac:cxnSpMk id="68" creationId="{00000000-0000-0000-0000-000000000000}"/>
          </ac:cxnSpMkLst>
        </pc:cxnChg>
        <pc:cxnChg chg="mod">
          <ac:chgData name="Mike" userId="d13c3f3e-70b4-46c4-bf60-ab3fdcc06fc0" providerId="ADAL" clId="{C62CDB38-EC1F-4B29-8192-C65DF3EB109E}" dt="2020-05-22T17:11:04.585" v="5148" actId="555"/>
          <ac:cxnSpMkLst>
            <pc:docMk/>
            <pc:sldMk cId="1799144989" sldId="858"/>
            <ac:cxnSpMk id="69" creationId="{00000000-0000-0000-0000-000000000000}"/>
          </ac:cxnSpMkLst>
        </pc:cxnChg>
      </pc:sldChg>
      <pc:sldChg chg="addSp modSp mod modAnim">
        <pc:chgData name="Mike" userId="d13c3f3e-70b4-46c4-bf60-ab3fdcc06fc0" providerId="ADAL" clId="{C62CDB38-EC1F-4B29-8192-C65DF3EB109E}" dt="2020-05-22T23:22:01.371" v="5706" actId="20577"/>
        <pc:sldMkLst>
          <pc:docMk/>
          <pc:sldMk cId="681114777" sldId="865"/>
        </pc:sldMkLst>
        <pc:spChg chg="mod">
          <ac:chgData name="Mike" userId="d13c3f3e-70b4-46c4-bf60-ab3fdcc06fc0" providerId="ADAL" clId="{C62CDB38-EC1F-4B29-8192-C65DF3EB109E}" dt="2020-05-22T23:21:47.050" v="5702" actId="167"/>
          <ac:spMkLst>
            <pc:docMk/>
            <pc:sldMk cId="681114777" sldId="865"/>
            <ac:spMk id="10" creationId="{00000000-0000-0000-0000-000000000000}"/>
          </ac:spMkLst>
        </pc:spChg>
        <pc:spChg chg="mod">
          <ac:chgData name="Mike" userId="d13c3f3e-70b4-46c4-bf60-ab3fdcc06fc0" providerId="ADAL" clId="{C62CDB38-EC1F-4B29-8192-C65DF3EB109E}" dt="2020-05-22T22:13:43.907" v="5608" actId="207"/>
          <ac:spMkLst>
            <pc:docMk/>
            <pc:sldMk cId="681114777" sldId="865"/>
            <ac:spMk id="11" creationId="{00000000-0000-0000-0000-000000000000}"/>
          </ac:spMkLst>
        </pc:spChg>
        <pc:spChg chg="add mod">
          <ac:chgData name="Mike" userId="d13c3f3e-70b4-46c4-bf60-ab3fdcc06fc0" providerId="ADAL" clId="{C62CDB38-EC1F-4B29-8192-C65DF3EB109E}" dt="2020-05-22T23:21:53.233" v="5703" actId="2711"/>
          <ac:spMkLst>
            <pc:docMk/>
            <pc:sldMk cId="681114777" sldId="865"/>
            <ac:spMk id="12" creationId="{D7D4E11A-CE94-4ED0-B54F-9A3D947ACD9A}"/>
          </ac:spMkLst>
        </pc:spChg>
        <pc:spChg chg="mod">
          <ac:chgData name="Mike" userId="d13c3f3e-70b4-46c4-bf60-ab3fdcc06fc0" providerId="ADAL" clId="{C62CDB38-EC1F-4B29-8192-C65DF3EB109E}" dt="2020-05-22T23:22:01.371" v="5706" actId="20577"/>
          <ac:spMkLst>
            <pc:docMk/>
            <pc:sldMk cId="681114777" sldId="865"/>
            <ac:spMk id="19" creationId="{00000000-0000-0000-0000-000000000000}"/>
          </ac:spMkLst>
        </pc:spChg>
        <pc:spChg chg="mod">
          <ac:chgData name="Mike" userId="d13c3f3e-70b4-46c4-bf60-ab3fdcc06fc0" providerId="ADAL" clId="{C62CDB38-EC1F-4B29-8192-C65DF3EB109E}" dt="2020-05-22T23:21:31.095" v="5700" actId="20577"/>
          <ac:spMkLst>
            <pc:docMk/>
            <pc:sldMk cId="681114777" sldId="865"/>
            <ac:spMk id="417795" creationId="{00000000-0000-0000-0000-000000000000}"/>
          </ac:spMkLst>
        </pc:spChg>
      </pc:sldChg>
      <pc:sldChg chg="del setBg">
        <pc:chgData name="Mike" userId="d13c3f3e-70b4-46c4-bf60-ab3fdcc06fc0" providerId="ADAL" clId="{C62CDB38-EC1F-4B29-8192-C65DF3EB109E}" dt="2020-05-20T08:10:02.174" v="1870" actId="47"/>
        <pc:sldMkLst>
          <pc:docMk/>
          <pc:sldMk cId="879884698" sldId="866"/>
        </pc:sldMkLst>
      </pc:sldChg>
      <pc:sldChg chg="modSp mod">
        <pc:chgData name="Mike" userId="d13c3f3e-70b4-46c4-bf60-ab3fdcc06fc0" providerId="ADAL" clId="{C62CDB38-EC1F-4B29-8192-C65DF3EB109E}" dt="2020-05-22T23:58:43.295" v="5795" actId="14100"/>
        <pc:sldMkLst>
          <pc:docMk/>
          <pc:sldMk cId="3128840988" sldId="867"/>
        </pc:sldMkLst>
        <pc:spChg chg="mod">
          <ac:chgData name="Mike" userId="d13c3f3e-70b4-46c4-bf60-ab3fdcc06fc0" providerId="ADAL" clId="{C62CDB38-EC1F-4B29-8192-C65DF3EB109E}" dt="2020-05-22T23:23:02.359" v="5734" actId="554"/>
          <ac:spMkLst>
            <pc:docMk/>
            <pc:sldMk cId="3128840988" sldId="867"/>
            <ac:spMk id="10" creationId="{00000000-0000-0000-0000-000000000000}"/>
          </ac:spMkLst>
        </pc:spChg>
        <pc:spChg chg="mod">
          <ac:chgData name="Mike" userId="d13c3f3e-70b4-46c4-bf60-ab3fdcc06fc0" providerId="ADAL" clId="{C62CDB38-EC1F-4B29-8192-C65DF3EB109E}" dt="2020-05-22T23:23:02.359" v="5734" actId="554"/>
          <ac:spMkLst>
            <pc:docMk/>
            <pc:sldMk cId="3128840988" sldId="867"/>
            <ac:spMk id="11" creationId="{00000000-0000-0000-0000-000000000000}"/>
          </ac:spMkLst>
        </pc:spChg>
        <pc:spChg chg="mod">
          <ac:chgData name="Mike" userId="d13c3f3e-70b4-46c4-bf60-ab3fdcc06fc0" providerId="ADAL" clId="{C62CDB38-EC1F-4B29-8192-C65DF3EB109E}" dt="2020-05-22T23:23:02.359" v="5734" actId="554"/>
          <ac:spMkLst>
            <pc:docMk/>
            <pc:sldMk cId="3128840988" sldId="867"/>
            <ac:spMk id="12" creationId="{00000000-0000-0000-0000-000000000000}"/>
          </ac:spMkLst>
        </pc:spChg>
        <pc:spChg chg="mod">
          <ac:chgData name="Mike" userId="d13c3f3e-70b4-46c4-bf60-ab3fdcc06fc0" providerId="ADAL" clId="{C62CDB38-EC1F-4B29-8192-C65DF3EB109E}" dt="2020-05-22T22:17:29.371" v="5633" actId="207"/>
          <ac:spMkLst>
            <pc:docMk/>
            <pc:sldMk cId="3128840988" sldId="867"/>
            <ac:spMk id="14" creationId="{00000000-0000-0000-0000-000000000000}"/>
          </ac:spMkLst>
        </pc:spChg>
        <pc:spChg chg="mod">
          <ac:chgData name="Mike" userId="d13c3f3e-70b4-46c4-bf60-ab3fdcc06fc0" providerId="ADAL" clId="{C62CDB38-EC1F-4B29-8192-C65DF3EB109E}" dt="2020-05-22T23:23:02.359" v="5734" actId="554"/>
          <ac:spMkLst>
            <pc:docMk/>
            <pc:sldMk cId="3128840988" sldId="867"/>
            <ac:spMk id="16" creationId="{00000000-0000-0000-0000-000000000000}"/>
          </ac:spMkLst>
        </pc:spChg>
        <pc:spChg chg="mod">
          <ac:chgData name="Mike" userId="d13c3f3e-70b4-46c4-bf60-ab3fdcc06fc0" providerId="ADAL" clId="{C62CDB38-EC1F-4B29-8192-C65DF3EB109E}" dt="2020-05-22T23:22:26.907" v="5710" actId="20577"/>
          <ac:spMkLst>
            <pc:docMk/>
            <pc:sldMk cId="3128840988" sldId="867"/>
            <ac:spMk id="19" creationId="{00000000-0000-0000-0000-000000000000}"/>
          </ac:spMkLst>
        </pc:spChg>
        <pc:spChg chg="mod">
          <ac:chgData name="Mike" userId="d13c3f3e-70b4-46c4-bf60-ab3fdcc06fc0" providerId="ADAL" clId="{C62CDB38-EC1F-4B29-8192-C65DF3EB109E}" dt="2020-05-22T23:22:19.946" v="5707"/>
          <ac:spMkLst>
            <pc:docMk/>
            <pc:sldMk cId="3128840988" sldId="867"/>
            <ac:spMk id="417795" creationId="{00000000-0000-0000-0000-000000000000}"/>
          </ac:spMkLst>
        </pc:spChg>
        <pc:graphicFrameChg chg="mod">
          <ac:chgData name="Mike" userId="d13c3f3e-70b4-46c4-bf60-ab3fdcc06fc0" providerId="ADAL" clId="{C62CDB38-EC1F-4B29-8192-C65DF3EB109E}" dt="2020-05-22T23:58:43.295" v="5795" actId="14100"/>
          <ac:graphicFrameMkLst>
            <pc:docMk/>
            <pc:sldMk cId="3128840988" sldId="867"/>
            <ac:graphicFrameMk id="17" creationId="{00000000-0000-0000-0000-000000000000}"/>
          </ac:graphicFrameMkLst>
        </pc:graphicFrameChg>
      </pc:sldChg>
      <pc:sldChg chg="addSp delSp modSp mod modAnim">
        <pc:chgData name="Mike" userId="d13c3f3e-70b4-46c4-bf60-ab3fdcc06fc0" providerId="ADAL" clId="{C62CDB38-EC1F-4B29-8192-C65DF3EB109E}" dt="2020-05-22T23:56:36.227" v="5779" actId="1037"/>
        <pc:sldMkLst>
          <pc:docMk/>
          <pc:sldMk cId="2388895110" sldId="868"/>
        </pc:sldMkLst>
        <pc:spChg chg="mod topLvl">
          <ac:chgData name="Mike" userId="d13c3f3e-70b4-46c4-bf60-ab3fdcc06fc0" providerId="ADAL" clId="{C62CDB38-EC1F-4B29-8192-C65DF3EB109E}" dt="2020-05-22T23:52:45.900" v="5749" actId="164"/>
          <ac:spMkLst>
            <pc:docMk/>
            <pc:sldMk cId="2388895110" sldId="868"/>
            <ac:spMk id="3"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5"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6"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7"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8"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9"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10" creationId="{00000000-0000-0000-0000-000000000000}"/>
          </ac:spMkLst>
        </pc:spChg>
        <pc:spChg chg="mod">
          <ac:chgData name="Mike" userId="d13c3f3e-70b4-46c4-bf60-ab3fdcc06fc0" providerId="ADAL" clId="{C62CDB38-EC1F-4B29-8192-C65DF3EB109E}" dt="2020-05-22T23:52:45.900" v="5749" actId="164"/>
          <ac:spMkLst>
            <pc:docMk/>
            <pc:sldMk cId="2388895110" sldId="868"/>
            <ac:spMk id="11" creationId="{00000000-0000-0000-0000-000000000000}"/>
          </ac:spMkLst>
        </pc:spChg>
        <pc:spChg chg="mod topLvl">
          <ac:chgData name="Mike" userId="d13c3f3e-70b4-46c4-bf60-ab3fdcc06fc0" providerId="ADAL" clId="{C62CDB38-EC1F-4B29-8192-C65DF3EB109E}" dt="2020-05-22T23:51:18.016" v="5735" actId="165"/>
          <ac:spMkLst>
            <pc:docMk/>
            <pc:sldMk cId="2388895110" sldId="868"/>
            <ac:spMk id="13"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14"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15"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16"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17"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18"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19"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21"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22" creationId="{00000000-0000-0000-0000-000000000000}"/>
          </ac:spMkLst>
        </pc:spChg>
        <pc:spChg chg="mod">
          <ac:chgData name="Mike" userId="d13c3f3e-70b4-46c4-bf60-ab3fdcc06fc0" providerId="ADAL" clId="{C62CDB38-EC1F-4B29-8192-C65DF3EB109E}" dt="2020-05-22T23:52:45.900" v="5749" actId="164"/>
          <ac:spMkLst>
            <pc:docMk/>
            <pc:sldMk cId="2388895110" sldId="868"/>
            <ac:spMk id="23" creationId="{00000000-0000-0000-0000-000000000000}"/>
          </ac:spMkLst>
        </pc:spChg>
        <pc:spChg chg="mod topLvl">
          <ac:chgData name="Mike" userId="d13c3f3e-70b4-46c4-bf60-ab3fdcc06fc0" providerId="ADAL" clId="{C62CDB38-EC1F-4B29-8192-C65DF3EB109E}" dt="2020-05-22T23:51:51.999" v="5745" actId="555"/>
          <ac:spMkLst>
            <pc:docMk/>
            <pc:sldMk cId="2388895110" sldId="868"/>
            <ac:spMk id="24"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25"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26"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27"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28"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29"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30"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32"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33" creationId="{00000000-0000-0000-0000-000000000000}"/>
          </ac:spMkLst>
        </pc:spChg>
        <pc:spChg chg="mod">
          <ac:chgData name="Mike" userId="d13c3f3e-70b4-46c4-bf60-ab3fdcc06fc0" providerId="ADAL" clId="{C62CDB38-EC1F-4B29-8192-C65DF3EB109E}" dt="2020-05-22T23:52:45.900" v="5749" actId="164"/>
          <ac:spMkLst>
            <pc:docMk/>
            <pc:sldMk cId="2388895110" sldId="868"/>
            <ac:spMk id="34" creationId="{00000000-0000-0000-0000-000000000000}"/>
          </ac:spMkLst>
        </pc:spChg>
        <pc:spChg chg="mod topLvl">
          <ac:chgData name="Mike" userId="d13c3f3e-70b4-46c4-bf60-ab3fdcc06fc0" providerId="ADAL" clId="{C62CDB38-EC1F-4B29-8192-C65DF3EB109E}" dt="2020-05-22T23:51:51.999" v="5745" actId="555"/>
          <ac:spMkLst>
            <pc:docMk/>
            <pc:sldMk cId="2388895110" sldId="868"/>
            <ac:spMk id="35"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36"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37" creationId="{00000000-0000-0000-0000-000000000000}"/>
          </ac:spMkLst>
        </pc:spChg>
        <pc:spChg chg="mod">
          <ac:chgData name="Mike" userId="d13c3f3e-70b4-46c4-bf60-ab3fdcc06fc0" providerId="ADAL" clId="{C62CDB38-EC1F-4B29-8192-C65DF3EB109E}" dt="2020-05-17T03:15:43.202" v="23" actId="27636"/>
          <ac:spMkLst>
            <pc:docMk/>
            <pc:sldMk cId="2388895110" sldId="868"/>
            <ac:spMk id="38" creationId="{00000000-0000-0000-0000-000000000000}"/>
          </ac:spMkLst>
        </pc:spChg>
        <pc:spChg chg="mod">
          <ac:chgData name="Mike" userId="d13c3f3e-70b4-46c4-bf60-ab3fdcc06fc0" providerId="ADAL" clId="{C62CDB38-EC1F-4B29-8192-C65DF3EB109E}" dt="2020-05-22T23:56:20.115" v="5771" actId="554"/>
          <ac:spMkLst>
            <pc:docMk/>
            <pc:sldMk cId="2388895110" sldId="868"/>
            <ac:spMk id="39" creationId="{00000000-0000-0000-0000-000000000000}"/>
          </ac:spMkLst>
        </pc:spChg>
        <pc:spChg chg="mod">
          <ac:chgData name="Mike" userId="d13c3f3e-70b4-46c4-bf60-ab3fdcc06fc0" providerId="ADAL" clId="{C62CDB38-EC1F-4B29-8192-C65DF3EB109E}" dt="2020-05-22T23:56:20.115" v="5771" actId="554"/>
          <ac:spMkLst>
            <pc:docMk/>
            <pc:sldMk cId="2388895110" sldId="868"/>
            <ac:spMk id="48" creationId="{00000000-0000-0000-0000-000000000000}"/>
          </ac:spMkLst>
        </pc:spChg>
        <pc:spChg chg="mod">
          <ac:chgData name="Mike" userId="d13c3f3e-70b4-46c4-bf60-ab3fdcc06fc0" providerId="ADAL" clId="{C62CDB38-EC1F-4B29-8192-C65DF3EB109E}" dt="2020-05-22T23:56:24.795" v="5772" actId="167"/>
          <ac:spMkLst>
            <pc:docMk/>
            <pc:sldMk cId="2388895110" sldId="868"/>
            <ac:spMk id="49" creationId="{00000000-0000-0000-0000-000000000000}"/>
          </ac:spMkLst>
        </pc:spChg>
        <pc:spChg chg="mod topLvl">
          <ac:chgData name="Mike" userId="d13c3f3e-70b4-46c4-bf60-ab3fdcc06fc0" providerId="ADAL" clId="{C62CDB38-EC1F-4B29-8192-C65DF3EB109E}" dt="2020-05-22T23:52:45.900" v="5749" actId="164"/>
          <ac:spMkLst>
            <pc:docMk/>
            <pc:sldMk cId="2388895110" sldId="868"/>
            <ac:spMk id="52" creationId="{00000000-0000-0000-0000-000000000000}"/>
          </ac:spMkLst>
        </pc:spChg>
        <pc:spChg chg="mod">
          <ac:chgData name="Mike" userId="d13c3f3e-70b4-46c4-bf60-ab3fdcc06fc0" providerId="ADAL" clId="{C62CDB38-EC1F-4B29-8192-C65DF3EB109E}" dt="2020-05-22T23:51:51.999" v="5745" actId="555"/>
          <ac:spMkLst>
            <pc:docMk/>
            <pc:sldMk cId="2388895110" sldId="868"/>
            <ac:spMk id="53" creationId="{00000000-0000-0000-0000-000000000000}"/>
          </ac:spMkLst>
        </pc:spChg>
        <pc:spChg chg="mod">
          <ac:chgData name="Mike" userId="d13c3f3e-70b4-46c4-bf60-ab3fdcc06fc0" providerId="ADAL" clId="{C62CDB38-EC1F-4B29-8192-C65DF3EB109E}" dt="2020-05-22T23:51:51.999" v="5745" actId="555"/>
          <ac:spMkLst>
            <pc:docMk/>
            <pc:sldMk cId="2388895110" sldId="868"/>
            <ac:spMk id="54" creationId="{00000000-0000-0000-0000-000000000000}"/>
          </ac:spMkLst>
        </pc:spChg>
        <pc:grpChg chg="add del mod">
          <ac:chgData name="Mike" userId="d13c3f3e-70b4-46c4-bf60-ab3fdcc06fc0" providerId="ADAL" clId="{C62CDB38-EC1F-4B29-8192-C65DF3EB109E}" dt="2020-05-22T23:51:18.016" v="5735" actId="165"/>
          <ac:grpSpMkLst>
            <pc:docMk/>
            <pc:sldMk cId="2388895110" sldId="868"/>
            <ac:grpSpMk id="2" creationId="{4B7B4B4C-9703-454D-ADC7-713A84DE9C98}"/>
          </ac:grpSpMkLst>
        </pc:grpChg>
        <pc:grpChg chg="add mod">
          <ac:chgData name="Mike" userId="d13c3f3e-70b4-46c4-bf60-ab3fdcc06fc0" providerId="ADAL" clId="{C62CDB38-EC1F-4B29-8192-C65DF3EB109E}" dt="2020-05-22T23:52:45.900" v="5749" actId="164"/>
          <ac:grpSpMkLst>
            <pc:docMk/>
            <pc:sldMk cId="2388895110" sldId="868"/>
            <ac:grpSpMk id="4" creationId="{6A8BADF8-3935-45F0-9065-E0B017486732}"/>
          </ac:grpSpMkLst>
        </pc:grpChg>
        <pc:graphicFrameChg chg="add mod ord">
          <ac:chgData name="Mike" userId="d13c3f3e-70b4-46c4-bf60-ab3fdcc06fc0" providerId="ADAL" clId="{C62CDB38-EC1F-4B29-8192-C65DF3EB109E}" dt="2020-05-22T23:56:36.227" v="5779" actId="1037"/>
          <ac:graphicFrameMkLst>
            <pc:docMk/>
            <pc:sldMk cId="2388895110" sldId="868"/>
            <ac:graphicFrameMk id="12" creationId="{236FDA50-66B8-447E-A792-39C38C2034D9}"/>
          </ac:graphicFrameMkLst>
        </pc:graphicFrameChg>
        <pc:graphicFrameChg chg="mod">
          <ac:chgData name="Mike" userId="d13c3f3e-70b4-46c4-bf60-ab3fdcc06fc0" providerId="ADAL" clId="{C62CDB38-EC1F-4B29-8192-C65DF3EB109E}" dt="2020-05-22T23:56:36.227" v="5779" actId="1037"/>
          <ac:graphicFrameMkLst>
            <pc:docMk/>
            <pc:sldMk cId="2388895110" sldId="868"/>
            <ac:graphicFrameMk id="55" creationId="{00000000-0000-0000-0000-000000000000}"/>
          </ac:graphicFrameMkLst>
        </pc:graphicFrameChg>
      </pc:sldChg>
      <pc:sldChg chg="addSp modSp del mod modAnim">
        <pc:chgData name="Mike" userId="d13c3f3e-70b4-46c4-bf60-ab3fdcc06fc0" providerId="ADAL" clId="{C62CDB38-EC1F-4B29-8192-C65DF3EB109E}" dt="2020-06-15T22:59:40.105" v="13794" actId="47"/>
        <pc:sldMkLst>
          <pc:docMk/>
          <pc:sldMk cId="896257934" sldId="871"/>
        </pc:sldMkLst>
        <pc:spChg chg="mod">
          <ac:chgData name="Mike" userId="d13c3f3e-70b4-46c4-bf60-ab3fdcc06fc0" providerId="ADAL" clId="{C62CDB38-EC1F-4B29-8192-C65DF3EB109E}" dt="2020-05-23T01:28:04.667" v="6509" actId="1038"/>
          <ac:spMkLst>
            <pc:docMk/>
            <pc:sldMk cId="896257934" sldId="871"/>
            <ac:spMk id="10" creationId="{00000000-0000-0000-0000-000000000000}"/>
          </ac:spMkLst>
        </pc:spChg>
        <pc:spChg chg="mod">
          <ac:chgData name="Mike" userId="d13c3f3e-70b4-46c4-bf60-ab3fdcc06fc0" providerId="ADAL" clId="{C62CDB38-EC1F-4B29-8192-C65DF3EB109E}" dt="2020-05-23T00:27:38.200" v="6058" actId="167"/>
          <ac:spMkLst>
            <pc:docMk/>
            <pc:sldMk cId="896257934" sldId="871"/>
            <ac:spMk id="11" creationId="{00000000-0000-0000-0000-000000000000}"/>
          </ac:spMkLst>
        </pc:spChg>
        <pc:spChg chg="mod">
          <ac:chgData name="Mike" userId="d13c3f3e-70b4-46c4-bf60-ab3fdcc06fc0" providerId="ADAL" clId="{C62CDB38-EC1F-4B29-8192-C65DF3EB109E}" dt="2020-05-23T00:24:30.368" v="6050" actId="6549"/>
          <ac:spMkLst>
            <pc:docMk/>
            <pc:sldMk cId="896257934" sldId="871"/>
            <ac:spMk id="12" creationId="{00000000-0000-0000-0000-000000000000}"/>
          </ac:spMkLst>
        </pc:spChg>
        <pc:spChg chg="mod">
          <ac:chgData name="Mike" userId="d13c3f3e-70b4-46c4-bf60-ab3fdcc06fc0" providerId="ADAL" clId="{C62CDB38-EC1F-4B29-8192-C65DF3EB109E}" dt="2020-05-23T00:27:50.730" v="6061" actId="167"/>
          <ac:spMkLst>
            <pc:docMk/>
            <pc:sldMk cId="896257934" sldId="871"/>
            <ac:spMk id="17" creationId="{00000000-0000-0000-0000-000000000000}"/>
          </ac:spMkLst>
        </pc:spChg>
        <pc:spChg chg="mod">
          <ac:chgData name="Mike" userId="d13c3f3e-70b4-46c4-bf60-ab3fdcc06fc0" providerId="ADAL" clId="{C62CDB38-EC1F-4B29-8192-C65DF3EB109E}" dt="2020-05-23T01:20:21.032" v="6505" actId="1037"/>
          <ac:spMkLst>
            <pc:docMk/>
            <pc:sldMk cId="896257934" sldId="871"/>
            <ac:spMk id="18" creationId="{00000000-0000-0000-0000-000000000000}"/>
          </ac:spMkLst>
        </pc:spChg>
        <pc:spChg chg="add mod">
          <ac:chgData name="Mike" userId="d13c3f3e-70b4-46c4-bf60-ab3fdcc06fc0" providerId="ADAL" clId="{C62CDB38-EC1F-4B29-8192-C65DF3EB109E}" dt="2020-05-23T01:28:04.667" v="6509" actId="1038"/>
          <ac:spMkLst>
            <pc:docMk/>
            <pc:sldMk cId="896257934" sldId="871"/>
            <ac:spMk id="21" creationId="{226B1655-0293-4670-AA62-28DBCD0B6A4D}"/>
          </ac:spMkLst>
        </pc:spChg>
        <pc:graphicFrameChg chg="mod">
          <ac:chgData name="Mike" userId="d13c3f3e-70b4-46c4-bf60-ab3fdcc06fc0" providerId="ADAL" clId="{C62CDB38-EC1F-4B29-8192-C65DF3EB109E}" dt="2020-05-23T00:29:24.388" v="6068" actId="14100"/>
          <ac:graphicFrameMkLst>
            <pc:docMk/>
            <pc:sldMk cId="896257934" sldId="871"/>
            <ac:graphicFrameMk id="16" creationId="{00000000-0000-0000-0000-000000000000}"/>
          </ac:graphicFrameMkLst>
        </pc:graphicFrameChg>
      </pc:sldChg>
      <pc:sldChg chg="addSp delSp modSp del mod modAnim">
        <pc:chgData name="Mike" userId="d13c3f3e-70b4-46c4-bf60-ab3fdcc06fc0" providerId="ADAL" clId="{C62CDB38-EC1F-4B29-8192-C65DF3EB109E}" dt="2020-06-15T22:59:40.105" v="13794" actId="47"/>
        <pc:sldMkLst>
          <pc:docMk/>
          <pc:sldMk cId="1990210526" sldId="872"/>
        </pc:sldMkLst>
        <pc:spChg chg="mod">
          <ac:chgData name="Mike" userId="d13c3f3e-70b4-46c4-bf60-ab3fdcc06fc0" providerId="ADAL" clId="{C62CDB38-EC1F-4B29-8192-C65DF3EB109E}" dt="2020-05-23T00:36:57.487" v="6153" actId="164"/>
          <ac:spMkLst>
            <pc:docMk/>
            <pc:sldMk cId="1990210526" sldId="872"/>
            <ac:spMk id="3"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5"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6"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7"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8"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9"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10" creationId="{00000000-0000-0000-0000-000000000000}"/>
          </ac:spMkLst>
        </pc:spChg>
        <pc:spChg chg="mod">
          <ac:chgData name="Mike" userId="d13c3f3e-70b4-46c4-bf60-ab3fdcc06fc0" providerId="ADAL" clId="{C62CDB38-EC1F-4B29-8192-C65DF3EB109E}" dt="2020-05-23T00:35:24.755" v="6150" actId="207"/>
          <ac:spMkLst>
            <pc:docMk/>
            <pc:sldMk cId="1990210526" sldId="872"/>
            <ac:spMk id="11" creationId="{00000000-0000-0000-0000-000000000000}"/>
          </ac:spMkLst>
        </pc:spChg>
        <pc:spChg chg="mod">
          <ac:chgData name="Mike" userId="d13c3f3e-70b4-46c4-bf60-ab3fdcc06fc0" providerId="ADAL" clId="{C62CDB38-EC1F-4B29-8192-C65DF3EB109E}" dt="2020-05-23T00:35:24.755" v="6150" actId="207"/>
          <ac:spMkLst>
            <pc:docMk/>
            <pc:sldMk cId="1990210526" sldId="872"/>
            <ac:spMk id="13"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14"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15"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16"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17"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18"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19"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21"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22" creationId="{00000000-0000-0000-0000-000000000000}"/>
          </ac:spMkLst>
        </pc:spChg>
        <pc:spChg chg="mod">
          <ac:chgData name="Mike" userId="d13c3f3e-70b4-46c4-bf60-ab3fdcc06fc0" providerId="ADAL" clId="{C62CDB38-EC1F-4B29-8192-C65DF3EB109E}" dt="2020-05-23T00:35:24.755" v="6150" actId="207"/>
          <ac:spMkLst>
            <pc:docMk/>
            <pc:sldMk cId="1990210526" sldId="872"/>
            <ac:spMk id="23" creationId="{00000000-0000-0000-0000-000000000000}"/>
          </ac:spMkLst>
        </pc:spChg>
        <pc:spChg chg="mod">
          <ac:chgData name="Mike" userId="d13c3f3e-70b4-46c4-bf60-ab3fdcc06fc0" providerId="ADAL" clId="{C62CDB38-EC1F-4B29-8192-C65DF3EB109E}" dt="2020-05-23T00:35:24.755" v="6150" actId="207"/>
          <ac:spMkLst>
            <pc:docMk/>
            <pc:sldMk cId="1990210526" sldId="872"/>
            <ac:spMk id="24"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25"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26"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27"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28"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29"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30"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32"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33" creationId="{00000000-0000-0000-0000-000000000000}"/>
          </ac:spMkLst>
        </pc:spChg>
        <pc:spChg chg="mod">
          <ac:chgData name="Mike" userId="d13c3f3e-70b4-46c4-bf60-ab3fdcc06fc0" providerId="ADAL" clId="{C62CDB38-EC1F-4B29-8192-C65DF3EB109E}" dt="2020-05-23T00:35:24.755" v="6150" actId="207"/>
          <ac:spMkLst>
            <pc:docMk/>
            <pc:sldMk cId="1990210526" sldId="872"/>
            <ac:spMk id="34" creationId="{00000000-0000-0000-0000-000000000000}"/>
          </ac:spMkLst>
        </pc:spChg>
        <pc:spChg chg="mod">
          <ac:chgData name="Mike" userId="d13c3f3e-70b4-46c4-bf60-ab3fdcc06fc0" providerId="ADAL" clId="{C62CDB38-EC1F-4B29-8192-C65DF3EB109E}" dt="2020-05-23T00:35:24.755" v="6150" actId="207"/>
          <ac:spMkLst>
            <pc:docMk/>
            <pc:sldMk cId="1990210526" sldId="872"/>
            <ac:spMk id="35"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36"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37" creationId="{00000000-0000-0000-0000-000000000000}"/>
          </ac:spMkLst>
        </pc:spChg>
        <pc:spChg chg="mod">
          <ac:chgData name="Mike" userId="d13c3f3e-70b4-46c4-bf60-ab3fdcc06fc0" providerId="ADAL" clId="{C62CDB38-EC1F-4B29-8192-C65DF3EB109E}" dt="2020-05-17T03:15:43.215" v="24" actId="27636"/>
          <ac:spMkLst>
            <pc:docMk/>
            <pc:sldMk cId="1990210526" sldId="872"/>
            <ac:spMk id="38" creationId="{00000000-0000-0000-0000-000000000000}"/>
          </ac:spMkLst>
        </pc:spChg>
        <pc:spChg chg="mod">
          <ac:chgData name="Mike" userId="d13c3f3e-70b4-46c4-bf60-ab3fdcc06fc0" providerId="ADAL" clId="{C62CDB38-EC1F-4B29-8192-C65DF3EB109E}" dt="2020-05-23T00:54:40.398" v="6254" actId="1038"/>
          <ac:spMkLst>
            <pc:docMk/>
            <pc:sldMk cId="1990210526" sldId="872"/>
            <ac:spMk id="39" creationId="{00000000-0000-0000-0000-000000000000}"/>
          </ac:spMkLst>
        </pc:spChg>
        <pc:spChg chg="add mod">
          <ac:chgData name="Mike" userId="d13c3f3e-70b4-46c4-bf60-ab3fdcc06fc0" providerId="ADAL" clId="{C62CDB38-EC1F-4B29-8192-C65DF3EB109E}" dt="2020-05-23T00:54:52.850" v="6255" actId="12788"/>
          <ac:spMkLst>
            <pc:docMk/>
            <pc:sldMk cId="1990210526" sldId="872"/>
            <ac:spMk id="47" creationId="{24FA93EB-AF8C-4E54-95A2-6BFAD8CAE1FF}"/>
          </ac:spMkLst>
        </pc:spChg>
        <pc:spChg chg="mod">
          <ac:chgData name="Mike" userId="d13c3f3e-70b4-46c4-bf60-ab3fdcc06fc0" providerId="ADAL" clId="{C62CDB38-EC1F-4B29-8192-C65DF3EB109E}" dt="2020-05-23T00:54:40.398" v="6254" actId="1038"/>
          <ac:spMkLst>
            <pc:docMk/>
            <pc:sldMk cId="1990210526" sldId="872"/>
            <ac:spMk id="48" creationId="{00000000-0000-0000-0000-000000000000}"/>
          </ac:spMkLst>
        </pc:spChg>
        <pc:spChg chg="mod">
          <ac:chgData name="Mike" userId="d13c3f3e-70b4-46c4-bf60-ab3fdcc06fc0" providerId="ADAL" clId="{C62CDB38-EC1F-4B29-8192-C65DF3EB109E}" dt="2020-05-23T00:54:40.398" v="6254" actId="1038"/>
          <ac:spMkLst>
            <pc:docMk/>
            <pc:sldMk cId="1990210526" sldId="872"/>
            <ac:spMk id="49" creationId="{00000000-0000-0000-0000-000000000000}"/>
          </ac:spMkLst>
        </pc:spChg>
        <pc:spChg chg="mod">
          <ac:chgData name="Mike" userId="d13c3f3e-70b4-46c4-bf60-ab3fdcc06fc0" providerId="ADAL" clId="{C62CDB38-EC1F-4B29-8192-C65DF3EB109E}" dt="2020-05-23T00:54:40.398" v="6254" actId="1038"/>
          <ac:spMkLst>
            <pc:docMk/>
            <pc:sldMk cId="1990210526" sldId="872"/>
            <ac:spMk id="51" creationId="{00000000-0000-0000-0000-000000000000}"/>
          </ac:spMkLst>
        </pc:spChg>
        <pc:spChg chg="mod">
          <ac:chgData name="Mike" userId="d13c3f3e-70b4-46c4-bf60-ab3fdcc06fc0" providerId="ADAL" clId="{C62CDB38-EC1F-4B29-8192-C65DF3EB109E}" dt="2020-05-23T00:36:57.487" v="6153" actId="164"/>
          <ac:spMkLst>
            <pc:docMk/>
            <pc:sldMk cId="1990210526" sldId="872"/>
            <ac:spMk id="52" creationId="{00000000-0000-0000-0000-000000000000}"/>
          </ac:spMkLst>
        </pc:spChg>
        <pc:spChg chg="mod">
          <ac:chgData name="Mike" userId="d13c3f3e-70b4-46c4-bf60-ab3fdcc06fc0" providerId="ADAL" clId="{C62CDB38-EC1F-4B29-8192-C65DF3EB109E}" dt="2020-05-23T00:35:34.148" v="6151" actId="207"/>
          <ac:spMkLst>
            <pc:docMk/>
            <pc:sldMk cId="1990210526" sldId="872"/>
            <ac:spMk id="53" creationId="{00000000-0000-0000-0000-000000000000}"/>
          </ac:spMkLst>
        </pc:spChg>
        <pc:spChg chg="mod">
          <ac:chgData name="Mike" userId="d13c3f3e-70b4-46c4-bf60-ab3fdcc06fc0" providerId="ADAL" clId="{C62CDB38-EC1F-4B29-8192-C65DF3EB109E}" dt="2020-05-23T00:35:34.148" v="6151" actId="207"/>
          <ac:spMkLst>
            <pc:docMk/>
            <pc:sldMk cId="1990210526" sldId="872"/>
            <ac:spMk id="54" creationId="{00000000-0000-0000-0000-000000000000}"/>
          </ac:spMkLst>
        </pc:spChg>
        <pc:spChg chg="mod">
          <ac:chgData name="Mike" userId="d13c3f3e-70b4-46c4-bf60-ab3fdcc06fc0" providerId="ADAL" clId="{C62CDB38-EC1F-4B29-8192-C65DF3EB109E}" dt="2020-05-23T00:54:52.850" v="6255" actId="12788"/>
          <ac:spMkLst>
            <pc:docMk/>
            <pc:sldMk cId="1990210526" sldId="872"/>
            <ac:spMk id="56" creationId="{00000000-0000-0000-0000-000000000000}"/>
          </ac:spMkLst>
        </pc:spChg>
        <pc:spChg chg="mod">
          <ac:chgData name="Mike" userId="d13c3f3e-70b4-46c4-bf60-ab3fdcc06fc0" providerId="ADAL" clId="{C62CDB38-EC1F-4B29-8192-C65DF3EB109E}" dt="2020-05-23T00:35:34.148" v="6151" actId="207"/>
          <ac:spMkLst>
            <pc:docMk/>
            <pc:sldMk cId="1990210526" sldId="872"/>
            <ac:spMk id="57" creationId="{00000000-0000-0000-0000-000000000000}"/>
          </ac:spMkLst>
        </pc:spChg>
        <pc:spChg chg="mod">
          <ac:chgData name="Mike" userId="d13c3f3e-70b4-46c4-bf60-ab3fdcc06fc0" providerId="ADAL" clId="{C62CDB38-EC1F-4B29-8192-C65DF3EB109E}" dt="2020-05-23T00:35:34.148" v="6151" actId="207"/>
          <ac:spMkLst>
            <pc:docMk/>
            <pc:sldMk cId="1990210526" sldId="872"/>
            <ac:spMk id="58" creationId="{00000000-0000-0000-0000-000000000000}"/>
          </ac:spMkLst>
        </pc:spChg>
        <pc:spChg chg="del">
          <ac:chgData name="Mike" userId="d13c3f3e-70b4-46c4-bf60-ab3fdcc06fc0" providerId="ADAL" clId="{C62CDB38-EC1F-4B29-8192-C65DF3EB109E}" dt="2020-05-23T00:33:04.644" v="6074" actId="478"/>
          <ac:spMkLst>
            <pc:docMk/>
            <pc:sldMk cId="1990210526" sldId="872"/>
            <ac:spMk id="70" creationId="{00000000-0000-0000-0000-000000000000}"/>
          </ac:spMkLst>
        </pc:spChg>
        <pc:grpChg chg="add mod">
          <ac:chgData name="Mike" userId="d13c3f3e-70b4-46c4-bf60-ab3fdcc06fc0" providerId="ADAL" clId="{C62CDB38-EC1F-4B29-8192-C65DF3EB109E}" dt="2020-05-23T00:36:57.487" v="6153" actId="164"/>
          <ac:grpSpMkLst>
            <pc:docMk/>
            <pc:sldMk cId="1990210526" sldId="872"/>
            <ac:grpSpMk id="2" creationId="{512A8773-2011-4E4A-8DD6-DC1503C97811}"/>
          </ac:grpSpMkLst>
        </pc:grpChg>
        <pc:graphicFrameChg chg="add mod">
          <ac:chgData name="Mike" userId="d13c3f3e-70b4-46c4-bf60-ab3fdcc06fc0" providerId="ADAL" clId="{C62CDB38-EC1F-4B29-8192-C65DF3EB109E}" dt="2020-05-23T00:55:13.938" v="6262" actId="1036"/>
          <ac:graphicFrameMkLst>
            <pc:docMk/>
            <pc:sldMk cId="1990210526" sldId="872"/>
            <ac:graphicFrameMk id="4" creationId="{17828FDB-4BC9-43BD-88DC-942BD9A8B895}"/>
          </ac:graphicFrameMkLst>
        </pc:graphicFrameChg>
        <pc:graphicFrameChg chg="add mod ord">
          <ac:chgData name="Mike" userId="d13c3f3e-70b4-46c4-bf60-ab3fdcc06fc0" providerId="ADAL" clId="{C62CDB38-EC1F-4B29-8192-C65DF3EB109E}" dt="2020-05-23T00:56:55.050" v="6272" actId="167"/>
          <ac:graphicFrameMkLst>
            <pc:docMk/>
            <pc:sldMk cId="1990210526" sldId="872"/>
            <ac:graphicFrameMk id="12" creationId="{389AB472-C2A2-4931-869C-CEF72FD92F39}"/>
          </ac:graphicFrameMkLst>
        </pc:graphicFrameChg>
        <pc:graphicFrameChg chg="mod ord">
          <ac:chgData name="Mike" userId="d13c3f3e-70b4-46c4-bf60-ab3fdcc06fc0" providerId="ADAL" clId="{C62CDB38-EC1F-4B29-8192-C65DF3EB109E}" dt="2020-05-23T00:55:13.938" v="6262" actId="1036"/>
          <ac:graphicFrameMkLst>
            <pc:docMk/>
            <pc:sldMk cId="1990210526" sldId="872"/>
            <ac:graphicFrameMk id="55" creationId="{00000000-0000-0000-0000-000000000000}"/>
          </ac:graphicFrameMkLst>
        </pc:graphicFrameChg>
        <pc:graphicFrameChg chg="mod ord">
          <ac:chgData name="Mike" userId="d13c3f3e-70b4-46c4-bf60-ab3fdcc06fc0" providerId="ADAL" clId="{C62CDB38-EC1F-4B29-8192-C65DF3EB109E}" dt="2020-05-23T00:55:13.938" v="6262" actId="1036"/>
          <ac:graphicFrameMkLst>
            <pc:docMk/>
            <pc:sldMk cId="1990210526" sldId="872"/>
            <ac:graphicFrameMk id="59" creationId="{00000000-0000-0000-0000-000000000000}"/>
          </ac:graphicFrameMkLst>
        </pc:graphicFrameChg>
      </pc:sldChg>
      <pc:sldChg chg="addSp delSp modSp del mod addAnim delAnim modAnim">
        <pc:chgData name="Mike" userId="d13c3f3e-70b4-46c4-bf60-ab3fdcc06fc0" providerId="ADAL" clId="{C62CDB38-EC1F-4B29-8192-C65DF3EB109E}" dt="2020-06-15T22:59:40.105" v="13794" actId="47"/>
        <pc:sldMkLst>
          <pc:docMk/>
          <pc:sldMk cId="621853099" sldId="873"/>
        </pc:sldMkLst>
        <pc:spChg chg="mod">
          <ac:chgData name="Mike" userId="d13c3f3e-70b4-46c4-bf60-ab3fdcc06fc0" providerId="ADAL" clId="{C62CDB38-EC1F-4B29-8192-C65DF3EB109E}" dt="2020-05-23T00:26:36.051" v="6051"/>
          <ac:spMkLst>
            <pc:docMk/>
            <pc:sldMk cId="621853099" sldId="873"/>
            <ac:spMk id="12" creationId="{00000000-0000-0000-0000-000000000000}"/>
          </ac:spMkLst>
        </pc:spChg>
        <pc:spChg chg="mod">
          <ac:chgData name="Mike" userId="d13c3f3e-70b4-46c4-bf60-ab3fdcc06fc0" providerId="ADAL" clId="{C62CDB38-EC1F-4B29-8192-C65DF3EB109E}" dt="2020-05-23T01:16:27.989" v="6471" actId="207"/>
          <ac:spMkLst>
            <pc:docMk/>
            <pc:sldMk cId="621853099" sldId="873"/>
            <ac:spMk id="14" creationId="{00000000-0000-0000-0000-000000000000}"/>
          </ac:spMkLst>
        </pc:spChg>
        <pc:spChg chg="mod">
          <ac:chgData name="Mike" userId="d13c3f3e-70b4-46c4-bf60-ab3fdcc06fc0" providerId="ADAL" clId="{C62CDB38-EC1F-4B29-8192-C65DF3EB109E}" dt="2020-05-23T01:16:27.989" v="6471" actId="207"/>
          <ac:spMkLst>
            <pc:docMk/>
            <pc:sldMk cId="621853099" sldId="873"/>
            <ac:spMk id="15" creationId="{00000000-0000-0000-0000-000000000000}"/>
          </ac:spMkLst>
        </pc:spChg>
        <pc:spChg chg="del">
          <ac:chgData name="Mike" userId="d13c3f3e-70b4-46c4-bf60-ab3fdcc06fc0" providerId="ADAL" clId="{C62CDB38-EC1F-4B29-8192-C65DF3EB109E}" dt="2020-05-23T00:32:49.763" v="6070" actId="478"/>
          <ac:spMkLst>
            <pc:docMk/>
            <pc:sldMk cId="621853099" sldId="873"/>
            <ac:spMk id="18" creationId="{00000000-0000-0000-0000-000000000000}"/>
          </ac:spMkLst>
        </pc:spChg>
        <pc:spChg chg="mod">
          <ac:chgData name="Mike" userId="d13c3f3e-70b4-46c4-bf60-ab3fdcc06fc0" providerId="ADAL" clId="{C62CDB38-EC1F-4B29-8192-C65DF3EB109E}" dt="2020-05-23T01:15:31.872" v="6444" actId="1038"/>
          <ac:spMkLst>
            <pc:docMk/>
            <pc:sldMk cId="621853099" sldId="873"/>
            <ac:spMk id="24" creationId="{00000000-0000-0000-0000-000000000000}"/>
          </ac:spMkLst>
        </pc:spChg>
        <pc:spChg chg="mod">
          <ac:chgData name="Mike" userId="d13c3f3e-70b4-46c4-bf60-ab3fdcc06fc0" providerId="ADAL" clId="{C62CDB38-EC1F-4B29-8192-C65DF3EB109E}" dt="2020-05-23T01:15:34.892" v="6457" actId="1038"/>
          <ac:spMkLst>
            <pc:docMk/>
            <pc:sldMk cId="621853099" sldId="873"/>
            <ac:spMk id="25" creationId="{00000000-0000-0000-0000-000000000000}"/>
          </ac:spMkLst>
        </pc:spChg>
        <pc:spChg chg="mod">
          <ac:chgData name="Mike" userId="d13c3f3e-70b4-46c4-bf60-ab3fdcc06fc0" providerId="ADAL" clId="{C62CDB38-EC1F-4B29-8192-C65DF3EB109E}" dt="2020-05-23T01:15:37.711" v="6460" actId="1037"/>
          <ac:spMkLst>
            <pc:docMk/>
            <pc:sldMk cId="621853099" sldId="873"/>
            <ac:spMk id="26" creationId="{00000000-0000-0000-0000-000000000000}"/>
          </ac:spMkLst>
        </pc:spChg>
        <pc:spChg chg="mod">
          <ac:chgData name="Mike" userId="d13c3f3e-70b4-46c4-bf60-ab3fdcc06fc0" providerId="ADAL" clId="{C62CDB38-EC1F-4B29-8192-C65DF3EB109E}" dt="2020-05-23T01:15:40.631" v="6462" actId="1038"/>
          <ac:spMkLst>
            <pc:docMk/>
            <pc:sldMk cId="621853099" sldId="873"/>
            <ac:spMk id="43" creationId="{00000000-0000-0000-0000-000000000000}"/>
          </ac:spMkLst>
        </pc:spChg>
        <pc:spChg chg="add mod">
          <ac:chgData name="Mike" userId="d13c3f3e-70b4-46c4-bf60-ab3fdcc06fc0" providerId="ADAL" clId="{C62CDB38-EC1F-4B29-8192-C65DF3EB109E}" dt="2020-05-23T00:32:50.408" v="6071"/>
          <ac:spMkLst>
            <pc:docMk/>
            <pc:sldMk cId="621853099" sldId="873"/>
            <ac:spMk id="47" creationId="{28E31C6E-2DF9-4571-AAEF-FE2480265215}"/>
          </ac:spMkLst>
        </pc:spChg>
        <pc:grpChg chg="mod">
          <ac:chgData name="Mike" userId="d13c3f3e-70b4-46c4-bf60-ab3fdcc06fc0" providerId="ADAL" clId="{C62CDB38-EC1F-4B29-8192-C65DF3EB109E}" dt="2020-05-23T01:18:01.505" v="6474" actId="1037"/>
          <ac:grpSpMkLst>
            <pc:docMk/>
            <pc:sldMk cId="621853099" sldId="873"/>
            <ac:grpSpMk id="27" creationId="{00000000-0000-0000-0000-000000000000}"/>
          </ac:grpSpMkLst>
        </pc:grpChg>
        <pc:grpChg chg="mod">
          <ac:chgData name="Mike" userId="d13c3f3e-70b4-46c4-bf60-ab3fdcc06fc0" providerId="ADAL" clId="{C62CDB38-EC1F-4B29-8192-C65DF3EB109E}" dt="2020-05-23T01:17:45.014" v="6473" actId="1036"/>
          <ac:grpSpMkLst>
            <pc:docMk/>
            <pc:sldMk cId="621853099" sldId="873"/>
            <ac:grpSpMk id="30" creationId="{00000000-0000-0000-0000-000000000000}"/>
          </ac:grpSpMkLst>
        </pc:grpChg>
        <pc:grpChg chg="mod">
          <ac:chgData name="Mike" userId="d13c3f3e-70b4-46c4-bf60-ab3fdcc06fc0" providerId="ADAL" clId="{C62CDB38-EC1F-4B29-8192-C65DF3EB109E}" dt="2020-05-23T01:18:08.150" v="6478" actId="1037"/>
          <ac:grpSpMkLst>
            <pc:docMk/>
            <pc:sldMk cId="621853099" sldId="873"/>
            <ac:grpSpMk id="44" creationId="{00000000-0000-0000-0000-000000000000}"/>
          </ac:grpSpMkLst>
        </pc:grpChg>
        <pc:graphicFrameChg chg="add del mod">
          <ac:chgData name="Mike" userId="d13c3f3e-70b4-46c4-bf60-ab3fdcc06fc0" providerId="ADAL" clId="{C62CDB38-EC1F-4B29-8192-C65DF3EB109E}" dt="2020-05-23T00:56:50.147" v="6271" actId="478"/>
          <ac:graphicFrameMkLst>
            <pc:docMk/>
            <pc:sldMk cId="621853099" sldId="873"/>
            <ac:graphicFrameMk id="2" creationId="{760FD05E-746C-4C9F-BB42-E76F4654A99D}"/>
          </ac:graphicFrameMkLst>
        </pc:graphicFrameChg>
        <pc:graphicFrameChg chg="add mod ord">
          <ac:chgData name="Mike" userId="d13c3f3e-70b4-46c4-bf60-ab3fdcc06fc0" providerId="ADAL" clId="{C62CDB38-EC1F-4B29-8192-C65DF3EB109E}" dt="2020-05-23T00:58:56.685" v="6292" actId="408"/>
          <ac:graphicFrameMkLst>
            <pc:docMk/>
            <pc:sldMk cId="621853099" sldId="873"/>
            <ac:graphicFrameMk id="3" creationId="{2800C8E1-736C-443F-A74F-B5E7A8684862}"/>
          </ac:graphicFrameMkLst>
        </pc:graphicFrameChg>
        <pc:graphicFrameChg chg="del mod">
          <ac:chgData name="Mike" userId="d13c3f3e-70b4-46c4-bf60-ab3fdcc06fc0" providerId="ADAL" clId="{C62CDB38-EC1F-4B29-8192-C65DF3EB109E}" dt="2020-05-23T00:58:09.282" v="6285" actId="478"/>
          <ac:graphicFrameMkLst>
            <pc:docMk/>
            <pc:sldMk cId="621853099" sldId="873"/>
            <ac:graphicFrameMk id="16" creationId="{00000000-0000-0000-0000-000000000000}"/>
          </ac:graphicFrameMkLst>
        </pc:graphicFrameChg>
        <pc:graphicFrameChg chg="del mod">
          <ac:chgData name="Mike" userId="d13c3f3e-70b4-46c4-bf60-ab3fdcc06fc0" providerId="ADAL" clId="{C62CDB38-EC1F-4B29-8192-C65DF3EB109E}" dt="2020-05-23T00:56:32.957" v="6269" actId="478"/>
          <ac:graphicFrameMkLst>
            <pc:docMk/>
            <pc:sldMk cId="621853099" sldId="873"/>
            <ac:graphicFrameMk id="21" creationId="{00000000-0000-0000-0000-000000000000}"/>
          </ac:graphicFrameMkLst>
        </pc:graphicFrameChg>
        <pc:graphicFrameChg chg="del mod">
          <ac:chgData name="Mike" userId="d13c3f3e-70b4-46c4-bf60-ab3fdcc06fc0" providerId="ADAL" clId="{C62CDB38-EC1F-4B29-8192-C65DF3EB109E}" dt="2020-05-23T00:57:35.034" v="6279" actId="478"/>
          <ac:graphicFrameMkLst>
            <pc:docMk/>
            <pc:sldMk cId="621853099" sldId="873"/>
            <ac:graphicFrameMk id="22" creationId="{00000000-0000-0000-0000-000000000000}"/>
          </ac:graphicFrameMkLst>
        </pc:graphicFrameChg>
        <pc:graphicFrameChg chg="mod">
          <ac:chgData name="Mike" userId="d13c3f3e-70b4-46c4-bf60-ab3fdcc06fc0" providerId="ADAL" clId="{C62CDB38-EC1F-4B29-8192-C65DF3EB109E}" dt="2020-05-23T01:15:27.886" v="6432" actId="1036"/>
          <ac:graphicFrameMkLst>
            <pc:docMk/>
            <pc:sldMk cId="621853099" sldId="873"/>
            <ac:graphicFrameMk id="23" creationId="{00000000-0000-0000-0000-000000000000}"/>
          </ac:graphicFrameMkLst>
        </pc:graphicFrameChg>
        <pc:graphicFrameChg chg="mod">
          <ac:chgData name="Mike" userId="d13c3f3e-70b4-46c4-bf60-ab3fdcc06fc0" providerId="ADAL" clId="{C62CDB38-EC1F-4B29-8192-C65DF3EB109E}" dt="2020-05-23T01:15:27.886" v="6432" actId="1036"/>
          <ac:graphicFrameMkLst>
            <pc:docMk/>
            <pc:sldMk cId="621853099" sldId="873"/>
            <ac:graphicFrameMk id="33" creationId="{00000000-0000-0000-0000-000000000000}"/>
          </ac:graphicFrameMkLst>
        </pc:graphicFrameChg>
        <pc:graphicFrameChg chg="mod">
          <ac:chgData name="Mike" userId="d13c3f3e-70b4-46c4-bf60-ab3fdcc06fc0" providerId="ADAL" clId="{C62CDB38-EC1F-4B29-8192-C65DF3EB109E}" dt="2020-05-23T01:15:27.886" v="6432" actId="1036"/>
          <ac:graphicFrameMkLst>
            <pc:docMk/>
            <pc:sldMk cId="621853099" sldId="873"/>
            <ac:graphicFrameMk id="34" creationId="{00000000-0000-0000-0000-000000000000}"/>
          </ac:graphicFrameMkLst>
        </pc:graphicFrameChg>
        <pc:graphicFrameChg chg="mod">
          <ac:chgData name="Mike" userId="d13c3f3e-70b4-46c4-bf60-ab3fdcc06fc0" providerId="ADAL" clId="{C62CDB38-EC1F-4B29-8192-C65DF3EB109E}" dt="2020-05-23T01:15:27.886" v="6432" actId="1036"/>
          <ac:graphicFrameMkLst>
            <pc:docMk/>
            <pc:sldMk cId="621853099" sldId="873"/>
            <ac:graphicFrameMk id="35" creationId="{00000000-0000-0000-0000-000000000000}"/>
          </ac:graphicFrameMkLst>
        </pc:graphicFrameChg>
        <pc:graphicFrameChg chg="mod">
          <ac:chgData name="Mike" userId="d13c3f3e-70b4-46c4-bf60-ab3fdcc06fc0" providerId="ADAL" clId="{C62CDB38-EC1F-4B29-8192-C65DF3EB109E}" dt="2020-05-23T01:15:27.886" v="6432" actId="1036"/>
          <ac:graphicFrameMkLst>
            <pc:docMk/>
            <pc:sldMk cId="621853099" sldId="873"/>
            <ac:graphicFrameMk id="36" creationId="{00000000-0000-0000-0000-000000000000}"/>
          </ac:graphicFrameMkLst>
        </pc:graphicFrameChg>
        <pc:graphicFrameChg chg="mod">
          <ac:chgData name="Mike" userId="d13c3f3e-70b4-46c4-bf60-ab3fdcc06fc0" providerId="ADAL" clId="{C62CDB38-EC1F-4B29-8192-C65DF3EB109E}" dt="2020-05-23T01:15:27.886" v="6432" actId="1036"/>
          <ac:graphicFrameMkLst>
            <pc:docMk/>
            <pc:sldMk cId="621853099" sldId="873"/>
            <ac:graphicFrameMk id="37" creationId="{00000000-0000-0000-0000-000000000000}"/>
          </ac:graphicFrameMkLst>
        </pc:graphicFrameChg>
        <pc:graphicFrameChg chg="add del mod">
          <ac:chgData name="Mike" userId="d13c3f3e-70b4-46c4-bf60-ab3fdcc06fc0" providerId="ADAL" clId="{C62CDB38-EC1F-4B29-8192-C65DF3EB109E}" dt="2020-05-23T01:15:27.886" v="6432" actId="1036"/>
          <ac:graphicFrameMkLst>
            <pc:docMk/>
            <pc:sldMk cId="621853099" sldId="873"/>
            <ac:graphicFrameMk id="38" creationId="{00000000-0000-0000-0000-000000000000}"/>
          </ac:graphicFrameMkLst>
        </pc:graphicFrameChg>
        <pc:graphicFrameChg chg="mod">
          <ac:chgData name="Mike" userId="d13c3f3e-70b4-46c4-bf60-ab3fdcc06fc0" providerId="ADAL" clId="{C62CDB38-EC1F-4B29-8192-C65DF3EB109E}" dt="2020-05-23T01:15:27.886" v="6432" actId="1036"/>
          <ac:graphicFrameMkLst>
            <pc:docMk/>
            <pc:sldMk cId="621853099" sldId="873"/>
            <ac:graphicFrameMk id="39" creationId="{00000000-0000-0000-0000-000000000000}"/>
          </ac:graphicFrameMkLst>
        </pc:graphicFrameChg>
        <pc:graphicFrameChg chg="mod">
          <ac:chgData name="Mike" userId="d13c3f3e-70b4-46c4-bf60-ab3fdcc06fc0" providerId="ADAL" clId="{C62CDB38-EC1F-4B29-8192-C65DF3EB109E}" dt="2020-05-23T01:15:27.886" v="6432" actId="1036"/>
          <ac:graphicFrameMkLst>
            <pc:docMk/>
            <pc:sldMk cId="621853099" sldId="873"/>
            <ac:graphicFrameMk id="40" creationId="{00000000-0000-0000-0000-000000000000}"/>
          </ac:graphicFrameMkLst>
        </pc:graphicFrameChg>
        <pc:graphicFrameChg chg="mod">
          <ac:chgData name="Mike" userId="d13c3f3e-70b4-46c4-bf60-ab3fdcc06fc0" providerId="ADAL" clId="{C62CDB38-EC1F-4B29-8192-C65DF3EB109E}" dt="2020-05-23T01:15:27.886" v="6432" actId="1036"/>
          <ac:graphicFrameMkLst>
            <pc:docMk/>
            <pc:sldMk cId="621853099" sldId="873"/>
            <ac:graphicFrameMk id="41" creationId="{00000000-0000-0000-0000-000000000000}"/>
          </ac:graphicFrameMkLst>
        </pc:graphicFrameChg>
        <pc:graphicFrameChg chg="add del mod ord">
          <ac:chgData name="Mike" userId="d13c3f3e-70b4-46c4-bf60-ab3fdcc06fc0" providerId="ADAL" clId="{C62CDB38-EC1F-4B29-8192-C65DF3EB109E}" dt="2020-05-23T01:16:14.199" v="6470" actId="207"/>
          <ac:graphicFrameMkLst>
            <pc:docMk/>
            <pc:sldMk cId="621853099" sldId="873"/>
            <ac:graphicFrameMk id="42" creationId="{00000000-0000-0000-0000-000000000000}"/>
          </ac:graphicFrameMkLst>
        </pc:graphicFrameChg>
        <pc:graphicFrameChg chg="add mod">
          <ac:chgData name="Mike" userId="d13c3f3e-70b4-46c4-bf60-ab3fdcc06fc0" providerId="ADAL" clId="{C62CDB38-EC1F-4B29-8192-C65DF3EB109E}" dt="2020-05-23T00:58:56.685" v="6292" actId="408"/>
          <ac:graphicFrameMkLst>
            <pc:docMk/>
            <pc:sldMk cId="621853099" sldId="873"/>
            <ac:graphicFrameMk id="48" creationId="{CE60A306-E3D9-4AA7-ABBE-0DFA4B1189C5}"/>
          </ac:graphicFrameMkLst>
        </pc:graphicFrameChg>
        <pc:graphicFrameChg chg="add del mod">
          <ac:chgData name="Mike" userId="d13c3f3e-70b4-46c4-bf60-ab3fdcc06fc0" providerId="ADAL" clId="{C62CDB38-EC1F-4B29-8192-C65DF3EB109E}" dt="2020-05-23T00:58:39.023" v="6289" actId="478"/>
          <ac:graphicFrameMkLst>
            <pc:docMk/>
            <pc:sldMk cId="621853099" sldId="873"/>
            <ac:graphicFrameMk id="49" creationId="{B5A6F0BC-C94E-4C2A-9B97-E08DB8E7F3A5}"/>
          </ac:graphicFrameMkLst>
        </pc:graphicFrameChg>
        <pc:graphicFrameChg chg="add mod">
          <ac:chgData name="Mike" userId="d13c3f3e-70b4-46c4-bf60-ab3fdcc06fc0" providerId="ADAL" clId="{C62CDB38-EC1F-4B29-8192-C65DF3EB109E}" dt="2020-05-23T00:58:56.685" v="6292" actId="408"/>
          <ac:graphicFrameMkLst>
            <pc:docMk/>
            <pc:sldMk cId="621853099" sldId="873"/>
            <ac:graphicFrameMk id="50" creationId="{90E1F638-2D6A-4DAE-A447-3E1A3039B4E6}"/>
          </ac:graphicFrameMkLst>
        </pc:graphicFrameChg>
        <pc:cxnChg chg="mod">
          <ac:chgData name="Mike" userId="d13c3f3e-70b4-46c4-bf60-ab3fdcc06fc0" providerId="ADAL" clId="{C62CDB38-EC1F-4B29-8192-C65DF3EB109E}" dt="2020-05-23T01:18:01.505" v="6474" actId="1037"/>
          <ac:cxnSpMkLst>
            <pc:docMk/>
            <pc:sldMk cId="621853099" sldId="873"/>
            <ac:cxnSpMk id="28" creationId="{00000000-0000-0000-0000-000000000000}"/>
          </ac:cxnSpMkLst>
        </pc:cxnChg>
        <pc:cxnChg chg="mod">
          <ac:chgData name="Mike" userId="d13c3f3e-70b4-46c4-bf60-ab3fdcc06fc0" providerId="ADAL" clId="{C62CDB38-EC1F-4B29-8192-C65DF3EB109E}" dt="2020-05-23T01:18:01.505" v="6474" actId="1037"/>
          <ac:cxnSpMkLst>
            <pc:docMk/>
            <pc:sldMk cId="621853099" sldId="873"/>
            <ac:cxnSpMk id="29" creationId="{00000000-0000-0000-0000-000000000000}"/>
          </ac:cxnSpMkLst>
        </pc:cxnChg>
        <pc:cxnChg chg="mod">
          <ac:chgData name="Mike" userId="d13c3f3e-70b4-46c4-bf60-ab3fdcc06fc0" providerId="ADAL" clId="{C62CDB38-EC1F-4B29-8192-C65DF3EB109E}" dt="2020-05-23T01:17:45.014" v="6473" actId="1036"/>
          <ac:cxnSpMkLst>
            <pc:docMk/>
            <pc:sldMk cId="621853099" sldId="873"/>
            <ac:cxnSpMk id="31" creationId="{00000000-0000-0000-0000-000000000000}"/>
          </ac:cxnSpMkLst>
        </pc:cxnChg>
        <pc:cxnChg chg="mod">
          <ac:chgData name="Mike" userId="d13c3f3e-70b4-46c4-bf60-ab3fdcc06fc0" providerId="ADAL" clId="{C62CDB38-EC1F-4B29-8192-C65DF3EB109E}" dt="2020-05-23T01:17:45.014" v="6473" actId="1036"/>
          <ac:cxnSpMkLst>
            <pc:docMk/>
            <pc:sldMk cId="621853099" sldId="873"/>
            <ac:cxnSpMk id="32" creationId="{00000000-0000-0000-0000-000000000000}"/>
          </ac:cxnSpMkLst>
        </pc:cxnChg>
        <pc:cxnChg chg="mod">
          <ac:chgData name="Mike" userId="d13c3f3e-70b4-46c4-bf60-ab3fdcc06fc0" providerId="ADAL" clId="{C62CDB38-EC1F-4B29-8192-C65DF3EB109E}" dt="2020-05-23T01:18:08.150" v="6478" actId="1037"/>
          <ac:cxnSpMkLst>
            <pc:docMk/>
            <pc:sldMk cId="621853099" sldId="873"/>
            <ac:cxnSpMk id="45" creationId="{00000000-0000-0000-0000-000000000000}"/>
          </ac:cxnSpMkLst>
        </pc:cxnChg>
        <pc:cxnChg chg="mod">
          <ac:chgData name="Mike" userId="d13c3f3e-70b4-46c4-bf60-ab3fdcc06fc0" providerId="ADAL" clId="{C62CDB38-EC1F-4B29-8192-C65DF3EB109E}" dt="2020-05-23T01:18:08.150" v="6478" actId="1037"/>
          <ac:cxnSpMkLst>
            <pc:docMk/>
            <pc:sldMk cId="621853099" sldId="873"/>
            <ac:cxnSpMk id="46" creationId="{00000000-0000-0000-0000-000000000000}"/>
          </ac:cxnSpMkLst>
        </pc:cxnChg>
      </pc:sldChg>
      <pc:sldChg chg="addSp modSp modAnim">
        <pc:chgData name="Mike" userId="d13c3f3e-70b4-46c4-bf60-ab3fdcc06fc0" providerId="ADAL" clId="{C62CDB38-EC1F-4B29-8192-C65DF3EB109E}" dt="2020-05-23T01:32:56.957" v="6525"/>
        <pc:sldMkLst>
          <pc:docMk/>
          <pc:sldMk cId="2736755465" sldId="874"/>
        </pc:sldMkLst>
        <pc:spChg chg="mod">
          <ac:chgData name="Mike" userId="d13c3f3e-70b4-46c4-bf60-ab3fdcc06fc0" providerId="ADAL" clId="{C62CDB38-EC1F-4B29-8192-C65DF3EB109E}" dt="2020-05-23T01:31:31.456" v="6512" actId="207"/>
          <ac:spMkLst>
            <pc:docMk/>
            <pc:sldMk cId="2736755465" sldId="874"/>
            <ac:spMk id="10" creationId="{00000000-0000-0000-0000-000000000000}"/>
          </ac:spMkLst>
        </pc:spChg>
        <pc:spChg chg="mod">
          <ac:chgData name="Mike" userId="d13c3f3e-70b4-46c4-bf60-ab3fdcc06fc0" providerId="ADAL" clId="{C62CDB38-EC1F-4B29-8192-C65DF3EB109E}" dt="2020-05-23T01:32:03.491" v="6524" actId="552"/>
          <ac:spMkLst>
            <pc:docMk/>
            <pc:sldMk cId="2736755465" sldId="874"/>
            <ac:spMk id="11" creationId="{00000000-0000-0000-0000-000000000000}"/>
          </ac:spMkLst>
        </pc:spChg>
        <pc:spChg chg="add mod">
          <ac:chgData name="Mike" userId="d13c3f3e-70b4-46c4-bf60-ab3fdcc06fc0" providerId="ADAL" clId="{C62CDB38-EC1F-4B29-8192-C65DF3EB109E}" dt="2020-05-23T01:32:03.491" v="6524" actId="552"/>
          <ac:spMkLst>
            <pc:docMk/>
            <pc:sldMk cId="2736755465" sldId="874"/>
            <ac:spMk id="17" creationId="{EC38C2A3-D446-4887-8FB4-7C945FDF88FC}"/>
          </ac:spMkLst>
        </pc:spChg>
      </pc:sldChg>
      <pc:sldChg chg="addSp delSp modSp add del mod setBg addAnim delAnim">
        <pc:chgData name="Mike" userId="d13c3f3e-70b4-46c4-bf60-ab3fdcc06fc0" providerId="ADAL" clId="{C62CDB38-EC1F-4B29-8192-C65DF3EB109E}" dt="2020-05-23T01:46:52.968" v="6643" actId="47"/>
        <pc:sldMkLst>
          <pc:docMk/>
          <pc:sldMk cId="3417865286" sldId="875"/>
        </pc:sldMkLst>
        <pc:spChg chg="add del">
          <ac:chgData name="Mike" userId="d13c3f3e-70b4-46c4-bf60-ab3fdcc06fc0" providerId="ADAL" clId="{C62CDB38-EC1F-4B29-8192-C65DF3EB109E}" dt="2020-05-23T01:42:36.143" v="6605" actId="478"/>
          <ac:spMkLst>
            <pc:docMk/>
            <pc:sldMk cId="3417865286" sldId="875"/>
            <ac:spMk id="119" creationId="{00000000-0000-0000-0000-000000000000}"/>
          </ac:spMkLst>
        </pc:spChg>
        <pc:cxnChg chg="mod">
          <ac:chgData name="Mike" userId="d13c3f3e-70b4-46c4-bf60-ab3fdcc06fc0" providerId="ADAL" clId="{C62CDB38-EC1F-4B29-8192-C65DF3EB109E}" dt="2020-05-17T07:17:47.986" v="297" actId="208"/>
          <ac:cxnSpMkLst>
            <pc:docMk/>
            <pc:sldMk cId="3417865286" sldId="875"/>
            <ac:cxnSpMk id="163" creationId="{00000000-0000-0000-0000-000000000000}"/>
          </ac:cxnSpMkLst>
        </pc:cxnChg>
      </pc:sldChg>
      <pc:sldChg chg="addSp delSp modSp mod modAnim">
        <pc:chgData name="Mike" userId="d13c3f3e-70b4-46c4-bf60-ab3fdcc06fc0" providerId="ADAL" clId="{C62CDB38-EC1F-4B29-8192-C65DF3EB109E}" dt="2020-05-23T02:21:25.777" v="6938"/>
        <pc:sldMkLst>
          <pc:docMk/>
          <pc:sldMk cId="4137218825" sldId="876"/>
        </pc:sldMkLst>
        <pc:spChg chg="del">
          <ac:chgData name="Mike" userId="d13c3f3e-70b4-46c4-bf60-ab3fdcc06fc0" providerId="ADAL" clId="{C62CDB38-EC1F-4B29-8192-C65DF3EB109E}" dt="2020-05-23T01:47:47.381" v="6645" actId="478"/>
          <ac:spMkLst>
            <pc:docMk/>
            <pc:sldMk cId="4137218825" sldId="876"/>
            <ac:spMk id="10" creationId="{00000000-0000-0000-0000-000000000000}"/>
          </ac:spMkLst>
        </pc:spChg>
        <pc:spChg chg="mod">
          <ac:chgData name="Mike" userId="d13c3f3e-70b4-46c4-bf60-ab3fdcc06fc0" providerId="ADAL" clId="{C62CDB38-EC1F-4B29-8192-C65DF3EB109E}" dt="2020-05-23T01:49:43.834" v="6683" actId="555"/>
          <ac:spMkLst>
            <pc:docMk/>
            <pc:sldMk cId="4137218825" sldId="876"/>
            <ac:spMk id="11" creationId="{00000000-0000-0000-0000-000000000000}"/>
          </ac:spMkLst>
        </pc:spChg>
        <pc:spChg chg="mod">
          <ac:chgData name="Mike" userId="d13c3f3e-70b4-46c4-bf60-ab3fdcc06fc0" providerId="ADAL" clId="{C62CDB38-EC1F-4B29-8192-C65DF3EB109E}" dt="2020-05-23T02:14:49.184" v="6830" actId="1076"/>
          <ac:spMkLst>
            <pc:docMk/>
            <pc:sldMk cId="4137218825" sldId="876"/>
            <ac:spMk id="13" creationId="{00000000-0000-0000-0000-000000000000}"/>
          </ac:spMkLst>
        </pc:spChg>
        <pc:spChg chg="mod">
          <ac:chgData name="Mike" userId="d13c3f3e-70b4-46c4-bf60-ab3fdcc06fc0" providerId="ADAL" clId="{C62CDB38-EC1F-4B29-8192-C65DF3EB109E}" dt="2020-05-23T01:50:00.669" v="6684" actId="207"/>
          <ac:spMkLst>
            <pc:docMk/>
            <pc:sldMk cId="4137218825" sldId="876"/>
            <ac:spMk id="14" creationId="{00000000-0000-0000-0000-000000000000}"/>
          </ac:spMkLst>
        </pc:spChg>
        <pc:spChg chg="mod">
          <ac:chgData name="Mike" userId="d13c3f3e-70b4-46c4-bf60-ab3fdcc06fc0" providerId="ADAL" clId="{C62CDB38-EC1F-4B29-8192-C65DF3EB109E}" dt="2020-05-23T01:50:00.669" v="6684" actId="207"/>
          <ac:spMkLst>
            <pc:docMk/>
            <pc:sldMk cId="4137218825" sldId="876"/>
            <ac:spMk id="15" creationId="{00000000-0000-0000-0000-000000000000}"/>
          </ac:spMkLst>
        </pc:spChg>
        <pc:spChg chg="mod">
          <ac:chgData name="Mike" userId="d13c3f3e-70b4-46c4-bf60-ab3fdcc06fc0" providerId="ADAL" clId="{C62CDB38-EC1F-4B29-8192-C65DF3EB109E}" dt="2020-05-23T01:50:00.669" v="6684" actId="207"/>
          <ac:spMkLst>
            <pc:docMk/>
            <pc:sldMk cId="4137218825" sldId="876"/>
            <ac:spMk id="20" creationId="{00000000-0000-0000-0000-000000000000}"/>
          </ac:spMkLst>
        </pc:spChg>
        <pc:spChg chg="del mod">
          <ac:chgData name="Mike" userId="d13c3f3e-70b4-46c4-bf60-ab3fdcc06fc0" providerId="ADAL" clId="{C62CDB38-EC1F-4B29-8192-C65DF3EB109E}" dt="2020-05-23T02:05:12.980" v="6755" actId="478"/>
          <ac:spMkLst>
            <pc:docMk/>
            <pc:sldMk cId="4137218825" sldId="876"/>
            <ac:spMk id="21" creationId="{00000000-0000-0000-0000-000000000000}"/>
          </ac:spMkLst>
        </pc:spChg>
        <pc:spChg chg="mod">
          <ac:chgData name="Mike" userId="d13c3f3e-70b4-46c4-bf60-ab3fdcc06fc0" providerId="ADAL" clId="{C62CDB38-EC1F-4B29-8192-C65DF3EB109E}" dt="2020-05-23T01:49:43.834" v="6683" actId="555"/>
          <ac:spMkLst>
            <pc:docMk/>
            <pc:sldMk cId="4137218825" sldId="876"/>
            <ac:spMk id="23" creationId="{00000000-0000-0000-0000-000000000000}"/>
          </ac:spMkLst>
        </pc:spChg>
        <pc:spChg chg="mod">
          <ac:chgData name="Mike" userId="d13c3f3e-70b4-46c4-bf60-ab3fdcc06fc0" providerId="ADAL" clId="{C62CDB38-EC1F-4B29-8192-C65DF3EB109E}" dt="2020-05-23T01:49:43.834" v="6683" actId="555"/>
          <ac:spMkLst>
            <pc:docMk/>
            <pc:sldMk cId="4137218825" sldId="876"/>
            <ac:spMk id="24" creationId="{00000000-0000-0000-0000-000000000000}"/>
          </ac:spMkLst>
        </pc:spChg>
        <pc:spChg chg="add mod">
          <ac:chgData name="Mike" userId="d13c3f3e-70b4-46c4-bf60-ab3fdcc06fc0" providerId="ADAL" clId="{C62CDB38-EC1F-4B29-8192-C65DF3EB109E}" dt="2020-05-23T01:49:43.834" v="6683" actId="555"/>
          <ac:spMkLst>
            <pc:docMk/>
            <pc:sldMk cId="4137218825" sldId="876"/>
            <ac:spMk id="35" creationId="{14CD5FE6-68A9-4613-A3ED-13AC2F2AFE01}"/>
          </ac:spMkLst>
        </pc:spChg>
        <pc:spChg chg="add mod">
          <ac:chgData name="Mike" userId="d13c3f3e-70b4-46c4-bf60-ab3fdcc06fc0" providerId="ADAL" clId="{C62CDB38-EC1F-4B29-8192-C65DF3EB109E}" dt="2020-05-23T01:49:43.834" v="6683" actId="555"/>
          <ac:spMkLst>
            <pc:docMk/>
            <pc:sldMk cId="4137218825" sldId="876"/>
            <ac:spMk id="36" creationId="{F37C9842-6CE2-4B24-844D-4F21C94473BF}"/>
          </ac:spMkLst>
        </pc:spChg>
        <pc:spChg chg="mod">
          <ac:chgData name="Mike" userId="d13c3f3e-70b4-46c4-bf60-ab3fdcc06fc0" providerId="ADAL" clId="{C62CDB38-EC1F-4B29-8192-C65DF3EB109E}" dt="2020-05-23T02:20:52.113" v="6928" actId="1038"/>
          <ac:spMkLst>
            <pc:docMk/>
            <pc:sldMk cId="4137218825" sldId="876"/>
            <ac:spMk id="66" creationId="{00000000-0000-0000-0000-000000000000}"/>
          </ac:spMkLst>
        </pc:spChg>
        <pc:spChg chg="mod">
          <ac:chgData name="Mike" userId="d13c3f3e-70b4-46c4-bf60-ab3fdcc06fc0" providerId="ADAL" clId="{C62CDB38-EC1F-4B29-8192-C65DF3EB109E}" dt="2020-05-23T02:20:56.056" v="6931" actId="1038"/>
          <ac:spMkLst>
            <pc:docMk/>
            <pc:sldMk cId="4137218825" sldId="876"/>
            <ac:spMk id="67" creationId="{00000000-0000-0000-0000-000000000000}"/>
          </ac:spMkLst>
        </pc:spChg>
        <pc:spChg chg="mod">
          <ac:chgData name="Mike" userId="d13c3f3e-70b4-46c4-bf60-ab3fdcc06fc0" providerId="ADAL" clId="{C62CDB38-EC1F-4B29-8192-C65DF3EB109E}" dt="2020-05-23T02:21:01.753" v="6935" actId="1037"/>
          <ac:spMkLst>
            <pc:docMk/>
            <pc:sldMk cId="4137218825" sldId="876"/>
            <ac:spMk id="68" creationId="{00000000-0000-0000-0000-000000000000}"/>
          </ac:spMkLst>
        </pc:spChg>
        <pc:grpChg chg="mod">
          <ac:chgData name="Mike" userId="d13c3f3e-70b4-46c4-bf60-ab3fdcc06fc0" providerId="ADAL" clId="{C62CDB38-EC1F-4B29-8192-C65DF3EB109E}" dt="2020-05-23T02:09:05.356" v="6773" actId="1035"/>
          <ac:grpSpMkLst>
            <pc:docMk/>
            <pc:sldMk cId="4137218825" sldId="876"/>
            <ac:grpSpMk id="69" creationId="{00000000-0000-0000-0000-000000000000}"/>
          </ac:grpSpMkLst>
        </pc:grpChg>
        <pc:grpChg chg="mod">
          <ac:chgData name="Mike" userId="d13c3f3e-70b4-46c4-bf60-ab3fdcc06fc0" providerId="ADAL" clId="{C62CDB38-EC1F-4B29-8192-C65DF3EB109E}" dt="2020-05-23T02:09:05.356" v="6773" actId="1035"/>
          <ac:grpSpMkLst>
            <pc:docMk/>
            <pc:sldMk cId="4137218825" sldId="876"/>
            <ac:grpSpMk id="72" creationId="{00000000-0000-0000-0000-000000000000}"/>
          </ac:grpSpMkLst>
        </pc:grpChg>
        <pc:graphicFrameChg chg="add mod">
          <ac:chgData name="Mike" userId="d13c3f3e-70b4-46c4-bf60-ab3fdcc06fc0" providerId="ADAL" clId="{C62CDB38-EC1F-4B29-8192-C65DF3EB109E}" dt="2020-05-23T02:08:54.301" v="6770" actId="1036"/>
          <ac:graphicFrameMkLst>
            <pc:docMk/>
            <pc:sldMk cId="4137218825" sldId="876"/>
            <ac:graphicFrameMk id="2" creationId="{E23B8B05-3143-4277-8305-4AD85D995B95}"/>
          </ac:graphicFrameMkLst>
        </pc:graphicFrameChg>
        <pc:graphicFrameChg chg="mod">
          <ac:chgData name="Mike" userId="d13c3f3e-70b4-46c4-bf60-ab3fdcc06fc0" providerId="ADAL" clId="{C62CDB38-EC1F-4B29-8192-C65DF3EB109E}" dt="2020-05-23T02:08:54.301" v="6770" actId="1036"/>
          <ac:graphicFrameMkLst>
            <pc:docMk/>
            <pc:sldMk cId="4137218825" sldId="876"/>
            <ac:graphicFrameMk id="16" creationId="{00000000-0000-0000-0000-000000000000}"/>
          </ac:graphicFrameMkLst>
        </pc:graphicFrameChg>
        <pc:graphicFrameChg chg="mod">
          <ac:chgData name="Mike" userId="d13c3f3e-70b4-46c4-bf60-ab3fdcc06fc0" providerId="ADAL" clId="{C62CDB38-EC1F-4B29-8192-C65DF3EB109E}" dt="2020-05-23T02:08:54.301" v="6770" actId="1036"/>
          <ac:graphicFrameMkLst>
            <pc:docMk/>
            <pc:sldMk cId="4137218825" sldId="876"/>
            <ac:graphicFrameMk id="17" creationId="{00000000-0000-0000-0000-000000000000}"/>
          </ac:graphicFrameMkLst>
        </pc:graphicFrameChg>
        <pc:graphicFrameChg chg="mod">
          <ac:chgData name="Mike" userId="d13c3f3e-70b4-46c4-bf60-ab3fdcc06fc0" providerId="ADAL" clId="{C62CDB38-EC1F-4B29-8192-C65DF3EB109E}" dt="2020-05-23T02:08:54.301" v="6770" actId="1036"/>
          <ac:graphicFrameMkLst>
            <pc:docMk/>
            <pc:sldMk cId="4137218825" sldId="876"/>
            <ac:graphicFrameMk id="22" creationId="{00000000-0000-0000-0000-000000000000}"/>
          </ac:graphicFrameMkLst>
        </pc:graphicFrameChg>
        <pc:graphicFrameChg chg="mod">
          <ac:chgData name="Mike" userId="d13c3f3e-70b4-46c4-bf60-ab3fdcc06fc0" providerId="ADAL" clId="{C62CDB38-EC1F-4B29-8192-C65DF3EB109E}" dt="2020-05-23T02:20:43.510" v="6917" actId="1037"/>
          <ac:graphicFrameMkLst>
            <pc:docMk/>
            <pc:sldMk cId="4137218825" sldId="876"/>
            <ac:graphicFrameMk id="57" creationId="{00000000-0000-0000-0000-000000000000}"/>
          </ac:graphicFrameMkLst>
        </pc:graphicFrameChg>
        <pc:graphicFrameChg chg="mod ord">
          <ac:chgData name="Mike" userId="d13c3f3e-70b4-46c4-bf60-ab3fdcc06fc0" providerId="ADAL" clId="{C62CDB38-EC1F-4B29-8192-C65DF3EB109E}" dt="2020-05-23T02:20:43.510" v="6917" actId="1037"/>
          <ac:graphicFrameMkLst>
            <pc:docMk/>
            <pc:sldMk cId="4137218825" sldId="876"/>
            <ac:graphicFrameMk id="58" creationId="{00000000-0000-0000-0000-000000000000}"/>
          </ac:graphicFrameMkLst>
        </pc:graphicFrameChg>
        <pc:graphicFrameChg chg="mod">
          <ac:chgData name="Mike" userId="d13c3f3e-70b4-46c4-bf60-ab3fdcc06fc0" providerId="ADAL" clId="{C62CDB38-EC1F-4B29-8192-C65DF3EB109E}" dt="2020-05-23T02:20:43.510" v="6917" actId="1037"/>
          <ac:graphicFrameMkLst>
            <pc:docMk/>
            <pc:sldMk cId="4137218825" sldId="876"/>
            <ac:graphicFrameMk id="59" creationId="{00000000-0000-0000-0000-000000000000}"/>
          </ac:graphicFrameMkLst>
        </pc:graphicFrameChg>
        <pc:graphicFrameChg chg="mod">
          <ac:chgData name="Mike" userId="d13c3f3e-70b4-46c4-bf60-ab3fdcc06fc0" providerId="ADAL" clId="{C62CDB38-EC1F-4B29-8192-C65DF3EB109E}" dt="2020-05-23T02:20:43.510" v="6917" actId="1037"/>
          <ac:graphicFrameMkLst>
            <pc:docMk/>
            <pc:sldMk cId="4137218825" sldId="876"/>
            <ac:graphicFrameMk id="60" creationId="{00000000-0000-0000-0000-000000000000}"/>
          </ac:graphicFrameMkLst>
        </pc:graphicFrameChg>
        <pc:graphicFrameChg chg="mod">
          <ac:chgData name="Mike" userId="d13c3f3e-70b4-46c4-bf60-ab3fdcc06fc0" providerId="ADAL" clId="{C62CDB38-EC1F-4B29-8192-C65DF3EB109E}" dt="2020-05-23T02:20:43.510" v="6917" actId="1037"/>
          <ac:graphicFrameMkLst>
            <pc:docMk/>
            <pc:sldMk cId="4137218825" sldId="876"/>
            <ac:graphicFrameMk id="61" creationId="{00000000-0000-0000-0000-000000000000}"/>
          </ac:graphicFrameMkLst>
        </pc:graphicFrameChg>
        <pc:graphicFrameChg chg="mod">
          <ac:chgData name="Mike" userId="d13c3f3e-70b4-46c4-bf60-ab3fdcc06fc0" providerId="ADAL" clId="{C62CDB38-EC1F-4B29-8192-C65DF3EB109E}" dt="2020-05-23T02:20:43.510" v="6917" actId="1037"/>
          <ac:graphicFrameMkLst>
            <pc:docMk/>
            <pc:sldMk cId="4137218825" sldId="876"/>
            <ac:graphicFrameMk id="62" creationId="{00000000-0000-0000-0000-000000000000}"/>
          </ac:graphicFrameMkLst>
        </pc:graphicFrameChg>
        <pc:graphicFrameChg chg="mod">
          <ac:chgData name="Mike" userId="d13c3f3e-70b4-46c4-bf60-ab3fdcc06fc0" providerId="ADAL" clId="{C62CDB38-EC1F-4B29-8192-C65DF3EB109E}" dt="2020-05-23T02:20:43.510" v="6917" actId="1037"/>
          <ac:graphicFrameMkLst>
            <pc:docMk/>
            <pc:sldMk cId="4137218825" sldId="876"/>
            <ac:graphicFrameMk id="63" creationId="{00000000-0000-0000-0000-000000000000}"/>
          </ac:graphicFrameMkLst>
        </pc:graphicFrameChg>
        <pc:graphicFrameChg chg="mod ord">
          <ac:chgData name="Mike" userId="d13c3f3e-70b4-46c4-bf60-ab3fdcc06fc0" providerId="ADAL" clId="{C62CDB38-EC1F-4B29-8192-C65DF3EB109E}" dt="2020-05-23T02:21:10.853" v="6937" actId="166"/>
          <ac:graphicFrameMkLst>
            <pc:docMk/>
            <pc:sldMk cId="4137218825" sldId="876"/>
            <ac:graphicFrameMk id="64" creationId="{00000000-0000-0000-0000-000000000000}"/>
          </ac:graphicFrameMkLst>
        </pc:graphicFrameChg>
        <pc:graphicFrameChg chg="mod">
          <ac:chgData name="Mike" userId="d13c3f3e-70b4-46c4-bf60-ab3fdcc06fc0" providerId="ADAL" clId="{C62CDB38-EC1F-4B29-8192-C65DF3EB109E}" dt="2020-05-23T02:20:43.510" v="6917" actId="1037"/>
          <ac:graphicFrameMkLst>
            <pc:docMk/>
            <pc:sldMk cId="4137218825" sldId="876"/>
            <ac:graphicFrameMk id="65" creationId="{00000000-0000-0000-0000-000000000000}"/>
          </ac:graphicFrameMkLst>
        </pc:graphicFrameChg>
        <pc:cxnChg chg="mod">
          <ac:chgData name="Mike" userId="d13c3f3e-70b4-46c4-bf60-ab3fdcc06fc0" providerId="ADAL" clId="{C62CDB38-EC1F-4B29-8192-C65DF3EB109E}" dt="2020-05-23T02:09:05.356" v="6773" actId="1035"/>
          <ac:cxnSpMkLst>
            <pc:docMk/>
            <pc:sldMk cId="4137218825" sldId="876"/>
            <ac:cxnSpMk id="70" creationId="{00000000-0000-0000-0000-000000000000}"/>
          </ac:cxnSpMkLst>
        </pc:cxnChg>
        <pc:cxnChg chg="mod">
          <ac:chgData name="Mike" userId="d13c3f3e-70b4-46c4-bf60-ab3fdcc06fc0" providerId="ADAL" clId="{C62CDB38-EC1F-4B29-8192-C65DF3EB109E}" dt="2020-05-23T02:09:05.356" v="6773" actId="1035"/>
          <ac:cxnSpMkLst>
            <pc:docMk/>
            <pc:sldMk cId="4137218825" sldId="876"/>
            <ac:cxnSpMk id="71" creationId="{00000000-0000-0000-0000-000000000000}"/>
          </ac:cxnSpMkLst>
        </pc:cxnChg>
        <pc:cxnChg chg="mod">
          <ac:chgData name="Mike" userId="d13c3f3e-70b4-46c4-bf60-ab3fdcc06fc0" providerId="ADAL" clId="{C62CDB38-EC1F-4B29-8192-C65DF3EB109E}" dt="2020-05-23T02:09:05.356" v="6773" actId="1035"/>
          <ac:cxnSpMkLst>
            <pc:docMk/>
            <pc:sldMk cId="4137218825" sldId="876"/>
            <ac:cxnSpMk id="73" creationId="{00000000-0000-0000-0000-000000000000}"/>
          </ac:cxnSpMkLst>
        </pc:cxnChg>
        <pc:cxnChg chg="mod">
          <ac:chgData name="Mike" userId="d13c3f3e-70b4-46c4-bf60-ab3fdcc06fc0" providerId="ADAL" clId="{C62CDB38-EC1F-4B29-8192-C65DF3EB109E}" dt="2020-05-23T02:09:05.356" v="6773" actId="1035"/>
          <ac:cxnSpMkLst>
            <pc:docMk/>
            <pc:sldMk cId="4137218825" sldId="876"/>
            <ac:cxnSpMk id="74" creationId="{00000000-0000-0000-0000-000000000000}"/>
          </ac:cxnSpMkLst>
        </pc:cxnChg>
      </pc:sldChg>
      <pc:sldChg chg="modSp mod modAnim">
        <pc:chgData name="Mike" userId="d13c3f3e-70b4-46c4-bf60-ab3fdcc06fc0" providerId="ADAL" clId="{C62CDB38-EC1F-4B29-8192-C65DF3EB109E}" dt="2020-05-23T06:42:58.150" v="7269"/>
        <pc:sldMkLst>
          <pc:docMk/>
          <pc:sldMk cId="1419624186" sldId="877"/>
        </pc:sldMkLst>
        <pc:spChg chg="mod">
          <ac:chgData name="Mike" userId="d13c3f3e-70b4-46c4-bf60-ab3fdcc06fc0" providerId="ADAL" clId="{C62CDB38-EC1F-4B29-8192-C65DF3EB109E}" dt="2020-05-23T02:37:00.260" v="7035" actId="207"/>
          <ac:spMkLst>
            <pc:docMk/>
            <pc:sldMk cId="1419624186" sldId="877"/>
            <ac:spMk id="14" creationId="{00000000-0000-0000-0000-000000000000}"/>
          </ac:spMkLst>
        </pc:spChg>
        <pc:spChg chg="mod">
          <ac:chgData name="Mike" userId="d13c3f3e-70b4-46c4-bf60-ab3fdcc06fc0" providerId="ADAL" clId="{C62CDB38-EC1F-4B29-8192-C65DF3EB109E}" dt="2020-05-23T02:37:00.260" v="7035" actId="207"/>
          <ac:spMkLst>
            <pc:docMk/>
            <pc:sldMk cId="1419624186" sldId="877"/>
            <ac:spMk id="15" creationId="{00000000-0000-0000-0000-000000000000}"/>
          </ac:spMkLst>
        </pc:spChg>
        <pc:spChg chg="mod">
          <ac:chgData name="Mike" userId="d13c3f3e-70b4-46c4-bf60-ab3fdcc06fc0" providerId="ADAL" clId="{C62CDB38-EC1F-4B29-8192-C65DF3EB109E}" dt="2020-05-23T02:37:00.260" v="7035" actId="207"/>
          <ac:spMkLst>
            <pc:docMk/>
            <pc:sldMk cId="1419624186" sldId="877"/>
            <ac:spMk id="20" creationId="{00000000-0000-0000-0000-000000000000}"/>
          </ac:spMkLst>
        </pc:spChg>
        <pc:spChg chg="mod">
          <ac:chgData name="Mike" userId="d13c3f3e-70b4-46c4-bf60-ab3fdcc06fc0" providerId="ADAL" clId="{C62CDB38-EC1F-4B29-8192-C65DF3EB109E}" dt="2020-05-23T06:42:29.168" v="7267" actId="555"/>
          <ac:spMkLst>
            <pc:docMk/>
            <pc:sldMk cId="1419624186" sldId="877"/>
            <ac:spMk id="42" creationId="{00000000-0000-0000-0000-000000000000}"/>
          </ac:spMkLst>
        </pc:spChg>
        <pc:spChg chg="mod">
          <ac:chgData name="Mike" userId="d13c3f3e-70b4-46c4-bf60-ab3fdcc06fc0" providerId="ADAL" clId="{C62CDB38-EC1F-4B29-8192-C65DF3EB109E}" dt="2020-05-23T06:42:29.168" v="7267" actId="555"/>
          <ac:spMkLst>
            <pc:docMk/>
            <pc:sldMk cId="1419624186" sldId="877"/>
            <ac:spMk id="43" creationId="{00000000-0000-0000-0000-000000000000}"/>
          </ac:spMkLst>
        </pc:spChg>
        <pc:spChg chg="mod">
          <ac:chgData name="Mike" userId="d13c3f3e-70b4-46c4-bf60-ab3fdcc06fc0" providerId="ADAL" clId="{C62CDB38-EC1F-4B29-8192-C65DF3EB109E}" dt="2020-05-23T06:42:42.724" v="7268" actId="1037"/>
          <ac:spMkLst>
            <pc:docMk/>
            <pc:sldMk cId="1419624186" sldId="877"/>
            <ac:spMk id="44" creationId="{00000000-0000-0000-0000-000000000000}"/>
          </ac:spMkLst>
        </pc:spChg>
        <pc:spChg chg="mod">
          <ac:chgData name="Mike" userId="d13c3f3e-70b4-46c4-bf60-ab3fdcc06fc0" providerId="ADAL" clId="{C62CDB38-EC1F-4B29-8192-C65DF3EB109E}" dt="2020-05-23T06:42:29.168" v="7267" actId="555"/>
          <ac:spMkLst>
            <pc:docMk/>
            <pc:sldMk cId="1419624186" sldId="877"/>
            <ac:spMk id="81" creationId="{00000000-0000-0000-0000-000000000000}"/>
          </ac:spMkLst>
        </pc:spChg>
        <pc:spChg chg="mod">
          <ac:chgData name="Mike" userId="d13c3f3e-70b4-46c4-bf60-ab3fdcc06fc0" providerId="ADAL" clId="{C62CDB38-EC1F-4B29-8192-C65DF3EB109E}" dt="2020-05-23T06:42:29.168" v="7267" actId="555"/>
          <ac:spMkLst>
            <pc:docMk/>
            <pc:sldMk cId="1419624186" sldId="877"/>
            <ac:spMk id="82" creationId="{00000000-0000-0000-0000-000000000000}"/>
          </ac:spMkLst>
        </pc:spChg>
        <pc:spChg chg="mod">
          <ac:chgData name="Mike" userId="d13c3f3e-70b4-46c4-bf60-ab3fdcc06fc0" providerId="ADAL" clId="{C62CDB38-EC1F-4B29-8192-C65DF3EB109E}" dt="2020-05-23T06:25:57.605" v="7069" actId="167"/>
          <ac:spMkLst>
            <pc:docMk/>
            <pc:sldMk cId="1419624186" sldId="877"/>
            <ac:spMk id="89" creationId="{00000000-0000-0000-0000-000000000000}"/>
          </ac:spMkLst>
        </pc:spChg>
        <pc:spChg chg="mod">
          <ac:chgData name="Mike" userId="d13c3f3e-70b4-46c4-bf60-ab3fdcc06fc0" providerId="ADAL" clId="{C62CDB38-EC1F-4B29-8192-C65DF3EB109E}" dt="2020-05-23T06:25:28.972" v="7064" actId="167"/>
          <ac:spMkLst>
            <pc:docMk/>
            <pc:sldMk cId="1419624186" sldId="877"/>
            <ac:spMk id="91" creationId="{00000000-0000-0000-0000-000000000000}"/>
          </ac:spMkLst>
        </pc:spChg>
        <pc:spChg chg="mod">
          <ac:chgData name="Mike" userId="d13c3f3e-70b4-46c4-bf60-ab3fdcc06fc0" providerId="ADAL" clId="{C62CDB38-EC1F-4B29-8192-C65DF3EB109E}" dt="2020-05-23T06:25:09.166" v="7059" actId="167"/>
          <ac:spMkLst>
            <pc:docMk/>
            <pc:sldMk cId="1419624186" sldId="877"/>
            <ac:spMk id="92" creationId="{00000000-0000-0000-0000-000000000000}"/>
          </ac:spMkLst>
        </pc:spChg>
        <pc:spChg chg="mod">
          <ac:chgData name="Mike" userId="d13c3f3e-70b4-46c4-bf60-ab3fdcc06fc0" providerId="ADAL" clId="{C62CDB38-EC1F-4B29-8192-C65DF3EB109E}" dt="2020-05-23T06:26:17.584" v="7073" actId="207"/>
          <ac:spMkLst>
            <pc:docMk/>
            <pc:sldMk cId="1419624186" sldId="877"/>
            <ac:spMk id="93" creationId="{00000000-0000-0000-0000-000000000000}"/>
          </ac:spMkLst>
        </pc:spChg>
        <pc:spChg chg="mod">
          <ac:chgData name="Mike" userId="d13c3f3e-70b4-46c4-bf60-ab3fdcc06fc0" providerId="ADAL" clId="{C62CDB38-EC1F-4B29-8192-C65DF3EB109E}" dt="2020-05-23T06:24:51.775" v="7056" actId="167"/>
          <ac:spMkLst>
            <pc:docMk/>
            <pc:sldMk cId="1419624186" sldId="877"/>
            <ac:spMk id="94" creationId="{00000000-0000-0000-0000-000000000000}"/>
          </ac:spMkLst>
        </pc:spChg>
        <pc:spChg chg="mod">
          <ac:chgData name="Mike" userId="d13c3f3e-70b4-46c4-bf60-ab3fdcc06fc0" providerId="ADAL" clId="{C62CDB38-EC1F-4B29-8192-C65DF3EB109E}" dt="2020-05-23T06:26:01.320" v="7070" actId="167"/>
          <ac:spMkLst>
            <pc:docMk/>
            <pc:sldMk cId="1419624186" sldId="877"/>
            <ac:spMk id="95" creationId="{00000000-0000-0000-0000-000000000000}"/>
          </ac:spMkLst>
        </pc:spChg>
        <pc:grpChg chg="mod">
          <ac:chgData name="Mike" userId="d13c3f3e-70b4-46c4-bf60-ab3fdcc06fc0" providerId="ADAL" clId="{C62CDB38-EC1F-4B29-8192-C65DF3EB109E}" dt="2020-05-23T06:41:20.166" v="7261" actId="555"/>
          <ac:grpSpMkLst>
            <pc:docMk/>
            <pc:sldMk cId="1419624186" sldId="877"/>
            <ac:grpSpMk id="45" creationId="{00000000-0000-0000-0000-000000000000}"/>
          </ac:grpSpMkLst>
        </pc:grpChg>
        <pc:grpChg chg="mod">
          <ac:chgData name="Mike" userId="d13c3f3e-70b4-46c4-bf60-ab3fdcc06fc0" providerId="ADAL" clId="{C62CDB38-EC1F-4B29-8192-C65DF3EB109E}" dt="2020-05-23T06:41:20.166" v="7261" actId="555"/>
          <ac:grpSpMkLst>
            <pc:docMk/>
            <pc:sldMk cId="1419624186" sldId="877"/>
            <ac:grpSpMk id="48" creationId="{00000000-0000-0000-0000-000000000000}"/>
          </ac:grpSpMkLst>
        </pc:grpChg>
        <pc:grpChg chg="mod">
          <ac:chgData name="Mike" userId="d13c3f3e-70b4-46c4-bf60-ab3fdcc06fc0" providerId="ADAL" clId="{C62CDB38-EC1F-4B29-8192-C65DF3EB109E}" dt="2020-05-23T06:41:20.166" v="7261" actId="555"/>
          <ac:grpSpMkLst>
            <pc:docMk/>
            <pc:sldMk cId="1419624186" sldId="877"/>
            <ac:grpSpMk id="83" creationId="{00000000-0000-0000-0000-000000000000}"/>
          </ac:grpSpMkLst>
        </pc:grpChg>
        <pc:grpChg chg="mod">
          <ac:chgData name="Mike" userId="d13c3f3e-70b4-46c4-bf60-ab3fdcc06fc0" providerId="ADAL" clId="{C62CDB38-EC1F-4B29-8192-C65DF3EB109E}" dt="2020-05-23T06:41:20.166" v="7261" actId="555"/>
          <ac:grpSpMkLst>
            <pc:docMk/>
            <pc:sldMk cId="1419624186" sldId="877"/>
            <ac:grpSpMk id="86" creationId="{00000000-0000-0000-0000-000000000000}"/>
          </ac:grpSpMkLst>
        </pc:grpChg>
        <pc:graphicFrameChg chg="mod">
          <ac:chgData name="Mike" userId="d13c3f3e-70b4-46c4-bf60-ab3fdcc06fc0" providerId="ADAL" clId="{C62CDB38-EC1F-4B29-8192-C65DF3EB109E}" dt="2020-05-23T06:40:33.013" v="7255" actId="12789"/>
          <ac:graphicFrameMkLst>
            <pc:docMk/>
            <pc:sldMk cId="1419624186" sldId="877"/>
            <ac:graphicFrameMk id="16" creationId="{00000000-0000-0000-0000-000000000000}"/>
          </ac:graphicFrameMkLst>
        </pc:graphicFrameChg>
        <pc:graphicFrameChg chg="mod">
          <ac:chgData name="Mike" userId="d13c3f3e-70b4-46c4-bf60-ab3fdcc06fc0" providerId="ADAL" clId="{C62CDB38-EC1F-4B29-8192-C65DF3EB109E}" dt="2020-05-23T06:40:33.013" v="7255" actId="12789"/>
          <ac:graphicFrameMkLst>
            <pc:docMk/>
            <pc:sldMk cId="1419624186" sldId="877"/>
            <ac:graphicFrameMk id="17" creationId="{00000000-0000-0000-0000-000000000000}"/>
          </ac:graphicFrameMkLst>
        </pc:graphicFrameChg>
        <pc:graphicFrameChg chg="mod">
          <ac:chgData name="Mike" userId="d13c3f3e-70b4-46c4-bf60-ab3fdcc06fc0" providerId="ADAL" clId="{C62CDB38-EC1F-4B29-8192-C65DF3EB109E}" dt="2020-05-23T06:40:23.118" v="7254" actId="555"/>
          <ac:graphicFrameMkLst>
            <pc:docMk/>
            <pc:sldMk cId="1419624186" sldId="877"/>
            <ac:graphicFrameMk id="22" creationId="{00000000-0000-0000-0000-000000000000}"/>
          </ac:graphicFrameMkLst>
        </pc:graphicFrameChg>
        <pc:graphicFrameChg chg="mod">
          <ac:chgData name="Mike" userId="d13c3f3e-70b4-46c4-bf60-ab3fdcc06fc0" providerId="ADAL" clId="{C62CDB38-EC1F-4B29-8192-C65DF3EB109E}" dt="2020-05-23T06:40:23.118" v="7254" actId="555"/>
          <ac:graphicFrameMkLst>
            <pc:docMk/>
            <pc:sldMk cId="1419624186" sldId="877"/>
            <ac:graphicFrameMk id="35"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41"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51"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52"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53"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54"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55"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56"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75"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76"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77"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78"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79" creationId="{00000000-0000-0000-0000-000000000000}"/>
          </ac:graphicFrameMkLst>
        </pc:graphicFrameChg>
        <pc:graphicFrameChg chg="mod">
          <ac:chgData name="Mike" userId="d13c3f3e-70b4-46c4-bf60-ab3fdcc06fc0" providerId="ADAL" clId="{C62CDB38-EC1F-4B29-8192-C65DF3EB109E}" dt="2020-05-23T06:39:39.378" v="7245" actId="1076"/>
          <ac:graphicFrameMkLst>
            <pc:docMk/>
            <pc:sldMk cId="1419624186" sldId="877"/>
            <ac:graphicFrameMk id="80" creationId="{00000000-0000-0000-0000-000000000000}"/>
          </ac:graphicFrameMkLst>
        </pc:graphicFrameChg>
        <pc:cxnChg chg="mod">
          <ac:chgData name="Mike" userId="d13c3f3e-70b4-46c4-bf60-ab3fdcc06fc0" providerId="ADAL" clId="{C62CDB38-EC1F-4B29-8192-C65DF3EB109E}" dt="2020-05-23T06:41:20.166" v="7261" actId="555"/>
          <ac:cxnSpMkLst>
            <pc:docMk/>
            <pc:sldMk cId="1419624186" sldId="877"/>
            <ac:cxnSpMk id="46" creationId="{00000000-0000-0000-0000-000000000000}"/>
          </ac:cxnSpMkLst>
        </pc:cxnChg>
        <pc:cxnChg chg="mod">
          <ac:chgData name="Mike" userId="d13c3f3e-70b4-46c4-bf60-ab3fdcc06fc0" providerId="ADAL" clId="{C62CDB38-EC1F-4B29-8192-C65DF3EB109E}" dt="2020-05-23T06:41:20.166" v="7261" actId="555"/>
          <ac:cxnSpMkLst>
            <pc:docMk/>
            <pc:sldMk cId="1419624186" sldId="877"/>
            <ac:cxnSpMk id="47" creationId="{00000000-0000-0000-0000-000000000000}"/>
          </ac:cxnSpMkLst>
        </pc:cxnChg>
        <pc:cxnChg chg="mod">
          <ac:chgData name="Mike" userId="d13c3f3e-70b4-46c4-bf60-ab3fdcc06fc0" providerId="ADAL" clId="{C62CDB38-EC1F-4B29-8192-C65DF3EB109E}" dt="2020-05-23T06:41:20.166" v="7261" actId="555"/>
          <ac:cxnSpMkLst>
            <pc:docMk/>
            <pc:sldMk cId="1419624186" sldId="877"/>
            <ac:cxnSpMk id="49" creationId="{00000000-0000-0000-0000-000000000000}"/>
          </ac:cxnSpMkLst>
        </pc:cxnChg>
        <pc:cxnChg chg="mod">
          <ac:chgData name="Mike" userId="d13c3f3e-70b4-46c4-bf60-ab3fdcc06fc0" providerId="ADAL" clId="{C62CDB38-EC1F-4B29-8192-C65DF3EB109E}" dt="2020-05-23T06:41:20.166" v="7261" actId="555"/>
          <ac:cxnSpMkLst>
            <pc:docMk/>
            <pc:sldMk cId="1419624186" sldId="877"/>
            <ac:cxnSpMk id="50" creationId="{00000000-0000-0000-0000-000000000000}"/>
          </ac:cxnSpMkLst>
        </pc:cxnChg>
        <pc:cxnChg chg="mod">
          <ac:chgData name="Mike" userId="d13c3f3e-70b4-46c4-bf60-ab3fdcc06fc0" providerId="ADAL" clId="{C62CDB38-EC1F-4B29-8192-C65DF3EB109E}" dt="2020-05-23T06:41:20.166" v="7261" actId="555"/>
          <ac:cxnSpMkLst>
            <pc:docMk/>
            <pc:sldMk cId="1419624186" sldId="877"/>
            <ac:cxnSpMk id="84" creationId="{00000000-0000-0000-0000-000000000000}"/>
          </ac:cxnSpMkLst>
        </pc:cxnChg>
        <pc:cxnChg chg="mod">
          <ac:chgData name="Mike" userId="d13c3f3e-70b4-46c4-bf60-ab3fdcc06fc0" providerId="ADAL" clId="{C62CDB38-EC1F-4B29-8192-C65DF3EB109E}" dt="2020-05-23T06:41:20.166" v="7261" actId="555"/>
          <ac:cxnSpMkLst>
            <pc:docMk/>
            <pc:sldMk cId="1419624186" sldId="877"/>
            <ac:cxnSpMk id="85" creationId="{00000000-0000-0000-0000-000000000000}"/>
          </ac:cxnSpMkLst>
        </pc:cxnChg>
        <pc:cxnChg chg="mod">
          <ac:chgData name="Mike" userId="d13c3f3e-70b4-46c4-bf60-ab3fdcc06fc0" providerId="ADAL" clId="{C62CDB38-EC1F-4B29-8192-C65DF3EB109E}" dt="2020-05-23T06:41:20.166" v="7261" actId="555"/>
          <ac:cxnSpMkLst>
            <pc:docMk/>
            <pc:sldMk cId="1419624186" sldId="877"/>
            <ac:cxnSpMk id="87" creationId="{00000000-0000-0000-0000-000000000000}"/>
          </ac:cxnSpMkLst>
        </pc:cxnChg>
        <pc:cxnChg chg="mod">
          <ac:chgData name="Mike" userId="d13c3f3e-70b4-46c4-bf60-ab3fdcc06fc0" providerId="ADAL" clId="{C62CDB38-EC1F-4B29-8192-C65DF3EB109E}" dt="2020-05-23T06:41:20.166" v="7261" actId="555"/>
          <ac:cxnSpMkLst>
            <pc:docMk/>
            <pc:sldMk cId="1419624186" sldId="877"/>
            <ac:cxnSpMk id="88" creationId="{00000000-0000-0000-0000-000000000000}"/>
          </ac:cxnSpMkLst>
        </pc:cxnChg>
      </pc:sldChg>
      <pc:sldChg chg="modSp del setBg">
        <pc:chgData name="Mike" userId="d13c3f3e-70b4-46c4-bf60-ab3fdcc06fc0" providerId="ADAL" clId="{C62CDB38-EC1F-4B29-8192-C65DF3EB109E}" dt="2020-05-23T02:36:37.859" v="7034" actId="47"/>
        <pc:sldMkLst>
          <pc:docMk/>
          <pc:sldMk cId="1349270520" sldId="878"/>
        </pc:sldMkLst>
        <pc:cxnChg chg="mod">
          <ac:chgData name="Mike" userId="d13c3f3e-70b4-46c4-bf60-ab3fdcc06fc0" providerId="ADAL" clId="{C62CDB38-EC1F-4B29-8192-C65DF3EB109E}" dt="2020-05-17T07:17:58.716" v="299" actId="208"/>
          <ac:cxnSpMkLst>
            <pc:docMk/>
            <pc:sldMk cId="1349270520" sldId="878"/>
            <ac:cxnSpMk id="163" creationId="{00000000-0000-0000-0000-000000000000}"/>
          </ac:cxnSpMkLst>
        </pc:cxnChg>
      </pc:sldChg>
      <pc:sldChg chg="addSp delSp modSp mod modAnim">
        <pc:chgData name="Mike" userId="d13c3f3e-70b4-46c4-bf60-ab3fdcc06fc0" providerId="ADAL" clId="{C62CDB38-EC1F-4B29-8192-C65DF3EB109E}" dt="2020-05-23T07:52:43.760" v="7802"/>
        <pc:sldMkLst>
          <pc:docMk/>
          <pc:sldMk cId="2833020161" sldId="879"/>
        </pc:sldMkLst>
        <pc:spChg chg="mod">
          <ac:chgData name="Mike" userId="d13c3f3e-70b4-46c4-bf60-ab3fdcc06fc0" providerId="ADAL" clId="{C62CDB38-EC1F-4B29-8192-C65DF3EB109E}" dt="2020-05-23T07:43:30.284" v="7504" actId="164"/>
          <ac:spMkLst>
            <pc:docMk/>
            <pc:sldMk cId="2833020161" sldId="879"/>
            <ac:spMk id="3"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5"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6" creationId="{00000000-0000-0000-0000-000000000000}"/>
          </ac:spMkLst>
        </pc:spChg>
        <pc:spChg chg="mod">
          <ac:chgData name="Mike" userId="d13c3f3e-70b4-46c4-bf60-ab3fdcc06fc0" providerId="ADAL" clId="{C62CDB38-EC1F-4B29-8192-C65DF3EB109E}" dt="2020-05-23T07:43:08.825" v="7502" actId="207"/>
          <ac:spMkLst>
            <pc:docMk/>
            <pc:sldMk cId="2833020161" sldId="879"/>
            <ac:spMk id="7"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8"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9" creationId="{00000000-0000-0000-0000-000000000000}"/>
          </ac:spMkLst>
        </pc:spChg>
        <pc:spChg chg="mod">
          <ac:chgData name="Mike" userId="d13c3f3e-70b4-46c4-bf60-ab3fdcc06fc0" providerId="ADAL" clId="{C62CDB38-EC1F-4B29-8192-C65DF3EB109E}" dt="2020-05-23T07:43:08.825" v="7502" actId="207"/>
          <ac:spMkLst>
            <pc:docMk/>
            <pc:sldMk cId="2833020161" sldId="879"/>
            <ac:spMk id="10"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11"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13"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14"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15"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16"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17"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18" creationId="{00000000-0000-0000-0000-000000000000}"/>
          </ac:spMkLst>
        </pc:spChg>
        <pc:spChg chg="mod">
          <ac:chgData name="Mike" userId="d13c3f3e-70b4-46c4-bf60-ab3fdcc06fc0" providerId="ADAL" clId="{C62CDB38-EC1F-4B29-8192-C65DF3EB109E}" dt="2020-05-23T07:43:08.825" v="7502" actId="207"/>
          <ac:spMkLst>
            <pc:docMk/>
            <pc:sldMk cId="2833020161" sldId="879"/>
            <ac:spMk id="19"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21" creationId="{00000000-0000-0000-0000-000000000000}"/>
          </ac:spMkLst>
        </pc:spChg>
        <pc:spChg chg="mod">
          <ac:chgData name="Mike" userId="d13c3f3e-70b4-46c4-bf60-ab3fdcc06fc0" providerId="ADAL" clId="{C62CDB38-EC1F-4B29-8192-C65DF3EB109E}" dt="2020-05-23T07:43:08.825" v="7502" actId="207"/>
          <ac:spMkLst>
            <pc:docMk/>
            <pc:sldMk cId="2833020161" sldId="879"/>
            <ac:spMk id="22"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23"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24"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25"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26"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27"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28"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29" creationId="{00000000-0000-0000-0000-000000000000}"/>
          </ac:spMkLst>
        </pc:spChg>
        <pc:spChg chg="mod">
          <ac:chgData name="Mike" userId="d13c3f3e-70b4-46c4-bf60-ab3fdcc06fc0" providerId="ADAL" clId="{C62CDB38-EC1F-4B29-8192-C65DF3EB109E}" dt="2020-05-23T07:43:08.825" v="7502" actId="207"/>
          <ac:spMkLst>
            <pc:docMk/>
            <pc:sldMk cId="2833020161" sldId="879"/>
            <ac:spMk id="30"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32" creationId="{00000000-0000-0000-0000-000000000000}"/>
          </ac:spMkLst>
        </pc:spChg>
        <pc:spChg chg="mod">
          <ac:chgData name="Mike" userId="d13c3f3e-70b4-46c4-bf60-ab3fdcc06fc0" providerId="ADAL" clId="{C62CDB38-EC1F-4B29-8192-C65DF3EB109E}" dt="2020-05-23T07:43:08.825" v="7502" actId="207"/>
          <ac:spMkLst>
            <pc:docMk/>
            <pc:sldMk cId="2833020161" sldId="879"/>
            <ac:spMk id="33"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34"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35"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36"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37" creationId="{00000000-0000-0000-0000-000000000000}"/>
          </ac:spMkLst>
        </pc:spChg>
        <pc:spChg chg="mod">
          <ac:chgData name="Mike" userId="d13c3f3e-70b4-46c4-bf60-ab3fdcc06fc0" providerId="ADAL" clId="{C62CDB38-EC1F-4B29-8192-C65DF3EB109E}" dt="2020-05-17T03:15:43.231" v="25" actId="27636"/>
          <ac:spMkLst>
            <pc:docMk/>
            <pc:sldMk cId="2833020161" sldId="879"/>
            <ac:spMk id="38" creationId="{00000000-0000-0000-0000-000000000000}"/>
          </ac:spMkLst>
        </pc:spChg>
        <pc:spChg chg="mod">
          <ac:chgData name="Mike" userId="d13c3f3e-70b4-46c4-bf60-ab3fdcc06fc0" providerId="ADAL" clId="{C62CDB38-EC1F-4B29-8192-C65DF3EB109E}" dt="2020-05-23T07:50:19.964" v="7775" actId="554"/>
          <ac:spMkLst>
            <pc:docMk/>
            <pc:sldMk cId="2833020161" sldId="879"/>
            <ac:spMk id="39" creationId="{00000000-0000-0000-0000-000000000000}"/>
          </ac:spMkLst>
        </pc:spChg>
        <pc:spChg chg="add mod">
          <ac:chgData name="Mike" userId="d13c3f3e-70b4-46c4-bf60-ab3fdcc06fc0" providerId="ADAL" clId="{C62CDB38-EC1F-4B29-8192-C65DF3EB109E}" dt="2020-05-23T07:52:13.395" v="7798" actId="1035"/>
          <ac:spMkLst>
            <pc:docMk/>
            <pc:sldMk cId="2833020161" sldId="879"/>
            <ac:spMk id="47" creationId="{E550F5CE-12F8-4DC7-B631-97A986AC70D9}"/>
          </ac:spMkLst>
        </pc:spChg>
        <pc:spChg chg="mod">
          <ac:chgData name="Mike" userId="d13c3f3e-70b4-46c4-bf60-ab3fdcc06fc0" providerId="ADAL" clId="{C62CDB38-EC1F-4B29-8192-C65DF3EB109E}" dt="2020-05-23T07:50:34.238" v="7779" actId="167"/>
          <ac:spMkLst>
            <pc:docMk/>
            <pc:sldMk cId="2833020161" sldId="879"/>
            <ac:spMk id="48" creationId="{00000000-0000-0000-0000-000000000000}"/>
          </ac:spMkLst>
        </pc:spChg>
        <pc:spChg chg="mod">
          <ac:chgData name="Mike" userId="d13c3f3e-70b4-46c4-bf60-ab3fdcc06fc0" providerId="ADAL" clId="{C62CDB38-EC1F-4B29-8192-C65DF3EB109E}" dt="2020-05-23T07:50:31.388" v="7778" actId="167"/>
          <ac:spMkLst>
            <pc:docMk/>
            <pc:sldMk cId="2833020161" sldId="879"/>
            <ac:spMk id="49" creationId="{00000000-0000-0000-0000-000000000000}"/>
          </ac:spMkLst>
        </pc:spChg>
        <pc:spChg chg="mod">
          <ac:chgData name="Mike" userId="d13c3f3e-70b4-46c4-bf60-ab3fdcc06fc0" providerId="ADAL" clId="{C62CDB38-EC1F-4B29-8192-C65DF3EB109E}" dt="2020-05-23T07:50:28.486" v="7777" actId="167"/>
          <ac:spMkLst>
            <pc:docMk/>
            <pc:sldMk cId="2833020161" sldId="879"/>
            <ac:spMk id="51" creationId="{00000000-0000-0000-0000-000000000000}"/>
          </ac:spMkLst>
        </pc:spChg>
        <pc:spChg chg="mod">
          <ac:chgData name="Mike" userId="d13c3f3e-70b4-46c4-bf60-ab3fdcc06fc0" providerId="ADAL" clId="{C62CDB38-EC1F-4B29-8192-C65DF3EB109E}" dt="2020-05-23T07:43:30.284" v="7504" actId="164"/>
          <ac:spMkLst>
            <pc:docMk/>
            <pc:sldMk cId="2833020161" sldId="879"/>
            <ac:spMk id="52" creationId="{00000000-0000-0000-0000-000000000000}"/>
          </ac:spMkLst>
        </pc:spChg>
        <pc:spChg chg="mod">
          <ac:chgData name="Mike" userId="d13c3f3e-70b4-46c4-bf60-ab3fdcc06fc0" providerId="ADAL" clId="{C62CDB38-EC1F-4B29-8192-C65DF3EB109E}" dt="2020-05-23T07:43:17.382" v="7503" actId="207"/>
          <ac:spMkLst>
            <pc:docMk/>
            <pc:sldMk cId="2833020161" sldId="879"/>
            <ac:spMk id="53" creationId="{00000000-0000-0000-0000-000000000000}"/>
          </ac:spMkLst>
        </pc:spChg>
        <pc:spChg chg="mod">
          <ac:chgData name="Mike" userId="d13c3f3e-70b4-46c4-bf60-ab3fdcc06fc0" providerId="ADAL" clId="{C62CDB38-EC1F-4B29-8192-C65DF3EB109E}" dt="2020-05-23T07:43:17.382" v="7503" actId="207"/>
          <ac:spMkLst>
            <pc:docMk/>
            <pc:sldMk cId="2833020161" sldId="879"/>
            <ac:spMk id="54" creationId="{00000000-0000-0000-0000-000000000000}"/>
          </ac:spMkLst>
        </pc:spChg>
        <pc:spChg chg="mod">
          <ac:chgData name="Mike" userId="d13c3f3e-70b4-46c4-bf60-ab3fdcc06fc0" providerId="ADAL" clId="{C62CDB38-EC1F-4B29-8192-C65DF3EB109E}" dt="2020-05-23T07:50:25.171" v="7776" actId="167"/>
          <ac:spMkLst>
            <pc:docMk/>
            <pc:sldMk cId="2833020161" sldId="879"/>
            <ac:spMk id="56" creationId="{00000000-0000-0000-0000-000000000000}"/>
          </ac:spMkLst>
        </pc:spChg>
        <pc:spChg chg="mod">
          <ac:chgData name="Mike" userId="d13c3f3e-70b4-46c4-bf60-ab3fdcc06fc0" providerId="ADAL" clId="{C62CDB38-EC1F-4B29-8192-C65DF3EB109E}" dt="2020-05-23T07:43:17.382" v="7503" actId="207"/>
          <ac:spMkLst>
            <pc:docMk/>
            <pc:sldMk cId="2833020161" sldId="879"/>
            <ac:spMk id="57" creationId="{00000000-0000-0000-0000-000000000000}"/>
          </ac:spMkLst>
        </pc:spChg>
        <pc:spChg chg="mod">
          <ac:chgData name="Mike" userId="d13c3f3e-70b4-46c4-bf60-ab3fdcc06fc0" providerId="ADAL" clId="{C62CDB38-EC1F-4B29-8192-C65DF3EB109E}" dt="2020-05-23T07:43:17.382" v="7503" actId="207"/>
          <ac:spMkLst>
            <pc:docMk/>
            <pc:sldMk cId="2833020161" sldId="879"/>
            <ac:spMk id="58" creationId="{00000000-0000-0000-0000-000000000000}"/>
          </ac:spMkLst>
        </pc:spChg>
        <pc:spChg chg="del">
          <ac:chgData name="Mike" userId="d13c3f3e-70b4-46c4-bf60-ab3fdcc06fc0" providerId="ADAL" clId="{C62CDB38-EC1F-4B29-8192-C65DF3EB109E}" dt="2020-05-23T07:42:51.333" v="7499" actId="478"/>
          <ac:spMkLst>
            <pc:docMk/>
            <pc:sldMk cId="2833020161" sldId="879"/>
            <ac:spMk id="70" creationId="{00000000-0000-0000-0000-000000000000}"/>
          </ac:spMkLst>
        </pc:spChg>
        <pc:grpChg chg="add del mod">
          <ac:chgData name="Mike" userId="d13c3f3e-70b4-46c4-bf60-ab3fdcc06fc0" providerId="ADAL" clId="{C62CDB38-EC1F-4B29-8192-C65DF3EB109E}" dt="2020-05-23T07:43:32.864" v="7506" actId="478"/>
          <ac:grpSpMkLst>
            <pc:docMk/>
            <pc:sldMk cId="2833020161" sldId="879"/>
            <ac:grpSpMk id="2" creationId="{0178832F-7243-4F2A-9FA4-03396C232973}"/>
          </ac:grpSpMkLst>
        </pc:grpChg>
        <pc:graphicFrameChg chg="mod">
          <ac:chgData name="Mike" userId="d13c3f3e-70b4-46c4-bf60-ab3fdcc06fc0" providerId="ADAL" clId="{C62CDB38-EC1F-4B29-8192-C65DF3EB109E}" dt="2020-05-23T07:52:21.828" v="7799"/>
          <ac:graphicFrameMkLst>
            <pc:docMk/>
            <pc:sldMk cId="2833020161" sldId="879"/>
            <ac:graphicFrameMk id="55" creationId="{00000000-0000-0000-0000-000000000000}"/>
          </ac:graphicFrameMkLst>
        </pc:graphicFrameChg>
        <pc:graphicFrameChg chg="mod">
          <ac:chgData name="Mike" userId="d13c3f3e-70b4-46c4-bf60-ab3fdcc06fc0" providerId="ADAL" clId="{C62CDB38-EC1F-4B29-8192-C65DF3EB109E}" dt="2020-05-23T07:52:43.760" v="7802"/>
          <ac:graphicFrameMkLst>
            <pc:docMk/>
            <pc:sldMk cId="2833020161" sldId="879"/>
            <ac:graphicFrameMk id="59" creationId="{00000000-0000-0000-0000-000000000000}"/>
          </ac:graphicFrameMkLst>
        </pc:graphicFrameChg>
      </pc:sldChg>
      <pc:sldChg chg="addSp delSp modSp mod modAnim">
        <pc:chgData name="Mike" userId="d13c3f3e-70b4-46c4-bf60-ab3fdcc06fc0" providerId="ADAL" clId="{C62CDB38-EC1F-4B29-8192-C65DF3EB109E}" dt="2020-05-23T08:05:08.069" v="7967" actId="166"/>
        <pc:sldMkLst>
          <pc:docMk/>
          <pc:sldMk cId="1127223325" sldId="880"/>
        </pc:sldMkLst>
        <pc:spChg chg="mod">
          <ac:chgData name="Mike" userId="d13c3f3e-70b4-46c4-bf60-ab3fdcc06fc0" providerId="ADAL" clId="{C62CDB38-EC1F-4B29-8192-C65DF3EB109E}" dt="2020-05-23T07:41:15.282" v="7485" actId="207"/>
          <ac:spMkLst>
            <pc:docMk/>
            <pc:sldMk cId="1127223325" sldId="880"/>
            <ac:spMk id="6" creationId="{00000000-0000-0000-0000-000000000000}"/>
          </ac:spMkLst>
        </pc:spChg>
        <pc:spChg chg="mod">
          <ac:chgData name="Mike" userId="d13c3f3e-70b4-46c4-bf60-ab3fdcc06fc0" providerId="ADAL" clId="{C62CDB38-EC1F-4B29-8192-C65DF3EB109E}" dt="2020-05-23T07:41:15.282" v="7485" actId="207"/>
          <ac:spMkLst>
            <pc:docMk/>
            <pc:sldMk cId="1127223325" sldId="880"/>
            <ac:spMk id="7" creationId="{00000000-0000-0000-0000-000000000000}"/>
          </ac:spMkLst>
        </pc:spChg>
        <pc:spChg chg="mod">
          <ac:chgData name="Mike" userId="d13c3f3e-70b4-46c4-bf60-ab3fdcc06fc0" providerId="ADAL" clId="{C62CDB38-EC1F-4B29-8192-C65DF3EB109E}" dt="2020-05-23T07:41:15.282" v="7485" actId="207"/>
          <ac:spMkLst>
            <pc:docMk/>
            <pc:sldMk cId="1127223325" sldId="880"/>
            <ac:spMk id="15" creationId="{00000000-0000-0000-0000-000000000000}"/>
          </ac:spMkLst>
        </pc:spChg>
        <pc:spChg chg="del">
          <ac:chgData name="Mike" userId="d13c3f3e-70b4-46c4-bf60-ab3fdcc06fc0" providerId="ADAL" clId="{C62CDB38-EC1F-4B29-8192-C65DF3EB109E}" dt="2020-05-23T07:41:05.945" v="7482" actId="478"/>
          <ac:spMkLst>
            <pc:docMk/>
            <pc:sldMk cId="1127223325" sldId="880"/>
            <ac:spMk id="20" creationId="{00000000-0000-0000-0000-000000000000}"/>
          </ac:spMkLst>
        </pc:spChg>
        <pc:spChg chg="mod">
          <ac:chgData name="Mike" userId="d13c3f3e-70b4-46c4-bf60-ab3fdcc06fc0" providerId="ADAL" clId="{C62CDB38-EC1F-4B29-8192-C65DF3EB109E}" dt="2020-05-23T08:04:20.257" v="7964" actId="1036"/>
          <ac:spMkLst>
            <pc:docMk/>
            <pc:sldMk cId="1127223325" sldId="880"/>
            <ac:spMk id="24" creationId="{00000000-0000-0000-0000-000000000000}"/>
          </ac:spMkLst>
        </pc:spChg>
        <pc:spChg chg="mod">
          <ac:chgData name="Mike" userId="d13c3f3e-70b4-46c4-bf60-ab3fdcc06fc0" providerId="ADAL" clId="{C62CDB38-EC1F-4B29-8192-C65DF3EB109E}" dt="2020-05-23T08:04:20.257" v="7964" actId="1036"/>
          <ac:spMkLst>
            <pc:docMk/>
            <pc:sldMk cId="1127223325" sldId="880"/>
            <ac:spMk id="25" creationId="{00000000-0000-0000-0000-000000000000}"/>
          </ac:spMkLst>
        </pc:spChg>
        <pc:spChg chg="mod">
          <ac:chgData name="Mike" userId="d13c3f3e-70b4-46c4-bf60-ab3fdcc06fc0" providerId="ADAL" clId="{C62CDB38-EC1F-4B29-8192-C65DF3EB109E}" dt="2020-05-23T08:04:20.257" v="7964" actId="1036"/>
          <ac:spMkLst>
            <pc:docMk/>
            <pc:sldMk cId="1127223325" sldId="880"/>
            <ac:spMk id="26" creationId="{00000000-0000-0000-0000-000000000000}"/>
          </ac:spMkLst>
        </pc:spChg>
        <pc:spChg chg="mod">
          <ac:chgData name="Mike" userId="d13c3f3e-70b4-46c4-bf60-ab3fdcc06fc0" providerId="ADAL" clId="{C62CDB38-EC1F-4B29-8192-C65DF3EB109E}" dt="2020-05-23T08:04:20.257" v="7964" actId="1036"/>
          <ac:spMkLst>
            <pc:docMk/>
            <pc:sldMk cId="1127223325" sldId="880"/>
            <ac:spMk id="45" creationId="{00000000-0000-0000-0000-000000000000}"/>
          </ac:spMkLst>
        </pc:spChg>
        <pc:spChg chg="mod">
          <ac:chgData name="Mike" userId="d13c3f3e-70b4-46c4-bf60-ab3fdcc06fc0" providerId="ADAL" clId="{C62CDB38-EC1F-4B29-8192-C65DF3EB109E}" dt="2020-05-23T08:04:20.257" v="7964" actId="1036"/>
          <ac:spMkLst>
            <pc:docMk/>
            <pc:sldMk cId="1127223325" sldId="880"/>
            <ac:spMk id="46" creationId="{00000000-0000-0000-0000-000000000000}"/>
          </ac:spMkLst>
        </pc:spChg>
        <pc:spChg chg="add mod">
          <ac:chgData name="Mike" userId="d13c3f3e-70b4-46c4-bf60-ab3fdcc06fc0" providerId="ADAL" clId="{C62CDB38-EC1F-4B29-8192-C65DF3EB109E}" dt="2020-05-23T07:41:06.629" v="7483"/>
          <ac:spMkLst>
            <pc:docMk/>
            <pc:sldMk cId="1127223325" sldId="880"/>
            <ac:spMk id="53" creationId="{27134DA7-9732-42F3-AFAB-162D8756D982}"/>
          </ac:spMkLst>
        </pc:spChg>
        <pc:graphicFrameChg chg="del mod">
          <ac:chgData name="Mike" userId="d13c3f3e-70b4-46c4-bf60-ab3fdcc06fc0" providerId="ADAL" clId="{C62CDB38-EC1F-4B29-8192-C65DF3EB109E}" dt="2020-05-23T07:41:53.044" v="7490" actId="478"/>
          <ac:graphicFrameMkLst>
            <pc:docMk/>
            <pc:sldMk cId="1127223325" sldId="880"/>
            <ac:graphicFrameMk id="12" creationId="{00000000-0000-0000-0000-000000000000}"/>
          </ac:graphicFrameMkLst>
        </pc:graphicFrameChg>
        <pc:graphicFrameChg chg="del mod ord">
          <ac:chgData name="Mike" userId="d13c3f3e-70b4-46c4-bf60-ab3fdcc06fc0" providerId="ADAL" clId="{C62CDB38-EC1F-4B29-8192-C65DF3EB109E}" dt="2020-05-23T07:42:04.866" v="7494" actId="478"/>
          <ac:graphicFrameMkLst>
            <pc:docMk/>
            <pc:sldMk cId="1127223325" sldId="880"/>
            <ac:graphicFrameMk id="16" creationId="{00000000-0000-0000-0000-000000000000}"/>
          </ac:graphicFrameMkLst>
        </pc:graphicFrameChg>
        <pc:graphicFrameChg chg="mod">
          <ac:chgData name="Mike" userId="d13c3f3e-70b4-46c4-bf60-ab3fdcc06fc0" providerId="ADAL" clId="{C62CDB38-EC1F-4B29-8192-C65DF3EB109E}" dt="2020-05-23T07:58:38.257" v="7895"/>
          <ac:graphicFrameMkLst>
            <pc:docMk/>
            <pc:sldMk cId="1127223325" sldId="880"/>
            <ac:graphicFrameMk id="21" creationId="{00000000-0000-0000-0000-000000000000}"/>
          </ac:graphicFrameMkLst>
        </pc:graphicFrameChg>
        <pc:graphicFrameChg chg="mod">
          <ac:chgData name="Mike" userId="d13c3f3e-70b4-46c4-bf60-ab3fdcc06fc0" providerId="ADAL" clId="{C62CDB38-EC1F-4B29-8192-C65DF3EB109E}" dt="2020-05-23T07:52:37.909" v="7801"/>
          <ac:graphicFrameMkLst>
            <pc:docMk/>
            <pc:sldMk cId="1127223325" sldId="880"/>
            <ac:graphicFrameMk id="22"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23"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33"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34"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35"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36"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37"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38"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39"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40"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41"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42" creationId="{00000000-0000-0000-0000-000000000000}"/>
          </ac:graphicFrameMkLst>
        </pc:graphicFrameChg>
        <pc:graphicFrameChg chg="mod">
          <ac:chgData name="Mike" userId="d13c3f3e-70b4-46c4-bf60-ab3fdcc06fc0" providerId="ADAL" clId="{C62CDB38-EC1F-4B29-8192-C65DF3EB109E}" dt="2020-05-23T08:03:21.883" v="7952" actId="1036"/>
          <ac:graphicFrameMkLst>
            <pc:docMk/>
            <pc:sldMk cId="1127223325" sldId="880"/>
            <ac:graphicFrameMk id="43" creationId="{00000000-0000-0000-0000-000000000000}"/>
          </ac:graphicFrameMkLst>
        </pc:graphicFrameChg>
        <pc:graphicFrameChg chg="mod ord">
          <ac:chgData name="Mike" userId="d13c3f3e-70b4-46c4-bf60-ab3fdcc06fc0" providerId="ADAL" clId="{C62CDB38-EC1F-4B29-8192-C65DF3EB109E}" dt="2020-05-23T08:05:08.069" v="7967" actId="166"/>
          <ac:graphicFrameMkLst>
            <pc:docMk/>
            <pc:sldMk cId="1127223325" sldId="880"/>
            <ac:graphicFrameMk id="44" creationId="{00000000-0000-0000-0000-000000000000}"/>
          </ac:graphicFrameMkLst>
        </pc:graphicFrameChg>
        <pc:graphicFrameChg chg="add mod ord">
          <ac:chgData name="Mike" userId="d13c3f3e-70b4-46c4-bf60-ab3fdcc06fc0" providerId="ADAL" clId="{C62CDB38-EC1F-4B29-8192-C65DF3EB109E}" dt="2020-05-23T07:42:02.327" v="7493" actId="167"/>
          <ac:graphicFrameMkLst>
            <pc:docMk/>
            <pc:sldMk cId="1127223325" sldId="880"/>
            <ac:graphicFrameMk id="54" creationId="{E8E84ABF-0803-4173-B668-34F7EBF1D5F1}"/>
          </ac:graphicFrameMkLst>
        </pc:graphicFrameChg>
        <pc:graphicFrameChg chg="add mod ord">
          <ac:chgData name="Mike" userId="d13c3f3e-70b4-46c4-bf60-ab3fdcc06fc0" providerId="ADAL" clId="{C62CDB38-EC1F-4B29-8192-C65DF3EB109E}" dt="2020-05-23T07:41:50.445" v="7489" actId="167"/>
          <ac:graphicFrameMkLst>
            <pc:docMk/>
            <pc:sldMk cId="1127223325" sldId="880"/>
            <ac:graphicFrameMk id="55" creationId="{58DCF82C-994B-453C-9756-955D554B4081}"/>
          </ac:graphicFrameMkLst>
        </pc:graphicFrameChg>
      </pc:sldChg>
      <pc:sldChg chg="addSp delSp modSp mod ord delAnim modAnim">
        <pc:chgData name="Mike" userId="d13c3f3e-70b4-46c4-bf60-ab3fdcc06fc0" providerId="ADAL" clId="{C62CDB38-EC1F-4B29-8192-C65DF3EB109E}" dt="2020-05-23T19:31:35.597" v="8826"/>
        <pc:sldMkLst>
          <pc:docMk/>
          <pc:sldMk cId="3641233817" sldId="881"/>
        </pc:sldMkLst>
        <pc:spChg chg="mod">
          <ac:chgData name="Mike" userId="d13c3f3e-70b4-46c4-bf60-ab3fdcc06fc0" providerId="ADAL" clId="{C62CDB38-EC1F-4B29-8192-C65DF3EB109E}" dt="2020-05-23T18:01:38.938" v="8208" actId="164"/>
          <ac:spMkLst>
            <pc:docMk/>
            <pc:sldMk cId="3641233817" sldId="881"/>
            <ac:spMk id="3"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5"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6"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7"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8"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9" creationId="{00000000-0000-0000-0000-000000000000}"/>
          </ac:spMkLst>
        </pc:spChg>
        <pc:spChg chg="mod">
          <ac:chgData name="Mike" userId="d13c3f3e-70b4-46c4-bf60-ab3fdcc06fc0" providerId="ADAL" clId="{C62CDB38-EC1F-4B29-8192-C65DF3EB109E}" dt="2020-05-23T18:17:53.485" v="8387" actId="164"/>
          <ac:spMkLst>
            <pc:docMk/>
            <pc:sldMk cId="3641233817" sldId="881"/>
            <ac:spMk id="10" creationId="{00000000-0000-0000-0000-000000000000}"/>
          </ac:spMkLst>
        </pc:spChg>
        <pc:spChg chg="mod">
          <ac:chgData name="Mike" userId="d13c3f3e-70b4-46c4-bf60-ab3fdcc06fc0" providerId="ADAL" clId="{C62CDB38-EC1F-4B29-8192-C65DF3EB109E}" dt="2020-05-23T18:17:56.268" v="8388" actId="164"/>
          <ac:spMkLst>
            <pc:docMk/>
            <pc:sldMk cId="3641233817" sldId="881"/>
            <ac:spMk id="11" creationId="{00000000-0000-0000-0000-000000000000}"/>
          </ac:spMkLst>
        </pc:spChg>
        <pc:spChg chg="mod">
          <ac:chgData name="Mike" userId="d13c3f3e-70b4-46c4-bf60-ab3fdcc06fc0" providerId="ADAL" clId="{C62CDB38-EC1F-4B29-8192-C65DF3EB109E}" dt="2020-05-23T18:17:59.872" v="8389" actId="164"/>
          <ac:spMkLst>
            <pc:docMk/>
            <pc:sldMk cId="3641233817" sldId="881"/>
            <ac:spMk id="13"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14"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15"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16"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17"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18"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19"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21" creationId="{00000000-0000-0000-0000-000000000000}"/>
          </ac:spMkLst>
        </pc:spChg>
        <pc:spChg chg="mod">
          <ac:chgData name="Mike" userId="d13c3f3e-70b4-46c4-bf60-ab3fdcc06fc0" providerId="ADAL" clId="{C62CDB38-EC1F-4B29-8192-C65DF3EB109E}" dt="2020-05-23T18:17:53.485" v="8387" actId="164"/>
          <ac:spMkLst>
            <pc:docMk/>
            <pc:sldMk cId="3641233817" sldId="881"/>
            <ac:spMk id="22" creationId="{00000000-0000-0000-0000-000000000000}"/>
          </ac:spMkLst>
        </pc:spChg>
        <pc:spChg chg="mod">
          <ac:chgData name="Mike" userId="d13c3f3e-70b4-46c4-bf60-ab3fdcc06fc0" providerId="ADAL" clId="{C62CDB38-EC1F-4B29-8192-C65DF3EB109E}" dt="2020-05-23T18:17:56.268" v="8388" actId="164"/>
          <ac:spMkLst>
            <pc:docMk/>
            <pc:sldMk cId="3641233817" sldId="881"/>
            <ac:spMk id="23" creationId="{00000000-0000-0000-0000-000000000000}"/>
          </ac:spMkLst>
        </pc:spChg>
        <pc:spChg chg="mod">
          <ac:chgData name="Mike" userId="d13c3f3e-70b4-46c4-bf60-ab3fdcc06fc0" providerId="ADAL" clId="{C62CDB38-EC1F-4B29-8192-C65DF3EB109E}" dt="2020-05-23T18:17:59.872" v="8389" actId="164"/>
          <ac:spMkLst>
            <pc:docMk/>
            <pc:sldMk cId="3641233817" sldId="881"/>
            <ac:spMk id="24"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25"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26"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27"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28"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29"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30"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32" creationId="{00000000-0000-0000-0000-000000000000}"/>
          </ac:spMkLst>
        </pc:spChg>
        <pc:spChg chg="mod">
          <ac:chgData name="Mike" userId="d13c3f3e-70b4-46c4-bf60-ab3fdcc06fc0" providerId="ADAL" clId="{C62CDB38-EC1F-4B29-8192-C65DF3EB109E}" dt="2020-05-23T18:17:53.485" v="8387" actId="164"/>
          <ac:spMkLst>
            <pc:docMk/>
            <pc:sldMk cId="3641233817" sldId="881"/>
            <ac:spMk id="33" creationId="{00000000-0000-0000-0000-000000000000}"/>
          </ac:spMkLst>
        </pc:spChg>
        <pc:spChg chg="mod">
          <ac:chgData name="Mike" userId="d13c3f3e-70b4-46c4-bf60-ab3fdcc06fc0" providerId="ADAL" clId="{C62CDB38-EC1F-4B29-8192-C65DF3EB109E}" dt="2020-05-23T18:17:56.268" v="8388" actId="164"/>
          <ac:spMkLst>
            <pc:docMk/>
            <pc:sldMk cId="3641233817" sldId="881"/>
            <ac:spMk id="34" creationId="{00000000-0000-0000-0000-000000000000}"/>
          </ac:spMkLst>
        </pc:spChg>
        <pc:spChg chg="mod">
          <ac:chgData name="Mike" userId="d13c3f3e-70b4-46c4-bf60-ab3fdcc06fc0" providerId="ADAL" clId="{C62CDB38-EC1F-4B29-8192-C65DF3EB109E}" dt="2020-05-23T18:17:59.872" v="8389" actId="164"/>
          <ac:spMkLst>
            <pc:docMk/>
            <pc:sldMk cId="3641233817" sldId="881"/>
            <ac:spMk id="35"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36"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37" creationId="{00000000-0000-0000-0000-000000000000}"/>
          </ac:spMkLst>
        </pc:spChg>
        <pc:spChg chg="mod">
          <ac:chgData name="Mike" userId="d13c3f3e-70b4-46c4-bf60-ab3fdcc06fc0" providerId="ADAL" clId="{C62CDB38-EC1F-4B29-8192-C65DF3EB109E}" dt="2020-05-17T03:15:43.236" v="26" actId="27636"/>
          <ac:spMkLst>
            <pc:docMk/>
            <pc:sldMk cId="3641233817" sldId="881"/>
            <ac:spMk id="38" creationId="{00000000-0000-0000-0000-000000000000}"/>
          </ac:spMkLst>
        </pc:spChg>
        <pc:spChg chg="del mod">
          <ac:chgData name="Mike" userId="d13c3f3e-70b4-46c4-bf60-ab3fdcc06fc0" providerId="ADAL" clId="{C62CDB38-EC1F-4B29-8192-C65DF3EB109E}" dt="2020-05-23T18:00:57.090" v="8206" actId="478"/>
          <ac:spMkLst>
            <pc:docMk/>
            <pc:sldMk cId="3641233817" sldId="881"/>
            <ac:spMk id="39" creationId="{00000000-0000-0000-0000-000000000000}"/>
          </ac:spMkLst>
        </pc:spChg>
        <pc:spChg chg="add mod topLvl">
          <ac:chgData name="Mike" userId="d13c3f3e-70b4-46c4-bf60-ab3fdcc06fc0" providerId="ADAL" clId="{C62CDB38-EC1F-4B29-8192-C65DF3EB109E}" dt="2020-05-23T18:16:32.401" v="8377" actId="165"/>
          <ac:spMkLst>
            <pc:docMk/>
            <pc:sldMk cId="3641233817" sldId="881"/>
            <ac:spMk id="47" creationId="{EC4F6439-1FD7-4F98-95B2-0E39FF5F40BC}"/>
          </ac:spMkLst>
        </pc:spChg>
        <pc:spChg chg="mod topLvl">
          <ac:chgData name="Mike" userId="d13c3f3e-70b4-46c4-bf60-ab3fdcc06fc0" providerId="ADAL" clId="{C62CDB38-EC1F-4B29-8192-C65DF3EB109E}" dt="2020-05-23T18:16:23.783" v="8376" actId="165"/>
          <ac:spMkLst>
            <pc:docMk/>
            <pc:sldMk cId="3641233817" sldId="881"/>
            <ac:spMk id="48" creationId="{00000000-0000-0000-0000-000000000000}"/>
          </ac:spMkLst>
        </pc:spChg>
        <pc:spChg chg="mod topLvl">
          <ac:chgData name="Mike" userId="d13c3f3e-70b4-46c4-bf60-ab3fdcc06fc0" providerId="ADAL" clId="{C62CDB38-EC1F-4B29-8192-C65DF3EB109E}" dt="2020-05-23T18:16:23.783" v="8376" actId="165"/>
          <ac:spMkLst>
            <pc:docMk/>
            <pc:sldMk cId="3641233817" sldId="881"/>
            <ac:spMk id="49" creationId="{00000000-0000-0000-0000-000000000000}"/>
          </ac:spMkLst>
        </pc:spChg>
        <pc:spChg chg="mod">
          <ac:chgData name="Mike" userId="d13c3f3e-70b4-46c4-bf60-ab3fdcc06fc0" providerId="ADAL" clId="{C62CDB38-EC1F-4B29-8192-C65DF3EB109E}" dt="2020-05-23T17:52:26.014" v="8095" actId="553"/>
          <ac:spMkLst>
            <pc:docMk/>
            <pc:sldMk cId="3641233817" sldId="881"/>
            <ac:spMk id="50" creationId="{00000000-0000-0000-0000-000000000000}"/>
          </ac:spMkLst>
        </pc:spChg>
        <pc:spChg chg="mod topLvl">
          <ac:chgData name="Mike" userId="d13c3f3e-70b4-46c4-bf60-ab3fdcc06fc0" providerId="ADAL" clId="{C62CDB38-EC1F-4B29-8192-C65DF3EB109E}" dt="2020-05-23T19:27:30.307" v="8800" actId="552"/>
          <ac:spMkLst>
            <pc:docMk/>
            <pc:sldMk cId="3641233817" sldId="881"/>
            <ac:spMk id="51" creationId="{00000000-0000-0000-0000-000000000000}"/>
          </ac:spMkLst>
        </pc:spChg>
        <pc:spChg chg="mod">
          <ac:chgData name="Mike" userId="d13c3f3e-70b4-46c4-bf60-ab3fdcc06fc0" providerId="ADAL" clId="{C62CDB38-EC1F-4B29-8192-C65DF3EB109E}" dt="2020-05-23T18:01:38.938" v="8208" actId="164"/>
          <ac:spMkLst>
            <pc:docMk/>
            <pc:sldMk cId="3641233817" sldId="881"/>
            <ac:spMk id="52" creationId="{00000000-0000-0000-0000-000000000000}"/>
          </ac:spMkLst>
        </pc:spChg>
        <pc:spChg chg="del mod">
          <ac:chgData name="Mike" userId="d13c3f3e-70b4-46c4-bf60-ab3fdcc06fc0" providerId="ADAL" clId="{C62CDB38-EC1F-4B29-8192-C65DF3EB109E}" dt="2020-05-23T19:28:05.734" v="8802" actId="478"/>
          <ac:spMkLst>
            <pc:docMk/>
            <pc:sldMk cId="3641233817" sldId="881"/>
            <ac:spMk id="53" creationId="{00000000-0000-0000-0000-000000000000}"/>
          </ac:spMkLst>
        </pc:spChg>
        <pc:spChg chg="del mod">
          <ac:chgData name="Mike" userId="d13c3f3e-70b4-46c4-bf60-ab3fdcc06fc0" providerId="ADAL" clId="{C62CDB38-EC1F-4B29-8192-C65DF3EB109E}" dt="2020-05-23T19:28:05.734" v="8802" actId="478"/>
          <ac:spMkLst>
            <pc:docMk/>
            <pc:sldMk cId="3641233817" sldId="881"/>
            <ac:spMk id="54" creationId="{00000000-0000-0000-0000-000000000000}"/>
          </ac:spMkLst>
        </pc:spChg>
        <pc:spChg chg="del mod">
          <ac:chgData name="Mike" userId="d13c3f3e-70b4-46c4-bf60-ab3fdcc06fc0" providerId="ADAL" clId="{C62CDB38-EC1F-4B29-8192-C65DF3EB109E}" dt="2020-05-23T18:00:58.833" v="8207" actId="478"/>
          <ac:spMkLst>
            <pc:docMk/>
            <pc:sldMk cId="3641233817" sldId="881"/>
            <ac:spMk id="56" creationId="{00000000-0000-0000-0000-000000000000}"/>
          </ac:spMkLst>
        </pc:spChg>
        <pc:spChg chg="add mod topLvl">
          <ac:chgData name="Mike" userId="d13c3f3e-70b4-46c4-bf60-ab3fdcc06fc0" providerId="ADAL" clId="{C62CDB38-EC1F-4B29-8192-C65DF3EB109E}" dt="2020-05-23T18:18:33.041" v="8390" actId="207"/>
          <ac:spMkLst>
            <pc:docMk/>
            <pc:sldMk cId="3641233817" sldId="881"/>
            <ac:spMk id="57" creationId="{AD0081D8-F20C-448D-B716-4C96C06F5105}"/>
          </ac:spMkLst>
        </pc:spChg>
        <pc:spChg chg="add mod topLvl">
          <ac:chgData name="Mike" userId="d13c3f3e-70b4-46c4-bf60-ab3fdcc06fc0" providerId="ADAL" clId="{C62CDB38-EC1F-4B29-8192-C65DF3EB109E}" dt="2020-05-23T18:16:23.783" v="8376" actId="165"/>
          <ac:spMkLst>
            <pc:docMk/>
            <pc:sldMk cId="3641233817" sldId="881"/>
            <ac:spMk id="58" creationId="{5C5F8B9E-F139-40E5-B7AD-E3C8A29A853B}"/>
          </ac:spMkLst>
        </pc:spChg>
        <pc:spChg chg="mod">
          <ac:chgData name="Mike" userId="d13c3f3e-70b4-46c4-bf60-ab3fdcc06fc0" providerId="ADAL" clId="{C62CDB38-EC1F-4B29-8192-C65DF3EB109E}" dt="2020-05-23T17:52:30.157" v="8096" actId="553"/>
          <ac:spMkLst>
            <pc:docMk/>
            <pc:sldMk cId="3641233817" sldId="881"/>
            <ac:spMk id="60" creationId="{00000000-0000-0000-0000-000000000000}"/>
          </ac:spMkLst>
        </pc:spChg>
        <pc:spChg chg="add mod">
          <ac:chgData name="Mike" userId="d13c3f3e-70b4-46c4-bf60-ab3fdcc06fc0" providerId="ADAL" clId="{C62CDB38-EC1F-4B29-8192-C65DF3EB109E}" dt="2020-05-23T18:00:33.972" v="8205" actId="1038"/>
          <ac:spMkLst>
            <pc:docMk/>
            <pc:sldMk cId="3641233817" sldId="881"/>
            <ac:spMk id="61" creationId="{5DDB6717-5BA8-468D-936F-B447E877DE38}"/>
          </ac:spMkLst>
        </pc:spChg>
        <pc:spChg chg="add mod">
          <ac:chgData name="Mike" userId="d13c3f3e-70b4-46c4-bf60-ab3fdcc06fc0" providerId="ADAL" clId="{C62CDB38-EC1F-4B29-8192-C65DF3EB109E}" dt="2020-05-23T18:00:27.311" v="8204" actId="207"/>
          <ac:spMkLst>
            <pc:docMk/>
            <pc:sldMk cId="3641233817" sldId="881"/>
            <ac:spMk id="62" creationId="{CF439F93-08E6-475C-A443-BE38B1DA4A65}"/>
          </ac:spMkLst>
        </pc:spChg>
        <pc:spChg chg="add mod topLvl">
          <ac:chgData name="Mike" userId="d13c3f3e-70b4-46c4-bf60-ab3fdcc06fc0" providerId="ADAL" clId="{C62CDB38-EC1F-4B29-8192-C65DF3EB109E}" dt="2020-05-23T18:16:32.401" v="8377" actId="165"/>
          <ac:spMkLst>
            <pc:docMk/>
            <pc:sldMk cId="3641233817" sldId="881"/>
            <ac:spMk id="64" creationId="{6D23632F-7010-4B46-98C1-6E41E0A3EC80}"/>
          </ac:spMkLst>
        </pc:spChg>
        <pc:spChg chg="add mod topLvl">
          <ac:chgData name="Mike" userId="d13c3f3e-70b4-46c4-bf60-ab3fdcc06fc0" providerId="ADAL" clId="{C62CDB38-EC1F-4B29-8192-C65DF3EB109E}" dt="2020-05-23T18:16:32.401" v="8377" actId="165"/>
          <ac:spMkLst>
            <pc:docMk/>
            <pc:sldMk cId="3641233817" sldId="881"/>
            <ac:spMk id="65" creationId="{6257D11F-164B-4F83-A920-547DD969280D}"/>
          </ac:spMkLst>
        </pc:spChg>
        <pc:spChg chg="add del mod">
          <ac:chgData name="Mike" userId="d13c3f3e-70b4-46c4-bf60-ab3fdcc06fc0" providerId="ADAL" clId="{C62CDB38-EC1F-4B29-8192-C65DF3EB109E}" dt="2020-05-23T19:22:17.769" v="8769" actId="478"/>
          <ac:spMkLst>
            <pc:docMk/>
            <pc:sldMk cId="3641233817" sldId="881"/>
            <ac:spMk id="69" creationId="{5C5C3310-F2B3-4528-86D2-884A9E6DCD83}"/>
          </ac:spMkLst>
        </pc:spChg>
        <pc:spChg chg="del">
          <ac:chgData name="Mike" userId="d13c3f3e-70b4-46c4-bf60-ab3fdcc06fc0" providerId="ADAL" clId="{C62CDB38-EC1F-4B29-8192-C65DF3EB109E}" dt="2020-05-23T17:47:36.163" v="8070" actId="478"/>
          <ac:spMkLst>
            <pc:docMk/>
            <pc:sldMk cId="3641233817" sldId="881"/>
            <ac:spMk id="70" creationId="{00000000-0000-0000-0000-000000000000}"/>
          </ac:spMkLst>
        </pc:spChg>
        <pc:spChg chg="add mod">
          <ac:chgData name="Mike" userId="d13c3f3e-70b4-46c4-bf60-ab3fdcc06fc0" providerId="ADAL" clId="{C62CDB38-EC1F-4B29-8192-C65DF3EB109E}" dt="2020-05-23T19:27:34.754" v="8801" actId="167"/>
          <ac:spMkLst>
            <pc:docMk/>
            <pc:sldMk cId="3641233817" sldId="881"/>
            <ac:spMk id="71" creationId="{97E20A2B-ACA8-424E-ADB3-642049779C7C}"/>
          </ac:spMkLst>
        </pc:spChg>
        <pc:grpChg chg="add del mod">
          <ac:chgData name="Mike" userId="d13c3f3e-70b4-46c4-bf60-ab3fdcc06fc0" providerId="ADAL" clId="{C62CDB38-EC1F-4B29-8192-C65DF3EB109E}" dt="2020-05-23T17:54:22.078" v="8119" actId="165"/>
          <ac:grpSpMkLst>
            <pc:docMk/>
            <pc:sldMk cId="3641233817" sldId="881"/>
            <ac:grpSpMk id="4" creationId="{1D891F5F-1511-4971-8658-7E0AB54E30B2}"/>
          </ac:grpSpMkLst>
        </pc:grpChg>
        <pc:grpChg chg="add del mod">
          <ac:chgData name="Mike" userId="d13c3f3e-70b4-46c4-bf60-ab3fdcc06fc0" providerId="ADAL" clId="{C62CDB38-EC1F-4B29-8192-C65DF3EB109E}" dt="2020-05-23T17:54:22.078" v="8119" actId="165"/>
          <ac:grpSpMkLst>
            <pc:docMk/>
            <pc:sldMk cId="3641233817" sldId="881"/>
            <ac:grpSpMk id="12" creationId="{B1E730B1-638E-4039-A805-15FC2ACEB46F}"/>
          </ac:grpSpMkLst>
        </pc:grpChg>
        <pc:grpChg chg="add del mod">
          <ac:chgData name="Mike" userId="d13c3f3e-70b4-46c4-bf60-ab3fdcc06fc0" providerId="ADAL" clId="{C62CDB38-EC1F-4B29-8192-C65DF3EB109E}" dt="2020-05-23T17:54:22.078" v="8119" actId="165"/>
          <ac:grpSpMkLst>
            <pc:docMk/>
            <pc:sldMk cId="3641233817" sldId="881"/>
            <ac:grpSpMk id="20" creationId="{A463DD91-A3DB-4E99-A328-121AECC19E61}"/>
          </ac:grpSpMkLst>
        </pc:grpChg>
        <pc:grpChg chg="add del mod">
          <ac:chgData name="Mike" userId="d13c3f3e-70b4-46c4-bf60-ab3fdcc06fc0" providerId="ADAL" clId="{C62CDB38-EC1F-4B29-8192-C65DF3EB109E}" dt="2020-05-23T17:58:31.415" v="8168" actId="165"/>
          <ac:grpSpMkLst>
            <pc:docMk/>
            <pc:sldMk cId="3641233817" sldId="881"/>
            <ac:grpSpMk id="31" creationId="{79374526-4907-4925-B115-A8746FADA72B}"/>
          </ac:grpSpMkLst>
        </pc:grpChg>
        <pc:grpChg chg="add del mod">
          <ac:chgData name="Mike" userId="d13c3f3e-70b4-46c4-bf60-ab3fdcc06fc0" providerId="ADAL" clId="{C62CDB38-EC1F-4B29-8192-C65DF3EB109E}" dt="2020-05-23T17:58:31.415" v="8168" actId="165"/>
          <ac:grpSpMkLst>
            <pc:docMk/>
            <pc:sldMk cId="3641233817" sldId="881"/>
            <ac:grpSpMk id="40" creationId="{ADC49715-232A-47F4-9FEA-427B988ADC95}"/>
          </ac:grpSpMkLst>
        </pc:grpChg>
        <pc:grpChg chg="add del mod">
          <ac:chgData name="Mike" userId="d13c3f3e-70b4-46c4-bf60-ab3fdcc06fc0" providerId="ADAL" clId="{C62CDB38-EC1F-4B29-8192-C65DF3EB109E}" dt="2020-05-23T17:58:31.415" v="8168" actId="165"/>
          <ac:grpSpMkLst>
            <pc:docMk/>
            <pc:sldMk cId="3641233817" sldId="881"/>
            <ac:grpSpMk id="41" creationId="{E16705BA-C890-417D-B9D7-8D70C527BEE6}"/>
          </ac:grpSpMkLst>
        </pc:grpChg>
        <pc:grpChg chg="add mod">
          <ac:chgData name="Mike" userId="d13c3f3e-70b4-46c4-bf60-ab3fdcc06fc0" providerId="ADAL" clId="{C62CDB38-EC1F-4B29-8192-C65DF3EB109E}" dt="2020-05-23T18:01:38.938" v="8208" actId="164"/>
          <ac:grpSpMkLst>
            <pc:docMk/>
            <pc:sldMk cId="3641233817" sldId="881"/>
            <ac:grpSpMk id="42" creationId="{F04BCD3E-AFA5-43CF-BA98-F1EA3C10B4DC}"/>
          </ac:grpSpMkLst>
        </pc:grpChg>
        <pc:grpChg chg="add del mod topLvl">
          <ac:chgData name="Mike" userId="d13c3f3e-70b4-46c4-bf60-ab3fdcc06fc0" providerId="ADAL" clId="{C62CDB38-EC1F-4B29-8192-C65DF3EB109E}" dt="2020-05-23T18:16:32.401" v="8377" actId="165"/>
          <ac:grpSpMkLst>
            <pc:docMk/>
            <pc:sldMk cId="3641233817" sldId="881"/>
            <ac:grpSpMk id="44" creationId="{6E7C36A9-CDDC-41A7-8669-18F0D4F7EDBB}"/>
          </ac:grpSpMkLst>
        </pc:grpChg>
        <pc:grpChg chg="add del mod topLvl">
          <ac:chgData name="Mike" userId="d13c3f3e-70b4-46c4-bf60-ab3fdcc06fc0" providerId="ADAL" clId="{C62CDB38-EC1F-4B29-8192-C65DF3EB109E}" dt="2020-05-23T18:16:32.401" v="8377" actId="165"/>
          <ac:grpSpMkLst>
            <pc:docMk/>
            <pc:sldMk cId="3641233817" sldId="881"/>
            <ac:grpSpMk id="45" creationId="{A517A0A0-53F9-4E94-A7B7-1101446B849A}"/>
          </ac:grpSpMkLst>
        </pc:grpChg>
        <pc:grpChg chg="add del mod">
          <ac:chgData name="Mike" userId="d13c3f3e-70b4-46c4-bf60-ab3fdcc06fc0" providerId="ADAL" clId="{C62CDB38-EC1F-4B29-8192-C65DF3EB109E}" dt="2020-05-23T18:16:23.783" v="8376" actId="165"/>
          <ac:grpSpMkLst>
            <pc:docMk/>
            <pc:sldMk cId="3641233817" sldId="881"/>
            <ac:grpSpMk id="46" creationId="{A95A48CC-848C-4036-A583-849FD2833AC5}"/>
          </ac:grpSpMkLst>
        </pc:grpChg>
        <pc:grpChg chg="add del mod">
          <ac:chgData name="Mike" userId="d13c3f3e-70b4-46c4-bf60-ab3fdcc06fc0" providerId="ADAL" clId="{C62CDB38-EC1F-4B29-8192-C65DF3EB109E}" dt="2020-05-23T18:16:23.783" v="8376" actId="165"/>
          <ac:grpSpMkLst>
            <pc:docMk/>
            <pc:sldMk cId="3641233817" sldId="881"/>
            <ac:grpSpMk id="66" creationId="{142BA482-1BD7-4898-8AE9-5E79B57C45C5}"/>
          </ac:grpSpMkLst>
        </pc:grpChg>
        <pc:grpChg chg="add del mod">
          <ac:chgData name="Mike" userId="d13c3f3e-70b4-46c4-bf60-ab3fdcc06fc0" providerId="ADAL" clId="{C62CDB38-EC1F-4B29-8192-C65DF3EB109E}" dt="2020-05-23T18:16:23.783" v="8376" actId="165"/>
          <ac:grpSpMkLst>
            <pc:docMk/>
            <pc:sldMk cId="3641233817" sldId="881"/>
            <ac:grpSpMk id="67" creationId="{E382A75F-0C1D-44FE-93D1-56B40A196665}"/>
          </ac:grpSpMkLst>
        </pc:grpChg>
        <pc:grpChg chg="add mod">
          <ac:chgData name="Mike" userId="d13c3f3e-70b4-46c4-bf60-ab3fdcc06fc0" providerId="ADAL" clId="{C62CDB38-EC1F-4B29-8192-C65DF3EB109E}" dt="2020-05-23T18:17:53.485" v="8387" actId="164"/>
          <ac:grpSpMkLst>
            <pc:docMk/>
            <pc:sldMk cId="3641233817" sldId="881"/>
            <ac:grpSpMk id="68" creationId="{7A394B74-6080-4971-8F66-583014168876}"/>
          </ac:grpSpMkLst>
        </pc:grpChg>
        <pc:grpChg chg="add mod">
          <ac:chgData name="Mike" userId="d13c3f3e-70b4-46c4-bf60-ab3fdcc06fc0" providerId="ADAL" clId="{C62CDB38-EC1F-4B29-8192-C65DF3EB109E}" dt="2020-05-23T18:17:56.268" v="8388" actId="164"/>
          <ac:grpSpMkLst>
            <pc:docMk/>
            <pc:sldMk cId="3641233817" sldId="881"/>
            <ac:grpSpMk id="72" creationId="{0D2F5367-AC57-42C7-A4FD-BC00EC0891D6}"/>
          </ac:grpSpMkLst>
        </pc:grpChg>
        <pc:grpChg chg="add mod">
          <ac:chgData name="Mike" userId="d13c3f3e-70b4-46c4-bf60-ab3fdcc06fc0" providerId="ADAL" clId="{C62CDB38-EC1F-4B29-8192-C65DF3EB109E}" dt="2020-05-23T18:17:59.872" v="8389" actId="164"/>
          <ac:grpSpMkLst>
            <pc:docMk/>
            <pc:sldMk cId="3641233817" sldId="881"/>
            <ac:grpSpMk id="73" creationId="{BEC49A68-5B96-483F-A01B-F80C57616F3A}"/>
          </ac:grpSpMkLst>
        </pc:grpChg>
        <pc:graphicFrameChg chg="add mod topLvl">
          <ac:chgData name="Mike" userId="d13c3f3e-70b4-46c4-bf60-ab3fdcc06fc0" providerId="ADAL" clId="{C62CDB38-EC1F-4B29-8192-C65DF3EB109E}" dt="2020-05-23T18:23:54.381" v="8397"/>
          <ac:graphicFrameMkLst>
            <pc:docMk/>
            <pc:sldMk cId="3641233817" sldId="881"/>
            <ac:graphicFrameMk id="2" creationId="{8F54DF35-E2E3-4402-B8D8-D50A3157C4A1}"/>
          </ac:graphicFrameMkLst>
        </pc:graphicFrameChg>
        <pc:graphicFrameChg chg="add mod topLvl">
          <ac:chgData name="Mike" userId="d13c3f3e-70b4-46c4-bf60-ab3fdcc06fc0" providerId="ADAL" clId="{C62CDB38-EC1F-4B29-8192-C65DF3EB109E}" dt="2020-05-23T18:23:54.400" v="8401"/>
          <ac:graphicFrameMkLst>
            <pc:docMk/>
            <pc:sldMk cId="3641233817" sldId="881"/>
            <ac:graphicFrameMk id="43" creationId="{AB989A62-1FD8-465C-8D69-A6C0A89F28C8}"/>
          </ac:graphicFrameMkLst>
        </pc:graphicFrameChg>
        <pc:graphicFrameChg chg="mod topLvl">
          <ac:chgData name="Mike" userId="d13c3f3e-70b4-46c4-bf60-ab3fdcc06fc0" providerId="ADAL" clId="{C62CDB38-EC1F-4B29-8192-C65DF3EB109E}" dt="2020-05-23T18:23:54.385" v="8398"/>
          <ac:graphicFrameMkLst>
            <pc:docMk/>
            <pc:sldMk cId="3641233817" sldId="881"/>
            <ac:graphicFrameMk id="55" creationId="{00000000-0000-0000-0000-000000000000}"/>
          </ac:graphicFrameMkLst>
        </pc:graphicFrameChg>
        <pc:graphicFrameChg chg="mod topLvl">
          <ac:chgData name="Mike" userId="d13c3f3e-70b4-46c4-bf60-ab3fdcc06fc0" providerId="ADAL" clId="{C62CDB38-EC1F-4B29-8192-C65DF3EB109E}" dt="2020-05-23T18:23:54.394" v="8400"/>
          <ac:graphicFrameMkLst>
            <pc:docMk/>
            <pc:sldMk cId="3641233817" sldId="881"/>
            <ac:graphicFrameMk id="59" creationId="{00000000-0000-0000-0000-000000000000}"/>
          </ac:graphicFrameMkLst>
        </pc:graphicFrameChg>
        <pc:graphicFrameChg chg="add mod topLvl">
          <ac:chgData name="Mike" userId="d13c3f3e-70b4-46c4-bf60-ab3fdcc06fc0" providerId="ADAL" clId="{C62CDB38-EC1F-4B29-8192-C65DF3EB109E}" dt="2020-05-23T18:23:54.390" v="8399"/>
          <ac:graphicFrameMkLst>
            <pc:docMk/>
            <pc:sldMk cId="3641233817" sldId="881"/>
            <ac:graphicFrameMk id="63" creationId="{51CD4FAE-E27D-4DB0-BCCD-741D6ADAE85E}"/>
          </ac:graphicFrameMkLst>
        </pc:graphicFrameChg>
      </pc:sldChg>
      <pc:sldChg chg="addSp delSp modSp mod delAnim modAnim">
        <pc:chgData name="Mike" userId="d13c3f3e-70b4-46c4-bf60-ab3fdcc06fc0" providerId="ADAL" clId="{C62CDB38-EC1F-4B29-8192-C65DF3EB109E}" dt="2020-05-23T20:40:19.737" v="9881"/>
        <pc:sldMkLst>
          <pc:docMk/>
          <pc:sldMk cId="1539675681" sldId="883"/>
        </pc:sldMkLst>
        <pc:spChg chg="mod">
          <ac:chgData name="Mike" userId="d13c3f3e-70b4-46c4-bf60-ab3fdcc06fc0" providerId="ADAL" clId="{C62CDB38-EC1F-4B29-8192-C65DF3EB109E}" dt="2020-05-23T19:33:29.632" v="8832" actId="207"/>
          <ac:spMkLst>
            <pc:docMk/>
            <pc:sldMk cId="1539675681" sldId="883"/>
            <ac:spMk id="9" creationId="{00000000-0000-0000-0000-000000000000}"/>
          </ac:spMkLst>
        </pc:spChg>
        <pc:spChg chg="mod">
          <ac:chgData name="Mike" userId="d13c3f3e-70b4-46c4-bf60-ab3fdcc06fc0" providerId="ADAL" clId="{C62CDB38-EC1F-4B29-8192-C65DF3EB109E}" dt="2020-05-23T19:33:29.632" v="8832" actId="207"/>
          <ac:spMkLst>
            <pc:docMk/>
            <pc:sldMk cId="1539675681" sldId="883"/>
            <ac:spMk id="11" creationId="{00000000-0000-0000-0000-000000000000}"/>
          </ac:spMkLst>
        </pc:spChg>
        <pc:spChg chg="mod">
          <ac:chgData name="Mike" userId="d13c3f3e-70b4-46c4-bf60-ab3fdcc06fc0" providerId="ADAL" clId="{C62CDB38-EC1F-4B29-8192-C65DF3EB109E}" dt="2020-05-23T19:33:29.632" v="8832" actId="207"/>
          <ac:spMkLst>
            <pc:docMk/>
            <pc:sldMk cId="1539675681" sldId="883"/>
            <ac:spMk id="16" creationId="{00000000-0000-0000-0000-000000000000}"/>
          </ac:spMkLst>
        </pc:spChg>
        <pc:spChg chg="del">
          <ac:chgData name="Mike" userId="d13c3f3e-70b4-46c4-bf60-ab3fdcc06fc0" providerId="ADAL" clId="{C62CDB38-EC1F-4B29-8192-C65DF3EB109E}" dt="2020-05-23T19:33:16.683" v="8830" actId="478"/>
          <ac:spMkLst>
            <pc:docMk/>
            <pc:sldMk cId="1539675681" sldId="883"/>
            <ac:spMk id="18" creationId="{00000000-0000-0000-0000-000000000000}"/>
          </ac:spMkLst>
        </pc:spChg>
        <pc:spChg chg="add mod">
          <ac:chgData name="Mike" userId="d13c3f3e-70b4-46c4-bf60-ab3fdcc06fc0" providerId="ADAL" clId="{C62CDB38-EC1F-4B29-8192-C65DF3EB109E}" dt="2020-05-23T19:33:17.325" v="8831"/>
          <ac:spMkLst>
            <pc:docMk/>
            <pc:sldMk cId="1539675681" sldId="883"/>
            <ac:spMk id="34" creationId="{8BFA448C-6A27-44B9-8D55-E48E7C9CE622}"/>
          </ac:spMkLst>
        </pc:spChg>
        <pc:spChg chg="add mod">
          <ac:chgData name="Mike" userId="d13c3f3e-70b4-46c4-bf60-ab3fdcc06fc0" providerId="ADAL" clId="{C62CDB38-EC1F-4B29-8192-C65DF3EB109E}" dt="2020-05-23T20:32:41.981" v="9854" actId="164"/>
          <ac:spMkLst>
            <pc:docMk/>
            <pc:sldMk cId="1539675681" sldId="883"/>
            <ac:spMk id="35" creationId="{1218F85B-A1CB-49B1-ABF8-50F1DCE39AFE}"/>
          </ac:spMkLst>
        </pc:spChg>
        <pc:spChg chg="add mod">
          <ac:chgData name="Mike" userId="d13c3f3e-70b4-46c4-bf60-ab3fdcc06fc0" providerId="ADAL" clId="{C62CDB38-EC1F-4B29-8192-C65DF3EB109E}" dt="2020-05-23T20:32:41.981" v="9854" actId="164"/>
          <ac:spMkLst>
            <pc:docMk/>
            <pc:sldMk cId="1539675681" sldId="883"/>
            <ac:spMk id="36" creationId="{6BD7C421-0D11-4401-A41B-88D18E087536}"/>
          </ac:spMkLst>
        </pc:spChg>
        <pc:grpChg chg="add mod">
          <ac:chgData name="Mike" userId="d13c3f3e-70b4-46c4-bf60-ab3fdcc06fc0" providerId="ADAL" clId="{C62CDB38-EC1F-4B29-8192-C65DF3EB109E}" dt="2020-05-23T20:32:41.981" v="9854" actId="164"/>
          <ac:grpSpMkLst>
            <pc:docMk/>
            <pc:sldMk cId="1539675681" sldId="883"/>
            <ac:grpSpMk id="4" creationId="{B9376E06-6A0A-4F3C-BD38-F30D821FE8DB}"/>
          </ac:grpSpMkLst>
        </pc:grpChg>
        <pc:graphicFrameChg chg="del mod">
          <ac:chgData name="Mike" userId="d13c3f3e-70b4-46c4-bf60-ab3fdcc06fc0" providerId="ADAL" clId="{C62CDB38-EC1F-4B29-8192-C65DF3EB109E}" dt="2020-05-23T19:34:35.704" v="8896" actId="478"/>
          <ac:graphicFrameMkLst>
            <pc:docMk/>
            <pc:sldMk cId="1539675681" sldId="883"/>
            <ac:graphicFrameMk id="14" creationId="{00000000-0000-0000-0000-000000000000}"/>
          </ac:graphicFrameMkLst>
        </pc:graphicFrameChg>
        <pc:graphicFrameChg chg="del mod">
          <ac:chgData name="Mike" userId="d13c3f3e-70b4-46c4-bf60-ab3fdcc06fc0" providerId="ADAL" clId="{C62CDB38-EC1F-4B29-8192-C65DF3EB109E}" dt="2020-05-23T19:34:35.704" v="8896" actId="478"/>
          <ac:graphicFrameMkLst>
            <pc:docMk/>
            <pc:sldMk cId="1539675681" sldId="883"/>
            <ac:graphicFrameMk id="19"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20"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21"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22"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23"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24"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25"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26"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27"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28"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29"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30"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31"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32" creationId="{00000000-0000-0000-0000-000000000000}"/>
          </ac:graphicFrameMkLst>
        </pc:graphicFrameChg>
        <pc:graphicFrameChg chg="del">
          <ac:chgData name="Mike" userId="d13c3f3e-70b4-46c4-bf60-ab3fdcc06fc0" providerId="ADAL" clId="{C62CDB38-EC1F-4B29-8192-C65DF3EB109E}" dt="2020-05-23T19:37:06.815" v="8924" actId="21"/>
          <ac:graphicFrameMkLst>
            <pc:docMk/>
            <pc:sldMk cId="1539675681" sldId="883"/>
            <ac:graphicFrameMk id="33" creationId="{00000000-0000-0000-0000-000000000000}"/>
          </ac:graphicFrameMkLst>
        </pc:graphicFrameChg>
        <pc:graphicFrameChg chg="add mod">
          <ac:chgData name="Mike" userId="d13c3f3e-70b4-46c4-bf60-ab3fdcc06fc0" providerId="ADAL" clId="{C62CDB38-EC1F-4B29-8192-C65DF3EB109E}" dt="2020-05-23T19:36:18.634" v="8923" actId="408"/>
          <ac:graphicFrameMkLst>
            <pc:docMk/>
            <pc:sldMk cId="1539675681" sldId="883"/>
            <ac:graphicFrameMk id="37" creationId="{50A28ED4-82DA-4AFA-844A-B12975B84F6E}"/>
          </ac:graphicFrameMkLst>
        </pc:graphicFrameChg>
        <pc:graphicFrameChg chg="add mod">
          <ac:chgData name="Mike" userId="d13c3f3e-70b4-46c4-bf60-ab3fdcc06fc0" providerId="ADAL" clId="{C62CDB38-EC1F-4B29-8192-C65DF3EB109E}" dt="2020-05-23T19:36:18.634" v="8923" actId="408"/>
          <ac:graphicFrameMkLst>
            <pc:docMk/>
            <pc:sldMk cId="1539675681" sldId="883"/>
            <ac:graphicFrameMk id="38" creationId="{EBD8EC2D-7707-4E4B-B4F2-C33F243F7AF9}"/>
          </ac:graphicFrameMkLst>
        </pc:graphicFrameChg>
        <pc:graphicFrameChg chg="add mod">
          <ac:chgData name="Mike" userId="d13c3f3e-70b4-46c4-bf60-ab3fdcc06fc0" providerId="ADAL" clId="{C62CDB38-EC1F-4B29-8192-C65DF3EB109E}" dt="2020-05-23T19:36:18.634" v="8923" actId="408"/>
          <ac:graphicFrameMkLst>
            <pc:docMk/>
            <pc:sldMk cId="1539675681" sldId="883"/>
            <ac:graphicFrameMk id="39" creationId="{664F7DB6-2A14-4DD7-A7F7-51E048088E36}"/>
          </ac:graphicFrameMkLst>
        </pc:graphicFrameChg>
        <pc:graphicFrameChg chg="add mod">
          <ac:chgData name="Mike" userId="d13c3f3e-70b4-46c4-bf60-ab3fdcc06fc0" providerId="ADAL" clId="{C62CDB38-EC1F-4B29-8192-C65DF3EB109E}" dt="2020-05-23T19:36:18.634" v="8923" actId="408"/>
          <ac:graphicFrameMkLst>
            <pc:docMk/>
            <pc:sldMk cId="1539675681" sldId="883"/>
            <ac:graphicFrameMk id="40" creationId="{D852E17A-B501-4276-B94C-9A23D94E2B75}"/>
          </ac:graphicFrameMkLst>
        </pc:graphicFrameChg>
        <pc:graphicFrameChg chg="add mod">
          <ac:chgData name="Mike" userId="d13c3f3e-70b4-46c4-bf60-ab3fdcc06fc0" providerId="ADAL" clId="{C62CDB38-EC1F-4B29-8192-C65DF3EB109E}" dt="2020-05-23T19:36:18.634" v="8923" actId="408"/>
          <ac:graphicFrameMkLst>
            <pc:docMk/>
            <pc:sldMk cId="1539675681" sldId="883"/>
            <ac:graphicFrameMk id="41" creationId="{2292E989-7B93-495C-BABF-3296207B6930}"/>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45" creationId="{6E6E2ACE-F1E4-4B27-A1E3-EF3A19CDB3A9}"/>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46" creationId="{299C09C6-1406-4499-9B67-DA75A8239FB7}"/>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47" creationId="{AA013747-06FC-4104-8362-3A3697A912B1}"/>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48" creationId="{FBEE0BFD-69FD-45D0-B849-022BC81955C6}"/>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49" creationId="{AC7D0712-7175-4740-B9AB-DFCCA89D3FD4}"/>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50" creationId="{0F3F58F8-1A4F-4B5B-ABE6-D0BAFD94B8B1}"/>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51" creationId="{9D9C3546-C00B-446B-826C-74212E96C93F}"/>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52" creationId="{364C1747-9028-4778-B6D2-5D8E244EF571}"/>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53" creationId="{3519B08A-A408-4421-8F91-F3F1C6FADB80}"/>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54" creationId="{89834825-35DA-41F4-80E5-B95ADD2F96D7}"/>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55" creationId="{C5DE3187-543D-4C46-875E-4BF81D85CD66}"/>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56" creationId="{C7743085-2B40-448D-AB8B-DB4418AC1BFA}"/>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57" creationId="{158557CA-EEF5-4CAA-AA31-6DDB884A4C08}"/>
          </ac:graphicFrameMkLst>
        </pc:graphicFrameChg>
        <pc:graphicFrameChg chg="add del mod">
          <ac:chgData name="Mike" userId="d13c3f3e-70b4-46c4-bf60-ab3fdcc06fc0" providerId="ADAL" clId="{C62CDB38-EC1F-4B29-8192-C65DF3EB109E}" dt="2020-05-23T20:15:20.588" v="9660" actId="478"/>
          <ac:graphicFrameMkLst>
            <pc:docMk/>
            <pc:sldMk cId="1539675681" sldId="883"/>
            <ac:graphicFrameMk id="58" creationId="{18664756-293F-44A3-9433-5631C68A1DE5}"/>
          </ac:graphicFrameMkLst>
        </pc:graphicFrameChg>
        <pc:graphicFrameChg chg="add mod ord">
          <ac:chgData name="Mike" userId="d13c3f3e-70b4-46c4-bf60-ab3fdcc06fc0" providerId="ADAL" clId="{C62CDB38-EC1F-4B29-8192-C65DF3EB109E}" dt="2020-05-23T20:17:59.662" v="9678" actId="166"/>
          <ac:graphicFrameMkLst>
            <pc:docMk/>
            <pc:sldMk cId="1539675681" sldId="883"/>
            <ac:graphicFrameMk id="59" creationId="{9B1AD61C-D84D-42C7-A605-E239ADFDA4BA}"/>
          </ac:graphicFrameMkLst>
        </pc:graphicFrameChg>
        <pc:graphicFrameChg chg="add mod">
          <ac:chgData name="Mike" userId="d13c3f3e-70b4-46c4-bf60-ab3fdcc06fc0" providerId="ADAL" clId="{C62CDB38-EC1F-4B29-8192-C65DF3EB109E}" dt="2020-05-23T20:15:39.879" v="9668" actId="1037"/>
          <ac:graphicFrameMkLst>
            <pc:docMk/>
            <pc:sldMk cId="1539675681" sldId="883"/>
            <ac:graphicFrameMk id="60" creationId="{ACE4D95D-FB96-4A08-B3C3-CFA55CF2A5DF}"/>
          </ac:graphicFrameMkLst>
        </pc:graphicFrameChg>
        <pc:graphicFrameChg chg="add mod">
          <ac:chgData name="Mike" userId="d13c3f3e-70b4-46c4-bf60-ab3fdcc06fc0" providerId="ADAL" clId="{C62CDB38-EC1F-4B29-8192-C65DF3EB109E}" dt="2020-05-23T20:15:39.879" v="9668" actId="1037"/>
          <ac:graphicFrameMkLst>
            <pc:docMk/>
            <pc:sldMk cId="1539675681" sldId="883"/>
            <ac:graphicFrameMk id="61" creationId="{B0307989-FAD5-4BE7-8DA7-197E72293261}"/>
          </ac:graphicFrameMkLst>
        </pc:graphicFrameChg>
        <pc:graphicFrameChg chg="add mod">
          <ac:chgData name="Mike" userId="d13c3f3e-70b4-46c4-bf60-ab3fdcc06fc0" providerId="ADAL" clId="{C62CDB38-EC1F-4B29-8192-C65DF3EB109E}" dt="2020-05-23T20:15:39.879" v="9668" actId="1037"/>
          <ac:graphicFrameMkLst>
            <pc:docMk/>
            <pc:sldMk cId="1539675681" sldId="883"/>
            <ac:graphicFrameMk id="62" creationId="{8FE904CC-D27A-4264-A882-F02EC0AF54C9}"/>
          </ac:graphicFrameMkLst>
        </pc:graphicFrameChg>
        <pc:graphicFrameChg chg="add mod">
          <ac:chgData name="Mike" userId="d13c3f3e-70b4-46c4-bf60-ab3fdcc06fc0" providerId="ADAL" clId="{C62CDB38-EC1F-4B29-8192-C65DF3EB109E}" dt="2020-05-23T20:15:39.879" v="9668" actId="1037"/>
          <ac:graphicFrameMkLst>
            <pc:docMk/>
            <pc:sldMk cId="1539675681" sldId="883"/>
            <ac:graphicFrameMk id="63" creationId="{6166ADB8-7505-45BF-9907-54029F97E464}"/>
          </ac:graphicFrameMkLst>
        </pc:graphicFrameChg>
        <pc:graphicFrameChg chg="add mod">
          <ac:chgData name="Mike" userId="d13c3f3e-70b4-46c4-bf60-ab3fdcc06fc0" providerId="ADAL" clId="{C62CDB38-EC1F-4B29-8192-C65DF3EB109E}" dt="2020-05-23T20:15:39.879" v="9668" actId="1037"/>
          <ac:graphicFrameMkLst>
            <pc:docMk/>
            <pc:sldMk cId="1539675681" sldId="883"/>
            <ac:graphicFrameMk id="64" creationId="{D61E86AC-C88F-454B-88AE-A4A82E0B31D1}"/>
          </ac:graphicFrameMkLst>
        </pc:graphicFrameChg>
        <pc:graphicFrameChg chg="add mod">
          <ac:chgData name="Mike" userId="d13c3f3e-70b4-46c4-bf60-ab3fdcc06fc0" providerId="ADAL" clId="{C62CDB38-EC1F-4B29-8192-C65DF3EB109E}" dt="2020-05-23T20:15:39.879" v="9668" actId="1037"/>
          <ac:graphicFrameMkLst>
            <pc:docMk/>
            <pc:sldMk cId="1539675681" sldId="883"/>
            <ac:graphicFrameMk id="65" creationId="{A4FBD987-7994-4014-8DFE-FCE588A71890}"/>
          </ac:graphicFrameMkLst>
        </pc:graphicFrameChg>
        <pc:graphicFrameChg chg="add mod">
          <ac:chgData name="Mike" userId="d13c3f3e-70b4-46c4-bf60-ab3fdcc06fc0" providerId="ADAL" clId="{C62CDB38-EC1F-4B29-8192-C65DF3EB109E}" dt="2020-05-23T20:15:39.879" v="9668" actId="1037"/>
          <ac:graphicFrameMkLst>
            <pc:docMk/>
            <pc:sldMk cId="1539675681" sldId="883"/>
            <ac:graphicFrameMk id="66" creationId="{5AA42B53-98B5-48F5-B1E0-104FB271C1E2}"/>
          </ac:graphicFrameMkLst>
        </pc:graphicFrameChg>
        <pc:graphicFrameChg chg="add mod">
          <ac:chgData name="Mike" userId="d13c3f3e-70b4-46c4-bf60-ab3fdcc06fc0" providerId="ADAL" clId="{C62CDB38-EC1F-4B29-8192-C65DF3EB109E}" dt="2020-05-23T20:15:39.879" v="9668" actId="1037"/>
          <ac:graphicFrameMkLst>
            <pc:docMk/>
            <pc:sldMk cId="1539675681" sldId="883"/>
            <ac:graphicFrameMk id="67" creationId="{EBD4C1A9-FE59-4122-917F-F67A0013D6E5}"/>
          </ac:graphicFrameMkLst>
        </pc:graphicFrameChg>
        <pc:graphicFrameChg chg="add mod">
          <ac:chgData name="Mike" userId="d13c3f3e-70b4-46c4-bf60-ab3fdcc06fc0" providerId="ADAL" clId="{C62CDB38-EC1F-4B29-8192-C65DF3EB109E}" dt="2020-05-23T20:15:39.879" v="9668" actId="1037"/>
          <ac:graphicFrameMkLst>
            <pc:docMk/>
            <pc:sldMk cId="1539675681" sldId="883"/>
            <ac:graphicFrameMk id="68" creationId="{D0C59378-1604-489B-A615-10BF3420DA9F}"/>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69" creationId="{D7D50858-7D82-420B-B94E-197760E4ED06}"/>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70" creationId="{48957CAD-F4F8-40FB-8B61-B42AC74B8026}"/>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71" creationId="{D4FBC487-7C1A-4C2F-AA82-844FA9465DFA}"/>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72" creationId="{A7838943-BB76-45F7-99D6-2ED1F481A09E}"/>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73" creationId="{27475F95-DF3E-4BA8-AD9F-1E62D693DA21}"/>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74" creationId="{DE6CCA82-C083-4C13-AD10-0516FA21C8E5}"/>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75" creationId="{DEFD15B8-B052-449E-A5B4-87A98FADCFF9}"/>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76" creationId="{B43EA21B-63D8-4CC1-8546-AB8C5DC0A185}"/>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77" creationId="{E8247BE9-A3A4-41D4-A71A-9742C80A5A81}"/>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78" creationId="{159CC6E1-3B38-4B4D-BD38-18FF8929BD9D}"/>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79" creationId="{CE3B049C-1E93-4FB7-8D52-5037C21B73ED}"/>
          </ac:graphicFrameMkLst>
        </pc:graphicFrameChg>
        <pc:graphicFrameChg chg="add mod">
          <ac:chgData name="Mike" userId="d13c3f3e-70b4-46c4-bf60-ab3fdcc06fc0" providerId="ADAL" clId="{C62CDB38-EC1F-4B29-8192-C65DF3EB109E}" dt="2020-05-23T20:31:29.925" v="9850" actId="1036"/>
          <ac:graphicFrameMkLst>
            <pc:docMk/>
            <pc:sldMk cId="1539675681" sldId="883"/>
            <ac:graphicFrameMk id="80" creationId="{841AA4F7-BC25-4A64-9349-909D0A858AD6}"/>
          </ac:graphicFrameMkLst>
        </pc:graphicFrameChg>
        <pc:cxnChg chg="add mod">
          <ac:chgData name="Mike" userId="d13c3f3e-70b4-46c4-bf60-ab3fdcc06fc0" providerId="ADAL" clId="{C62CDB38-EC1F-4B29-8192-C65DF3EB109E}" dt="2020-05-23T19:36:18.634" v="8923" actId="408"/>
          <ac:cxnSpMkLst>
            <pc:docMk/>
            <pc:sldMk cId="1539675681" sldId="883"/>
            <ac:cxnSpMk id="3" creationId="{CA360D43-4212-4051-AE74-4B43917F65E7}"/>
          </ac:cxnSpMkLst>
        </pc:cxnChg>
        <pc:cxnChg chg="add mod">
          <ac:chgData name="Mike" userId="d13c3f3e-70b4-46c4-bf60-ab3fdcc06fc0" providerId="ADAL" clId="{C62CDB38-EC1F-4B29-8192-C65DF3EB109E}" dt="2020-05-23T19:36:18.634" v="8923" actId="408"/>
          <ac:cxnSpMkLst>
            <pc:docMk/>
            <pc:sldMk cId="1539675681" sldId="883"/>
            <ac:cxnSpMk id="42" creationId="{16E718C5-8FF7-40DD-A778-36E37DBE17A3}"/>
          </ac:cxnSpMkLst>
        </pc:cxnChg>
        <pc:cxnChg chg="add mod">
          <ac:chgData name="Mike" userId="d13c3f3e-70b4-46c4-bf60-ab3fdcc06fc0" providerId="ADAL" clId="{C62CDB38-EC1F-4B29-8192-C65DF3EB109E}" dt="2020-05-23T19:36:18.634" v="8923" actId="408"/>
          <ac:cxnSpMkLst>
            <pc:docMk/>
            <pc:sldMk cId="1539675681" sldId="883"/>
            <ac:cxnSpMk id="43" creationId="{C66E77D8-4400-4D2D-94A1-7A3AD2A5ACD7}"/>
          </ac:cxnSpMkLst>
        </pc:cxnChg>
        <pc:cxnChg chg="add mod">
          <ac:chgData name="Mike" userId="d13c3f3e-70b4-46c4-bf60-ab3fdcc06fc0" providerId="ADAL" clId="{C62CDB38-EC1F-4B29-8192-C65DF3EB109E}" dt="2020-05-23T19:36:18.634" v="8923" actId="408"/>
          <ac:cxnSpMkLst>
            <pc:docMk/>
            <pc:sldMk cId="1539675681" sldId="883"/>
            <ac:cxnSpMk id="44" creationId="{2CE2ADEB-BFC0-40AD-B1D0-9C437DF3DF32}"/>
          </ac:cxnSpMkLst>
        </pc:cxnChg>
      </pc:sldChg>
      <pc:sldChg chg="addSp delSp modSp add mod modTransition modAnim">
        <pc:chgData name="Mike" userId="d13c3f3e-70b4-46c4-bf60-ab3fdcc06fc0" providerId="ADAL" clId="{C62CDB38-EC1F-4B29-8192-C65DF3EB109E}" dt="2020-05-24T00:18:48.196" v="10798"/>
        <pc:sldMkLst>
          <pc:docMk/>
          <pc:sldMk cId="78966932" sldId="884"/>
        </pc:sldMkLst>
        <pc:spChg chg="add del">
          <ac:chgData name="Mike" userId="d13c3f3e-70b4-46c4-bf60-ab3fdcc06fc0" providerId="ADAL" clId="{C62CDB38-EC1F-4B29-8192-C65DF3EB109E}" dt="2020-05-23T22:19:08.259" v="9887" actId="11529"/>
          <ac:spMkLst>
            <pc:docMk/>
            <pc:sldMk cId="78966932" sldId="884"/>
            <ac:spMk id="2" creationId="{E3AD56EF-060D-49F6-8D86-67B37ACEC76E}"/>
          </ac:spMkLst>
        </pc:spChg>
        <pc:spChg chg="add del mod">
          <ac:chgData name="Mike" userId="d13c3f3e-70b4-46c4-bf60-ab3fdcc06fc0" providerId="ADAL" clId="{C62CDB38-EC1F-4B29-8192-C65DF3EB109E}" dt="2020-05-24T00:18:45.652" v="10797" actId="478"/>
          <ac:spMkLst>
            <pc:docMk/>
            <pc:sldMk cId="78966932" sldId="884"/>
            <ac:spMk id="3" creationId="{8D8E7028-9B65-481C-921B-9B12933E236F}"/>
          </ac:spMkLst>
        </pc:spChg>
        <pc:spChg chg="add del mod">
          <ac:chgData name="Mike" userId="d13c3f3e-70b4-46c4-bf60-ab3fdcc06fc0" providerId="ADAL" clId="{C62CDB38-EC1F-4B29-8192-C65DF3EB109E}" dt="2020-05-24T00:18:45.652" v="10797" actId="478"/>
          <ac:spMkLst>
            <pc:docMk/>
            <pc:sldMk cId="78966932" sldId="884"/>
            <ac:spMk id="4" creationId="{57E6F096-9400-42A1-82F1-3F106B56CEDE}"/>
          </ac:spMkLst>
        </pc:spChg>
        <pc:spChg chg="del">
          <ac:chgData name="Mike" userId="d13c3f3e-70b4-46c4-bf60-ab3fdcc06fc0" providerId="ADAL" clId="{C62CDB38-EC1F-4B29-8192-C65DF3EB109E}" dt="2020-05-24T00:18:45.652" v="10797" actId="478"/>
          <ac:spMkLst>
            <pc:docMk/>
            <pc:sldMk cId="78966932" sldId="884"/>
            <ac:spMk id="13" creationId="{00000000-0000-0000-0000-000000000000}"/>
          </ac:spMkLst>
        </pc:spChg>
        <pc:spChg chg="del">
          <ac:chgData name="Mike" userId="d13c3f3e-70b4-46c4-bf60-ab3fdcc06fc0" providerId="ADAL" clId="{C62CDB38-EC1F-4B29-8192-C65DF3EB109E}" dt="2020-05-23T22:18:53.547" v="9885" actId="478"/>
          <ac:spMkLst>
            <pc:docMk/>
            <pc:sldMk cId="78966932" sldId="884"/>
            <ac:spMk id="16" creationId="{00000000-0000-0000-0000-000000000000}"/>
          </ac:spMkLst>
        </pc:spChg>
        <pc:graphicFrameChg chg="del">
          <ac:chgData name="Mike" userId="d13c3f3e-70b4-46c4-bf60-ab3fdcc06fc0" providerId="ADAL" clId="{C62CDB38-EC1F-4B29-8192-C65DF3EB109E}" dt="2020-05-23T22:18:53.547" v="9885" actId="478"/>
          <ac:graphicFrameMkLst>
            <pc:docMk/>
            <pc:sldMk cId="78966932" sldId="884"/>
            <ac:graphicFrameMk id="14"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18"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19"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20"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21"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22"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23"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24"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25"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26"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27"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28" creationId="{00000000-0000-0000-0000-000000000000}"/>
          </ac:graphicFrameMkLst>
        </pc:graphicFrameChg>
        <pc:graphicFrameChg chg="del">
          <ac:chgData name="Mike" userId="d13c3f3e-70b4-46c4-bf60-ab3fdcc06fc0" providerId="ADAL" clId="{C62CDB38-EC1F-4B29-8192-C65DF3EB109E}" dt="2020-05-23T22:18:53.547" v="9885" actId="478"/>
          <ac:graphicFrameMkLst>
            <pc:docMk/>
            <pc:sldMk cId="78966932" sldId="884"/>
            <ac:graphicFrameMk id="29" creationId="{00000000-0000-0000-0000-000000000000}"/>
          </ac:graphicFrameMkLst>
        </pc:graphicFrameChg>
        <pc:cxnChg chg="add del mod">
          <ac:chgData name="Mike" userId="d13c3f3e-70b4-46c4-bf60-ab3fdcc06fc0" providerId="ADAL" clId="{C62CDB38-EC1F-4B29-8192-C65DF3EB109E}" dt="2020-05-23T22:20:16.071" v="9909" actId="11529"/>
          <ac:cxnSpMkLst>
            <pc:docMk/>
            <pc:sldMk cId="78966932" sldId="884"/>
            <ac:cxnSpMk id="6" creationId="{2B38FAE0-4142-48CF-AF67-D4512F4FE802}"/>
          </ac:cxnSpMkLst>
        </pc:cxnChg>
        <pc:cxnChg chg="add del mod">
          <ac:chgData name="Mike" userId="d13c3f3e-70b4-46c4-bf60-ab3fdcc06fc0" providerId="ADAL" clId="{C62CDB38-EC1F-4B29-8192-C65DF3EB109E}" dt="2020-05-24T00:18:45.652" v="10797" actId="478"/>
          <ac:cxnSpMkLst>
            <pc:docMk/>
            <pc:sldMk cId="78966932" sldId="884"/>
            <ac:cxnSpMk id="8" creationId="{544D6593-C0A7-47FB-B50B-D5A347666285}"/>
          </ac:cxnSpMkLst>
        </pc:cxnChg>
        <pc:cxnChg chg="add del mod">
          <ac:chgData name="Mike" userId="d13c3f3e-70b4-46c4-bf60-ab3fdcc06fc0" providerId="ADAL" clId="{C62CDB38-EC1F-4B29-8192-C65DF3EB109E}" dt="2020-05-24T00:18:45.652" v="10797" actId="478"/>
          <ac:cxnSpMkLst>
            <pc:docMk/>
            <pc:sldMk cId="78966932" sldId="884"/>
            <ac:cxnSpMk id="30" creationId="{40E009BD-DD6E-49C0-AEA5-8DD5855AA3B5}"/>
          </ac:cxnSpMkLst>
        </pc:cxnChg>
      </pc:sldChg>
      <pc:sldChg chg="del">
        <pc:chgData name="Mike" userId="d13c3f3e-70b4-46c4-bf60-ab3fdcc06fc0" providerId="ADAL" clId="{C62CDB38-EC1F-4B29-8192-C65DF3EB109E}" dt="2020-05-23T20:41:11.956" v="9882" actId="2696"/>
        <pc:sldMkLst>
          <pc:docMk/>
          <pc:sldMk cId="474158781" sldId="884"/>
        </pc:sldMkLst>
      </pc:sldChg>
      <pc:sldChg chg="del">
        <pc:chgData name="Mike" userId="d13c3f3e-70b4-46c4-bf60-ab3fdcc06fc0" providerId="ADAL" clId="{C62CDB38-EC1F-4B29-8192-C65DF3EB109E}" dt="2020-05-24T01:12:55.581" v="11310" actId="47"/>
        <pc:sldMkLst>
          <pc:docMk/>
          <pc:sldMk cId="2375957150" sldId="885"/>
        </pc:sldMkLst>
      </pc:sldChg>
      <pc:sldChg chg="addSp modSp mod modAnim">
        <pc:chgData name="Mike" userId="d13c3f3e-70b4-46c4-bf60-ab3fdcc06fc0" providerId="ADAL" clId="{C62CDB38-EC1F-4B29-8192-C65DF3EB109E}" dt="2020-05-24T00:37:15.649" v="10917" actId="1076"/>
        <pc:sldMkLst>
          <pc:docMk/>
          <pc:sldMk cId="4066224071" sldId="886"/>
        </pc:sldMkLst>
        <pc:spChg chg="mod">
          <ac:chgData name="Mike" userId="d13c3f3e-70b4-46c4-bf60-ab3fdcc06fc0" providerId="ADAL" clId="{C62CDB38-EC1F-4B29-8192-C65DF3EB109E}" dt="2020-05-24T00:25:07.910" v="10836" actId="207"/>
          <ac:spMkLst>
            <pc:docMk/>
            <pc:sldMk cId="4066224071" sldId="886"/>
            <ac:spMk id="16" creationId="{00000000-0000-0000-0000-000000000000}"/>
          </ac:spMkLst>
        </pc:spChg>
        <pc:spChg chg="mod">
          <ac:chgData name="Mike" userId="d13c3f3e-70b4-46c4-bf60-ab3fdcc06fc0" providerId="ADAL" clId="{C62CDB38-EC1F-4B29-8192-C65DF3EB109E}" dt="2020-05-24T00:36:19.329" v="10904" actId="12789"/>
          <ac:spMkLst>
            <pc:docMk/>
            <pc:sldMk cId="4066224071" sldId="886"/>
            <ac:spMk id="18" creationId="{00000000-0000-0000-0000-000000000000}"/>
          </ac:spMkLst>
        </pc:spChg>
        <pc:spChg chg="mod">
          <ac:chgData name="Mike" userId="d13c3f3e-70b4-46c4-bf60-ab3fdcc06fc0" providerId="ADAL" clId="{C62CDB38-EC1F-4B29-8192-C65DF3EB109E}" dt="2020-05-24T00:36:40.412" v="10909" actId="1035"/>
          <ac:spMkLst>
            <pc:docMk/>
            <pc:sldMk cId="4066224071" sldId="886"/>
            <ac:spMk id="19" creationId="{00000000-0000-0000-0000-000000000000}"/>
          </ac:spMkLst>
        </pc:spChg>
        <pc:spChg chg="add mod">
          <ac:chgData name="Mike" userId="d13c3f3e-70b4-46c4-bf60-ab3fdcc06fc0" providerId="ADAL" clId="{C62CDB38-EC1F-4B29-8192-C65DF3EB109E}" dt="2020-05-24T00:24:50.741" v="10830" actId="552"/>
          <ac:spMkLst>
            <pc:docMk/>
            <pc:sldMk cId="4066224071" sldId="886"/>
            <ac:spMk id="23" creationId="{C86471D3-A2B8-47D6-BDEE-288A1B71256F}"/>
          </ac:spMkLst>
        </pc:spChg>
        <pc:spChg chg="mod">
          <ac:chgData name="Mike" userId="d13c3f3e-70b4-46c4-bf60-ab3fdcc06fc0" providerId="ADAL" clId="{C62CDB38-EC1F-4B29-8192-C65DF3EB109E}" dt="2020-05-24T00:24:50.741" v="10830" actId="552"/>
          <ac:spMkLst>
            <pc:docMk/>
            <pc:sldMk cId="4066224071" sldId="886"/>
            <ac:spMk id="441347" creationId="{00000000-0000-0000-0000-000000000000}"/>
          </ac:spMkLst>
        </pc:spChg>
        <pc:graphicFrameChg chg="mod">
          <ac:chgData name="Mike" userId="d13c3f3e-70b4-46c4-bf60-ab3fdcc06fc0" providerId="ADAL" clId="{C62CDB38-EC1F-4B29-8192-C65DF3EB109E}" dt="2020-05-24T00:25:35.068" v="10839"/>
          <ac:graphicFrameMkLst>
            <pc:docMk/>
            <pc:sldMk cId="4066224071" sldId="886"/>
            <ac:graphicFrameMk id="21" creationId="{00000000-0000-0000-0000-000000000000}"/>
          </ac:graphicFrameMkLst>
        </pc:graphicFrameChg>
        <pc:graphicFrameChg chg="mod">
          <ac:chgData name="Mike" userId="d13c3f3e-70b4-46c4-bf60-ab3fdcc06fc0" providerId="ADAL" clId="{C62CDB38-EC1F-4B29-8192-C65DF3EB109E}" dt="2020-05-24T00:37:15.649" v="10917" actId="1076"/>
          <ac:graphicFrameMkLst>
            <pc:docMk/>
            <pc:sldMk cId="4066224071" sldId="886"/>
            <ac:graphicFrameMk id="22" creationId="{00000000-0000-0000-0000-000000000000}"/>
          </ac:graphicFrameMkLst>
        </pc:graphicFrameChg>
        <pc:graphicFrameChg chg="mod">
          <ac:chgData name="Mike" userId="d13c3f3e-70b4-46c4-bf60-ab3fdcc06fc0" providerId="ADAL" clId="{C62CDB38-EC1F-4B29-8192-C65DF3EB109E}" dt="2020-05-24T00:25:58.754" v="10841"/>
          <ac:graphicFrameMkLst>
            <pc:docMk/>
            <pc:sldMk cId="4066224071" sldId="886"/>
            <ac:graphicFrameMk id="25" creationId="{00000000-0000-0000-0000-000000000000}"/>
          </ac:graphicFrameMkLst>
        </pc:graphicFrameChg>
        <pc:graphicFrameChg chg="mod">
          <ac:chgData name="Mike" userId="d13c3f3e-70b4-46c4-bf60-ab3fdcc06fc0" providerId="ADAL" clId="{C62CDB38-EC1F-4B29-8192-C65DF3EB109E}" dt="2020-05-24T00:37:09.790" v="10916" actId="1076"/>
          <ac:graphicFrameMkLst>
            <pc:docMk/>
            <pc:sldMk cId="4066224071" sldId="886"/>
            <ac:graphicFrameMk id="28" creationId="{00000000-0000-0000-0000-000000000000}"/>
          </ac:graphicFrameMkLst>
        </pc:graphicFrameChg>
      </pc:sldChg>
      <pc:sldChg chg="addSp delSp modSp mod modAnim">
        <pc:chgData name="Mike" userId="d13c3f3e-70b4-46c4-bf60-ab3fdcc06fc0" providerId="ADAL" clId="{C62CDB38-EC1F-4B29-8192-C65DF3EB109E}" dt="2020-05-24T00:36:48.969" v="10915" actId="12789"/>
        <pc:sldMkLst>
          <pc:docMk/>
          <pc:sldMk cId="3145864524" sldId="887"/>
        </pc:sldMkLst>
        <pc:spChg chg="mod">
          <ac:chgData name="Mike" userId="d13c3f3e-70b4-46c4-bf60-ab3fdcc06fc0" providerId="ADAL" clId="{C62CDB38-EC1F-4B29-8192-C65DF3EB109E}" dt="2020-05-24T00:36:48.969" v="10915" actId="12789"/>
          <ac:spMkLst>
            <pc:docMk/>
            <pc:sldMk cId="3145864524" sldId="887"/>
            <ac:spMk id="18" creationId="{00000000-0000-0000-0000-000000000000}"/>
          </ac:spMkLst>
        </pc:spChg>
        <pc:graphicFrameChg chg="add del mod">
          <ac:chgData name="Mike" userId="d13c3f3e-70b4-46c4-bf60-ab3fdcc06fc0" providerId="ADAL" clId="{C62CDB38-EC1F-4B29-8192-C65DF3EB109E}" dt="2020-05-24T00:26:58.317" v="10845"/>
          <ac:graphicFrameMkLst>
            <pc:docMk/>
            <pc:sldMk cId="3145864524" sldId="887"/>
            <ac:graphicFrameMk id="2" creationId="{EE1A041E-5BCD-4B28-906B-59C6A6F1E40E}"/>
          </ac:graphicFrameMkLst>
        </pc:graphicFrameChg>
        <pc:graphicFrameChg chg="add mod ord">
          <ac:chgData name="Mike" userId="d13c3f3e-70b4-46c4-bf60-ab3fdcc06fc0" providerId="ADAL" clId="{C62CDB38-EC1F-4B29-8192-C65DF3EB109E}" dt="2020-05-24T00:36:48.969" v="10915" actId="12789"/>
          <ac:graphicFrameMkLst>
            <pc:docMk/>
            <pc:sldMk cId="3145864524" sldId="887"/>
            <ac:graphicFrameMk id="3" creationId="{D42AC16E-4F18-4B14-826E-823B82AE0F48}"/>
          </ac:graphicFrameMkLst>
        </pc:graphicFrameChg>
        <pc:graphicFrameChg chg="add mod ord">
          <ac:chgData name="Mike" userId="d13c3f3e-70b4-46c4-bf60-ab3fdcc06fc0" providerId="ADAL" clId="{C62CDB38-EC1F-4B29-8192-C65DF3EB109E}" dt="2020-05-24T00:27:31.714" v="10856" actId="552"/>
          <ac:graphicFrameMkLst>
            <pc:docMk/>
            <pc:sldMk cId="3145864524" sldId="887"/>
            <ac:graphicFrameMk id="13" creationId="{5D354A9E-391D-43C2-929B-AF00ED91BF70}"/>
          </ac:graphicFrameMkLst>
        </pc:graphicFrameChg>
        <pc:graphicFrameChg chg="del mod">
          <ac:chgData name="Mike" userId="d13c3f3e-70b4-46c4-bf60-ab3fdcc06fc0" providerId="ADAL" clId="{C62CDB38-EC1F-4B29-8192-C65DF3EB109E}" dt="2020-05-24T00:27:34.322" v="10857" actId="478"/>
          <ac:graphicFrameMkLst>
            <pc:docMk/>
            <pc:sldMk cId="3145864524" sldId="887"/>
            <ac:graphicFrameMk id="21" creationId="{00000000-0000-0000-0000-000000000000}"/>
          </ac:graphicFrameMkLst>
        </pc:graphicFrameChg>
        <pc:graphicFrameChg chg="add del mod">
          <ac:chgData name="Mike" userId="d13c3f3e-70b4-46c4-bf60-ab3fdcc06fc0" providerId="ADAL" clId="{C62CDB38-EC1F-4B29-8192-C65DF3EB109E}" dt="2020-05-24T00:27:12.372" v="10852" actId="478"/>
          <ac:graphicFrameMkLst>
            <pc:docMk/>
            <pc:sldMk cId="3145864524" sldId="887"/>
            <ac:graphicFrameMk id="22" creationId="{00000000-0000-0000-0000-000000000000}"/>
          </ac:graphicFrameMkLst>
        </pc:graphicFrameChg>
        <pc:graphicFrameChg chg="mod ord">
          <ac:chgData name="Mike" userId="d13c3f3e-70b4-46c4-bf60-ab3fdcc06fc0" providerId="ADAL" clId="{C62CDB38-EC1F-4B29-8192-C65DF3EB109E}" dt="2020-05-24T00:36:48.969" v="10915" actId="12789"/>
          <ac:graphicFrameMkLst>
            <pc:docMk/>
            <pc:sldMk cId="3145864524" sldId="887"/>
            <ac:graphicFrameMk id="28" creationId="{00000000-0000-0000-0000-000000000000}"/>
          </ac:graphicFrameMkLst>
        </pc:graphicFrameChg>
      </pc:sldChg>
      <pc:sldChg chg="del setBg">
        <pc:chgData name="Mike" userId="d13c3f3e-70b4-46c4-bf60-ab3fdcc06fc0" providerId="ADAL" clId="{C62CDB38-EC1F-4B29-8192-C65DF3EB109E}" dt="2020-05-24T00:34:14.805" v="10894" actId="47"/>
        <pc:sldMkLst>
          <pc:docMk/>
          <pc:sldMk cId="71271711" sldId="888"/>
        </pc:sldMkLst>
      </pc:sldChg>
      <pc:sldChg chg="addSp delSp modSp mod addAnim delAnim modAnim">
        <pc:chgData name="Mike" userId="d13c3f3e-70b4-46c4-bf60-ab3fdcc06fc0" providerId="ADAL" clId="{C62CDB38-EC1F-4B29-8192-C65DF3EB109E}" dt="2020-05-24T01:12:40.130" v="11307" actId="1036"/>
        <pc:sldMkLst>
          <pc:docMk/>
          <pc:sldMk cId="1611323703" sldId="890"/>
        </pc:sldMkLst>
        <pc:spChg chg="del mod">
          <ac:chgData name="Mike" userId="d13c3f3e-70b4-46c4-bf60-ab3fdcc06fc0" providerId="ADAL" clId="{C62CDB38-EC1F-4B29-8192-C65DF3EB109E}" dt="2020-05-24T00:53:10" v="11065" actId="478"/>
          <ac:spMkLst>
            <pc:docMk/>
            <pc:sldMk cId="1611323703" sldId="890"/>
            <ac:spMk id="18" creationId="{00000000-0000-0000-0000-000000000000}"/>
          </ac:spMkLst>
        </pc:spChg>
        <pc:spChg chg="add mod">
          <ac:chgData name="Mike" userId="d13c3f3e-70b4-46c4-bf60-ab3fdcc06fc0" providerId="ADAL" clId="{C62CDB38-EC1F-4B29-8192-C65DF3EB109E}" dt="2020-05-24T00:53:10.543" v="11066"/>
          <ac:spMkLst>
            <pc:docMk/>
            <pc:sldMk cId="1611323703" sldId="890"/>
            <ac:spMk id="30" creationId="{0558B5F5-8454-4B7A-A8C0-3FEDB027A69D}"/>
          </ac:spMkLst>
        </pc:spChg>
        <pc:spChg chg="add mod">
          <ac:chgData name="Mike" userId="d13c3f3e-70b4-46c4-bf60-ab3fdcc06fc0" providerId="ADAL" clId="{C62CDB38-EC1F-4B29-8192-C65DF3EB109E}" dt="2020-05-24T01:12:40.130" v="11307" actId="1036"/>
          <ac:spMkLst>
            <pc:docMk/>
            <pc:sldMk cId="1611323703" sldId="890"/>
            <ac:spMk id="43" creationId="{E9B99B01-B290-48F8-B730-2D7A4719317C}"/>
          </ac:spMkLst>
        </pc:spChg>
        <pc:spChg chg="add mod">
          <ac:chgData name="Mike" userId="d13c3f3e-70b4-46c4-bf60-ab3fdcc06fc0" providerId="ADAL" clId="{C62CDB38-EC1F-4B29-8192-C65DF3EB109E}" dt="2020-05-24T01:12:40.130" v="11307" actId="1036"/>
          <ac:spMkLst>
            <pc:docMk/>
            <pc:sldMk cId="1611323703" sldId="890"/>
            <ac:spMk id="44" creationId="{801233EE-F95F-4CF6-B923-6C45799C121E}"/>
          </ac:spMkLst>
        </pc:spChg>
        <pc:spChg chg="add mod">
          <ac:chgData name="Mike" userId="d13c3f3e-70b4-46c4-bf60-ab3fdcc06fc0" providerId="ADAL" clId="{C62CDB38-EC1F-4B29-8192-C65DF3EB109E}" dt="2020-05-24T01:12:40.130" v="11307" actId="1036"/>
          <ac:spMkLst>
            <pc:docMk/>
            <pc:sldMk cId="1611323703" sldId="890"/>
            <ac:spMk id="45" creationId="{933BE6F0-78B0-42DF-BCF7-B310B814F3B9}"/>
          </ac:spMkLst>
        </pc:spChg>
        <pc:spChg chg="add mod">
          <ac:chgData name="Mike" userId="d13c3f3e-70b4-46c4-bf60-ab3fdcc06fc0" providerId="ADAL" clId="{C62CDB38-EC1F-4B29-8192-C65DF3EB109E}" dt="2020-05-24T01:12:40.130" v="11307" actId="1036"/>
          <ac:spMkLst>
            <pc:docMk/>
            <pc:sldMk cId="1611323703" sldId="890"/>
            <ac:spMk id="46" creationId="{0B73468D-6D6D-440C-8498-BAF3C6387D9C}"/>
          </ac:spMkLst>
        </pc:spChg>
        <pc:graphicFrameChg chg="add del mod">
          <ac:chgData name="Mike" userId="d13c3f3e-70b4-46c4-bf60-ab3fdcc06fc0" providerId="ADAL" clId="{C62CDB38-EC1F-4B29-8192-C65DF3EB109E}" dt="2020-05-24T00:37:43.117" v="10920"/>
          <ac:graphicFrameMkLst>
            <pc:docMk/>
            <pc:sldMk cId="1611323703" sldId="890"/>
            <ac:graphicFrameMk id="2" creationId="{CD3CA727-D9EB-4D66-9E4B-C4EEB01432DB}"/>
          </ac:graphicFrameMkLst>
        </pc:graphicFrameChg>
        <pc:graphicFrameChg chg="add mod">
          <ac:chgData name="Mike" userId="d13c3f3e-70b4-46c4-bf60-ab3fdcc06fc0" providerId="ADAL" clId="{C62CDB38-EC1F-4B29-8192-C65DF3EB109E}" dt="2020-05-24T00:58:46.605" v="11157" actId="1038"/>
          <ac:graphicFrameMkLst>
            <pc:docMk/>
            <pc:sldMk cId="1611323703" sldId="890"/>
            <ac:graphicFrameMk id="3" creationId="{8041F742-34C8-476D-B2D7-4FF037F2CA1B}"/>
          </ac:graphicFrameMkLst>
        </pc:graphicFrameChg>
        <pc:graphicFrameChg chg="add mod">
          <ac:chgData name="Mike" userId="d13c3f3e-70b4-46c4-bf60-ab3fdcc06fc0" providerId="ADAL" clId="{C62CDB38-EC1F-4B29-8192-C65DF3EB109E}" dt="2020-05-24T00:59:24.342" v="11178" actId="1038"/>
          <ac:graphicFrameMkLst>
            <pc:docMk/>
            <pc:sldMk cId="1611323703" sldId="890"/>
            <ac:graphicFrameMk id="4" creationId="{1CBE22B7-C51E-440E-A7CE-DE8DD58406A3}"/>
          </ac:graphicFrameMkLst>
        </pc:graphicFrameChg>
        <pc:graphicFrameChg chg="add mod">
          <ac:chgData name="Mike" userId="d13c3f3e-70b4-46c4-bf60-ab3fdcc06fc0" providerId="ADAL" clId="{C62CDB38-EC1F-4B29-8192-C65DF3EB109E}" dt="2020-05-24T00:59:24.342" v="11178" actId="1038"/>
          <ac:graphicFrameMkLst>
            <pc:docMk/>
            <pc:sldMk cId="1611323703" sldId="890"/>
            <ac:graphicFrameMk id="5" creationId="{1D85951C-736A-4C6C-BEE8-A0FE6C9AAB46}"/>
          </ac:graphicFrameMkLst>
        </pc:graphicFrameChg>
        <pc:graphicFrameChg chg="add mod ord">
          <ac:chgData name="Mike" userId="d13c3f3e-70b4-46c4-bf60-ab3fdcc06fc0" providerId="ADAL" clId="{C62CDB38-EC1F-4B29-8192-C65DF3EB109E}" dt="2020-05-24T00:57:45.815" v="11140" actId="166"/>
          <ac:graphicFrameMkLst>
            <pc:docMk/>
            <pc:sldMk cId="1611323703" sldId="890"/>
            <ac:graphicFrameMk id="6" creationId="{C6FEA0C8-0998-4DFB-AFAF-CE3FF85691BF}"/>
          </ac:graphicFrameMkLst>
        </pc:graphicFrameChg>
        <pc:graphicFrameChg chg="add mod">
          <ac:chgData name="Mike" userId="d13c3f3e-70b4-46c4-bf60-ab3fdcc06fc0" providerId="ADAL" clId="{C62CDB38-EC1F-4B29-8192-C65DF3EB109E}" dt="2020-05-24T00:56:08.902" v="11129" actId="552"/>
          <ac:graphicFrameMkLst>
            <pc:docMk/>
            <pc:sldMk cId="1611323703" sldId="890"/>
            <ac:graphicFrameMk id="7" creationId="{04386C32-51AD-4095-B75D-42D89D89BCCD}"/>
          </ac:graphicFrameMkLst>
        </pc:graphicFrameChg>
        <pc:graphicFrameChg chg="add mod">
          <ac:chgData name="Mike" userId="d13c3f3e-70b4-46c4-bf60-ab3fdcc06fc0" providerId="ADAL" clId="{C62CDB38-EC1F-4B29-8192-C65DF3EB109E}" dt="2020-05-24T00:54:56.725" v="11118" actId="12789"/>
          <ac:graphicFrameMkLst>
            <pc:docMk/>
            <pc:sldMk cId="1611323703" sldId="890"/>
            <ac:graphicFrameMk id="8" creationId="{8F74026C-B92D-4E00-A33D-683B61018DFA}"/>
          </ac:graphicFrameMkLst>
        </pc:graphicFrameChg>
        <pc:graphicFrameChg chg="add del mod">
          <ac:chgData name="Mike" userId="d13c3f3e-70b4-46c4-bf60-ab3fdcc06fc0" providerId="ADAL" clId="{C62CDB38-EC1F-4B29-8192-C65DF3EB109E}" dt="2020-05-24T00:51:22.348" v="11047"/>
          <ac:graphicFrameMkLst>
            <pc:docMk/>
            <pc:sldMk cId="1611323703" sldId="890"/>
            <ac:graphicFrameMk id="9" creationId="{BCFD9207-35E3-4E2A-B235-69B863A65251}"/>
          </ac:graphicFrameMkLst>
        </pc:graphicFrameChg>
        <pc:graphicFrameChg chg="mod">
          <ac:chgData name="Mike" userId="d13c3f3e-70b4-46c4-bf60-ab3fdcc06fc0" providerId="ADAL" clId="{C62CDB38-EC1F-4B29-8192-C65DF3EB109E}" dt="2020-05-24T00:59:24.342" v="11178" actId="1038"/>
          <ac:graphicFrameMkLst>
            <pc:docMk/>
            <pc:sldMk cId="1611323703" sldId="890"/>
            <ac:graphicFrameMk id="11" creationId="{00000000-0000-0000-0000-000000000000}"/>
          </ac:graphicFrameMkLst>
        </pc:graphicFrameChg>
        <pc:graphicFrameChg chg="mod">
          <ac:chgData name="Mike" userId="d13c3f3e-70b4-46c4-bf60-ab3fdcc06fc0" providerId="ADAL" clId="{C62CDB38-EC1F-4B29-8192-C65DF3EB109E}" dt="2020-05-24T00:59:24.342" v="11178" actId="1038"/>
          <ac:graphicFrameMkLst>
            <pc:docMk/>
            <pc:sldMk cId="1611323703" sldId="890"/>
            <ac:graphicFrameMk id="13" creationId="{00000000-0000-0000-0000-000000000000}"/>
          </ac:graphicFrameMkLst>
        </pc:graphicFrameChg>
        <pc:graphicFrameChg chg="mod">
          <ac:chgData name="Mike" userId="d13c3f3e-70b4-46c4-bf60-ab3fdcc06fc0" providerId="ADAL" clId="{C62CDB38-EC1F-4B29-8192-C65DF3EB109E}" dt="2020-05-24T00:59:24.342" v="11178" actId="1038"/>
          <ac:graphicFrameMkLst>
            <pc:docMk/>
            <pc:sldMk cId="1611323703" sldId="890"/>
            <ac:graphicFrameMk id="14" creationId="{00000000-0000-0000-0000-000000000000}"/>
          </ac:graphicFrameMkLst>
        </pc:graphicFrameChg>
        <pc:graphicFrameChg chg="add del mod">
          <ac:chgData name="Mike" userId="d13c3f3e-70b4-46c4-bf60-ab3fdcc06fc0" providerId="ADAL" clId="{C62CDB38-EC1F-4B29-8192-C65DF3EB109E}" dt="2020-05-24T00:53:10" v="11065" actId="478"/>
          <ac:graphicFrameMkLst>
            <pc:docMk/>
            <pc:sldMk cId="1611323703" sldId="890"/>
            <ac:graphicFrameMk id="15" creationId="{CFA883FD-EF4D-47E2-9BF8-218D6D79B36F}"/>
          </ac:graphicFrameMkLst>
        </pc:graphicFrameChg>
        <pc:graphicFrameChg chg="del mod">
          <ac:chgData name="Mike" userId="d13c3f3e-70b4-46c4-bf60-ab3fdcc06fc0" providerId="ADAL" clId="{C62CDB38-EC1F-4B29-8192-C65DF3EB109E}" dt="2020-05-24T00:51:34.849" v="11051" actId="478"/>
          <ac:graphicFrameMkLst>
            <pc:docMk/>
            <pc:sldMk cId="1611323703" sldId="890"/>
            <ac:graphicFrameMk id="19" creationId="{00000000-0000-0000-0000-000000000000}"/>
          </ac:graphicFrameMkLst>
        </pc:graphicFrameChg>
        <pc:graphicFrameChg chg="del">
          <ac:chgData name="Mike" userId="d13c3f3e-70b4-46c4-bf60-ab3fdcc06fc0" providerId="ADAL" clId="{C62CDB38-EC1F-4B29-8192-C65DF3EB109E}" dt="2020-05-24T00:52:18.500" v="11059" actId="478"/>
          <ac:graphicFrameMkLst>
            <pc:docMk/>
            <pc:sldMk cId="1611323703" sldId="890"/>
            <ac:graphicFrameMk id="20" creationId="{00000000-0000-0000-0000-000000000000}"/>
          </ac:graphicFrameMkLst>
        </pc:graphicFrameChg>
        <pc:graphicFrameChg chg="add del mod">
          <ac:chgData name="Mike" userId="d13c3f3e-70b4-46c4-bf60-ab3fdcc06fc0" providerId="ADAL" clId="{C62CDB38-EC1F-4B29-8192-C65DF3EB109E}" dt="2020-05-24T00:38:14.550" v="10931" actId="478"/>
          <ac:graphicFrameMkLst>
            <pc:docMk/>
            <pc:sldMk cId="1611323703" sldId="890"/>
            <ac:graphicFrameMk id="21" creationId="{00000000-0000-0000-0000-000000000000}"/>
          </ac:graphicFrameMkLst>
        </pc:graphicFrameChg>
        <pc:graphicFrameChg chg="add del mod">
          <ac:chgData name="Mike" userId="d13c3f3e-70b4-46c4-bf60-ab3fdcc06fc0" providerId="ADAL" clId="{C62CDB38-EC1F-4B29-8192-C65DF3EB109E}" dt="2020-05-24T00:53:10" v="11065" actId="478"/>
          <ac:graphicFrameMkLst>
            <pc:docMk/>
            <pc:sldMk cId="1611323703" sldId="890"/>
            <ac:graphicFrameMk id="22" creationId="{46BED36A-5758-4F81-AD5C-5D2855EC0137}"/>
          </ac:graphicFrameMkLst>
        </pc:graphicFrameChg>
        <pc:graphicFrameChg chg="del ord">
          <ac:chgData name="Mike" userId="d13c3f3e-70b4-46c4-bf60-ab3fdcc06fc0" providerId="ADAL" clId="{C62CDB38-EC1F-4B29-8192-C65DF3EB109E}" dt="2020-05-24T00:52:15.918" v="11057" actId="478"/>
          <ac:graphicFrameMkLst>
            <pc:docMk/>
            <pc:sldMk cId="1611323703" sldId="890"/>
            <ac:graphicFrameMk id="23" creationId="{00000000-0000-0000-0000-000000000000}"/>
          </ac:graphicFrameMkLst>
        </pc:graphicFrameChg>
        <pc:graphicFrameChg chg="del ord">
          <ac:chgData name="Mike" userId="d13c3f3e-70b4-46c4-bf60-ab3fdcc06fc0" providerId="ADAL" clId="{C62CDB38-EC1F-4B29-8192-C65DF3EB109E}" dt="2020-05-24T00:52:16.768" v="11058" actId="478"/>
          <ac:graphicFrameMkLst>
            <pc:docMk/>
            <pc:sldMk cId="1611323703" sldId="890"/>
            <ac:graphicFrameMk id="24" creationId="{00000000-0000-0000-0000-000000000000}"/>
          </ac:graphicFrameMkLst>
        </pc:graphicFrameChg>
        <pc:graphicFrameChg chg="del mod ord">
          <ac:chgData name="Mike" userId="d13c3f3e-70b4-46c4-bf60-ab3fdcc06fc0" providerId="ADAL" clId="{C62CDB38-EC1F-4B29-8192-C65DF3EB109E}" dt="2020-05-24T00:52:43.066" v="11063" actId="478"/>
          <ac:graphicFrameMkLst>
            <pc:docMk/>
            <pc:sldMk cId="1611323703" sldId="890"/>
            <ac:graphicFrameMk id="25" creationId="{00000000-0000-0000-0000-000000000000}"/>
          </ac:graphicFrameMkLst>
        </pc:graphicFrameChg>
        <pc:graphicFrameChg chg="add mod">
          <ac:chgData name="Mike" userId="d13c3f3e-70b4-46c4-bf60-ab3fdcc06fc0" providerId="ADAL" clId="{C62CDB38-EC1F-4B29-8192-C65DF3EB109E}" dt="2020-05-24T00:53:10.543" v="11066"/>
          <ac:graphicFrameMkLst>
            <pc:docMk/>
            <pc:sldMk cId="1611323703" sldId="890"/>
            <ac:graphicFrameMk id="28" creationId="{6A49C60A-DBAE-4F5B-B74A-64FBF060C833}"/>
          </ac:graphicFrameMkLst>
        </pc:graphicFrameChg>
        <pc:graphicFrameChg chg="add del mod">
          <ac:chgData name="Mike" userId="d13c3f3e-70b4-46c4-bf60-ab3fdcc06fc0" providerId="ADAL" clId="{C62CDB38-EC1F-4B29-8192-C65DF3EB109E}" dt="2020-05-24T00:57:23.544" v="11137" actId="552"/>
          <ac:graphicFrameMkLst>
            <pc:docMk/>
            <pc:sldMk cId="1611323703" sldId="890"/>
            <ac:graphicFrameMk id="29" creationId="{94BBDD88-2E64-4D62-A4D3-7B68FA3B135A}"/>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31" creationId="{25D1A753-3F0E-4981-8012-78188AEF68FD}"/>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32" creationId="{99B71B98-0F9D-43C1-9022-9AF5BFB4B824}"/>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33" creationId="{D42CE10C-3752-4BB7-80B9-772225D9F80B}"/>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34" creationId="{7D665EC6-D42B-401D-821F-A5708C65590B}"/>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35" creationId="{EE9B05A0-30C9-4BCB-85B3-6E28E40B6B07}"/>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36" creationId="{20AEE8FB-B6D1-4CBA-A6AC-E0D99962FD37}"/>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37" creationId="{0A0AEAFD-5D75-4C64-90F8-B47389709F88}"/>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38" creationId="{1250F711-3323-420F-B04A-F2AEE9091833}"/>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39" creationId="{D0FAE474-8E9F-46EB-B8CC-903FF0EB31F8}"/>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40" creationId="{89FF2BE9-8DB0-4F2C-A673-429E6880136A}"/>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41" creationId="{A73743D1-6265-4816-9DB4-3B435F7B2638}"/>
          </ac:graphicFrameMkLst>
        </pc:graphicFrameChg>
        <pc:graphicFrameChg chg="add mod">
          <ac:chgData name="Mike" userId="d13c3f3e-70b4-46c4-bf60-ab3fdcc06fc0" providerId="ADAL" clId="{C62CDB38-EC1F-4B29-8192-C65DF3EB109E}" dt="2020-05-24T01:12:40.130" v="11307" actId="1036"/>
          <ac:graphicFrameMkLst>
            <pc:docMk/>
            <pc:sldMk cId="1611323703" sldId="890"/>
            <ac:graphicFrameMk id="42" creationId="{189D5051-BAB2-4C4F-B11E-DDF881AF8CE2}"/>
          </ac:graphicFrameMkLst>
        </pc:graphicFrameChg>
      </pc:sldChg>
      <pc:sldChg chg="del">
        <pc:chgData name="Mike" userId="d13c3f3e-70b4-46c4-bf60-ab3fdcc06fc0" providerId="ADAL" clId="{C62CDB38-EC1F-4B29-8192-C65DF3EB109E}" dt="2020-05-24T01:12:53.712" v="11309" actId="47"/>
        <pc:sldMkLst>
          <pc:docMk/>
          <pc:sldMk cId="152419625" sldId="892"/>
        </pc:sldMkLst>
      </pc:sldChg>
      <pc:sldChg chg="addSp delSp modSp mod modAnim">
        <pc:chgData name="Mike" userId="d13c3f3e-70b4-46c4-bf60-ab3fdcc06fc0" providerId="ADAL" clId="{C62CDB38-EC1F-4B29-8192-C65DF3EB109E}" dt="2020-05-24T05:52:09.805" v="11946"/>
        <pc:sldMkLst>
          <pc:docMk/>
          <pc:sldMk cId="2529340767" sldId="893"/>
        </pc:sldMkLst>
        <pc:spChg chg="add mod">
          <ac:chgData name="Mike" userId="d13c3f3e-70b4-46c4-bf60-ab3fdcc06fc0" providerId="ADAL" clId="{C62CDB38-EC1F-4B29-8192-C65DF3EB109E}" dt="2020-05-24T05:26:45.362" v="11660" actId="1035"/>
          <ac:spMkLst>
            <pc:docMk/>
            <pc:sldMk cId="2529340767" sldId="893"/>
            <ac:spMk id="2" creationId="{011614E4-637D-46C9-8675-6F1641597F44}"/>
          </ac:spMkLst>
        </pc:spChg>
        <pc:spChg chg="add mod">
          <ac:chgData name="Mike" userId="d13c3f3e-70b4-46c4-bf60-ab3fdcc06fc0" providerId="ADAL" clId="{C62CDB38-EC1F-4B29-8192-C65DF3EB109E}" dt="2020-05-24T05:40:22.661" v="11861" actId="207"/>
          <ac:spMkLst>
            <pc:docMk/>
            <pc:sldMk cId="2529340767" sldId="893"/>
            <ac:spMk id="3" creationId="{F8CBBAF4-8ADB-4B1A-825C-7A2EB7B522DD}"/>
          </ac:spMkLst>
        </pc:spChg>
        <pc:spChg chg="mod">
          <ac:chgData name="Mike" userId="d13c3f3e-70b4-46c4-bf60-ab3fdcc06fc0" providerId="ADAL" clId="{C62CDB38-EC1F-4B29-8192-C65DF3EB109E}" dt="2020-05-24T05:16:11.509" v="11332" actId="207"/>
          <ac:spMkLst>
            <pc:docMk/>
            <pc:sldMk cId="2529340767" sldId="893"/>
            <ac:spMk id="6" creationId="{00000000-0000-0000-0000-000000000000}"/>
          </ac:spMkLst>
        </pc:spChg>
        <pc:spChg chg="mod">
          <ac:chgData name="Mike" userId="d13c3f3e-70b4-46c4-bf60-ab3fdcc06fc0" providerId="ADAL" clId="{C62CDB38-EC1F-4B29-8192-C65DF3EB109E}" dt="2020-05-24T05:16:11.509" v="11332" actId="207"/>
          <ac:spMkLst>
            <pc:docMk/>
            <pc:sldMk cId="2529340767" sldId="893"/>
            <ac:spMk id="7" creationId="{00000000-0000-0000-0000-000000000000}"/>
          </ac:spMkLst>
        </pc:spChg>
        <pc:spChg chg="add mod">
          <ac:chgData name="Mike" userId="d13c3f3e-70b4-46c4-bf60-ab3fdcc06fc0" providerId="ADAL" clId="{C62CDB38-EC1F-4B29-8192-C65DF3EB109E}" dt="2020-05-24T05:46:24.944" v="11911" actId="207"/>
          <ac:spMkLst>
            <pc:docMk/>
            <pc:sldMk cId="2529340767" sldId="893"/>
            <ac:spMk id="11" creationId="{DCB7A403-6FB5-4C3D-9280-EDC0845D3A85}"/>
          </ac:spMkLst>
        </pc:spChg>
        <pc:spChg chg="add del mod">
          <ac:chgData name="Mike" userId="d13c3f3e-70b4-46c4-bf60-ab3fdcc06fc0" providerId="ADAL" clId="{C62CDB38-EC1F-4B29-8192-C65DF3EB109E}" dt="2020-05-24T05:44:52.232" v="11896" actId="207"/>
          <ac:spMkLst>
            <pc:docMk/>
            <pc:sldMk cId="2529340767" sldId="893"/>
            <ac:spMk id="12" creationId="{B3047E16-BC07-4637-9FF9-A3584C53B25A}"/>
          </ac:spMkLst>
        </pc:spChg>
        <pc:spChg chg="add mod">
          <ac:chgData name="Mike" userId="d13c3f3e-70b4-46c4-bf60-ab3fdcc06fc0" providerId="ADAL" clId="{C62CDB38-EC1F-4B29-8192-C65DF3EB109E}" dt="2020-05-24T05:42:05.432" v="11870" actId="207"/>
          <ac:spMkLst>
            <pc:docMk/>
            <pc:sldMk cId="2529340767" sldId="893"/>
            <ac:spMk id="13" creationId="{425850C5-086C-4A08-A9F0-7535B335AE05}"/>
          </ac:spMkLst>
        </pc:spChg>
        <pc:spChg chg="add mod">
          <ac:chgData name="Mike" userId="d13c3f3e-70b4-46c4-bf60-ab3fdcc06fc0" providerId="ADAL" clId="{C62CDB38-EC1F-4B29-8192-C65DF3EB109E}" dt="2020-05-24T05:48:04.151" v="11923" actId="207"/>
          <ac:spMkLst>
            <pc:docMk/>
            <pc:sldMk cId="2529340767" sldId="893"/>
            <ac:spMk id="14" creationId="{16CCA195-57FE-4FAD-BAF4-46778E0E468D}"/>
          </ac:spMkLst>
        </pc:spChg>
        <pc:spChg chg="add mod">
          <ac:chgData name="Mike" userId="d13c3f3e-70b4-46c4-bf60-ab3fdcc06fc0" providerId="ADAL" clId="{C62CDB38-EC1F-4B29-8192-C65DF3EB109E}" dt="2020-05-24T05:43:24.935" v="11887" actId="20577"/>
          <ac:spMkLst>
            <pc:docMk/>
            <pc:sldMk cId="2529340767" sldId="893"/>
            <ac:spMk id="15" creationId="{84D6F247-1284-4BC2-954A-0B7D3CC9CF6D}"/>
          </ac:spMkLst>
        </pc:spChg>
        <pc:spChg chg="add mod">
          <ac:chgData name="Mike" userId="d13c3f3e-70b4-46c4-bf60-ab3fdcc06fc0" providerId="ADAL" clId="{C62CDB38-EC1F-4B29-8192-C65DF3EB109E}" dt="2020-05-24T05:40:33.579" v="11863" actId="207"/>
          <ac:spMkLst>
            <pc:docMk/>
            <pc:sldMk cId="2529340767" sldId="893"/>
            <ac:spMk id="16" creationId="{5F92B0E4-06B5-41DA-8304-72F8A693F8B9}"/>
          </ac:spMkLst>
        </pc:spChg>
        <pc:spChg chg="add mod">
          <ac:chgData name="Mike" userId="d13c3f3e-70b4-46c4-bf60-ab3fdcc06fc0" providerId="ADAL" clId="{C62CDB38-EC1F-4B29-8192-C65DF3EB109E}" dt="2020-05-24T05:46:28.997" v="11912" actId="207"/>
          <ac:spMkLst>
            <pc:docMk/>
            <pc:sldMk cId="2529340767" sldId="893"/>
            <ac:spMk id="17" creationId="{79257A95-5894-4191-B4BF-36AD8D05FE5C}"/>
          </ac:spMkLst>
        </pc:spChg>
        <pc:spChg chg="add mod">
          <ac:chgData name="Mike" userId="d13c3f3e-70b4-46c4-bf60-ab3fdcc06fc0" providerId="ADAL" clId="{C62CDB38-EC1F-4B29-8192-C65DF3EB109E}" dt="2020-05-24T05:44:45.909" v="11895" actId="207"/>
          <ac:spMkLst>
            <pc:docMk/>
            <pc:sldMk cId="2529340767" sldId="893"/>
            <ac:spMk id="18" creationId="{E52FA42E-DA8F-4707-9F63-A50004BFFD14}"/>
          </ac:spMkLst>
        </pc:spChg>
        <pc:spChg chg="add mod">
          <ac:chgData name="Mike" userId="d13c3f3e-70b4-46c4-bf60-ab3fdcc06fc0" providerId="ADAL" clId="{C62CDB38-EC1F-4B29-8192-C65DF3EB109E}" dt="2020-05-24T05:42:11.727" v="11871" actId="207"/>
          <ac:spMkLst>
            <pc:docMk/>
            <pc:sldMk cId="2529340767" sldId="893"/>
            <ac:spMk id="19" creationId="{3CEC5CD9-C15C-40D6-AC6D-81980DA67778}"/>
          </ac:spMkLst>
        </pc:spChg>
        <pc:spChg chg="add mod">
          <ac:chgData name="Mike" userId="d13c3f3e-70b4-46c4-bf60-ab3fdcc06fc0" providerId="ADAL" clId="{C62CDB38-EC1F-4B29-8192-C65DF3EB109E}" dt="2020-05-24T05:48:09.137" v="11924" actId="207"/>
          <ac:spMkLst>
            <pc:docMk/>
            <pc:sldMk cId="2529340767" sldId="893"/>
            <ac:spMk id="20" creationId="{632C6EDD-80AD-4F9D-A420-A4D79173A959}"/>
          </ac:spMkLst>
        </pc:spChg>
        <pc:spChg chg="add mod">
          <ac:chgData name="Mike" userId="d13c3f3e-70b4-46c4-bf60-ab3fdcc06fc0" providerId="ADAL" clId="{C62CDB38-EC1F-4B29-8192-C65DF3EB109E}" dt="2020-05-24T05:35:52.502" v="11813" actId="1076"/>
          <ac:spMkLst>
            <pc:docMk/>
            <pc:sldMk cId="2529340767" sldId="893"/>
            <ac:spMk id="21" creationId="{C90593A4-1EE0-4AE7-898C-10CF0EC0B2A2}"/>
          </ac:spMkLst>
        </pc:spChg>
        <pc:spChg chg="add mod">
          <ac:chgData name="Mike" userId="d13c3f3e-70b4-46c4-bf60-ab3fdcc06fc0" providerId="ADAL" clId="{C62CDB38-EC1F-4B29-8192-C65DF3EB109E}" dt="2020-05-24T05:36:54.533" v="11835" actId="1076"/>
          <ac:spMkLst>
            <pc:docMk/>
            <pc:sldMk cId="2529340767" sldId="893"/>
            <ac:spMk id="22" creationId="{2083EB3C-48AB-4E7E-8CF4-4D9CD5CC4C92}"/>
          </ac:spMkLst>
        </pc:spChg>
        <pc:spChg chg="add mod">
          <ac:chgData name="Mike" userId="d13c3f3e-70b4-46c4-bf60-ab3fdcc06fc0" providerId="ADAL" clId="{C62CDB38-EC1F-4B29-8192-C65DF3EB109E}" dt="2020-05-24T05:37:34.991" v="11841" actId="1076"/>
          <ac:spMkLst>
            <pc:docMk/>
            <pc:sldMk cId="2529340767" sldId="893"/>
            <ac:spMk id="23" creationId="{B588B095-FA91-4271-9154-8C3E199A5D86}"/>
          </ac:spMkLst>
        </pc:spChg>
        <pc:spChg chg="mod">
          <ac:chgData name="Mike" userId="d13c3f3e-70b4-46c4-bf60-ab3fdcc06fc0" providerId="ADAL" clId="{C62CDB38-EC1F-4B29-8192-C65DF3EB109E}" dt="2020-05-24T05:16:11.509" v="11332" actId="207"/>
          <ac:spMkLst>
            <pc:docMk/>
            <pc:sldMk cId="2529340767" sldId="893"/>
            <ac:spMk id="43" creationId="{00000000-0000-0000-0000-000000000000}"/>
          </ac:spMkLst>
        </pc:spChg>
        <pc:spChg chg="mod">
          <ac:chgData name="Mike" userId="d13c3f3e-70b4-46c4-bf60-ab3fdcc06fc0" providerId="ADAL" clId="{C62CDB38-EC1F-4B29-8192-C65DF3EB109E}" dt="2020-05-24T05:38:29.595" v="11850" actId="20577"/>
          <ac:spMkLst>
            <pc:docMk/>
            <pc:sldMk cId="2529340767" sldId="893"/>
            <ac:spMk id="480258" creationId="{00000000-0000-0000-0000-000000000000}"/>
          </ac:spMkLst>
        </pc:spChg>
        <pc:graphicFrameChg chg="add mod">
          <ac:chgData name="Mike" userId="d13c3f3e-70b4-46c4-bf60-ab3fdcc06fc0" providerId="ADAL" clId="{C62CDB38-EC1F-4B29-8192-C65DF3EB109E}" dt="2020-05-24T05:47:27.671" v="11919" actId="552"/>
          <ac:graphicFrameMkLst>
            <pc:docMk/>
            <pc:sldMk cId="2529340767" sldId="893"/>
            <ac:graphicFrameMk id="4" creationId="{767579E5-C243-455F-9536-299FFD903DB8}"/>
          </ac:graphicFrameMkLst>
        </pc:graphicFrameChg>
        <pc:graphicFrameChg chg="add mod ord">
          <ac:chgData name="Mike" userId="d13c3f3e-70b4-46c4-bf60-ab3fdcc06fc0" providerId="ADAL" clId="{C62CDB38-EC1F-4B29-8192-C65DF3EB109E}" dt="2020-05-24T05:49:25.410" v="11933" actId="552"/>
          <ac:graphicFrameMkLst>
            <pc:docMk/>
            <pc:sldMk cId="2529340767" sldId="893"/>
            <ac:graphicFrameMk id="5" creationId="{DF15A385-41E9-4881-A715-D9D211922C3F}"/>
          </ac:graphicFrameMkLst>
        </pc:graphicFrameChg>
        <pc:graphicFrameChg chg="add mod ord">
          <ac:chgData name="Mike" userId="d13c3f3e-70b4-46c4-bf60-ab3fdcc06fc0" providerId="ADAL" clId="{C62CDB38-EC1F-4B29-8192-C65DF3EB109E}" dt="2020-05-24T05:49:25.410" v="11933" actId="552"/>
          <ac:graphicFrameMkLst>
            <pc:docMk/>
            <pc:sldMk cId="2529340767" sldId="893"/>
            <ac:graphicFrameMk id="8" creationId="{B291EFBD-EF72-4C3A-8045-204991B46F58}"/>
          </ac:graphicFrameMkLst>
        </pc:graphicFrameChg>
        <pc:graphicFrameChg chg="del">
          <ac:chgData name="Mike" userId="d13c3f3e-70b4-46c4-bf60-ab3fdcc06fc0" providerId="ADAL" clId="{C62CDB38-EC1F-4B29-8192-C65DF3EB109E}" dt="2020-05-24T05:15:43.249" v="11328" actId="478"/>
          <ac:graphicFrameMkLst>
            <pc:docMk/>
            <pc:sldMk cId="2529340767" sldId="893"/>
            <ac:graphicFrameMk id="9" creationId="{00000000-0000-0000-0000-000000000000}"/>
          </ac:graphicFrameMkLst>
        </pc:graphicFrameChg>
        <pc:graphicFrameChg chg="mod">
          <ac:chgData name="Mike" userId="d13c3f3e-70b4-46c4-bf60-ab3fdcc06fc0" providerId="ADAL" clId="{C62CDB38-EC1F-4B29-8192-C65DF3EB109E}" dt="2020-05-24T05:17:23.748" v="11337" actId="1076"/>
          <ac:graphicFrameMkLst>
            <pc:docMk/>
            <pc:sldMk cId="2529340767" sldId="893"/>
            <ac:graphicFrameMk id="10" creationId="{00000000-0000-0000-0000-000000000000}"/>
          </ac:graphicFrameMkLst>
        </pc:graphicFrameChg>
        <pc:graphicFrameChg chg="mod">
          <ac:chgData name="Mike" userId="d13c3f3e-70b4-46c4-bf60-ab3fdcc06fc0" providerId="ADAL" clId="{C62CDB38-EC1F-4B29-8192-C65DF3EB109E}" dt="2020-05-24T05:44:58.624" v="11898" actId="552"/>
          <ac:graphicFrameMkLst>
            <pc:docMk/>
            <pc:sldMk cId="2529340767" sldId="893"/>
            <ac:graphicFrameMk id="480259" creationId="{00000000-0000-0000-0000-000000000000}"/>
          </ac:graphicFrameMkLst>
        </pc:graphicFrameChg>
      </pc:sldChg>
      <pc:sldChg chg="modSp del setBg">
        <pc:chgData name="Mike" userId="d13c3f3e-70b4-46c4-bf60-ab3fdcc06fc0" providerId="ADAL" clId="{C62CDB38-EC1F-4B29-8192-C65DF3EB109E}" dt="2020-05-24T07:13:39.802" v="12826" actId="47"/>
        <pc:sldMkLst>
          <pc:docMk/>
          <pc:sldMk cId="688120353" sldId="894"/>
        </pc:sldMkLst>
        <pc:cxnChg chg="mod">
          <ac:chgData name="Mike" userId="d13c3f3e-70b4-46c4-bf60-ab3fdcc06fc0" providerId="ADAL" clId="{C62CDB38-EC1F-4B29-8192-C65DF3EB109E}" dt="2020-05-17T07:18:49.420" v="303" actId="208"/>
          <ac:cxnSpMkLst>
            <pc:docMk/>
            <pc:sldMk cId="688120353" sldId="894"/>
            <ac:cxnSpMk id="163" creationId="{00000000-0000-0000-0000-000000000000}"/>
          </ac:cxnSpMkLst>
        </pc:cxnChg>
      </pc:sldChg>
      <pc:sldChg chg="modSp mod">
        <pc:chgData name="Mike" userId="d13c3f3e-70b4-46c4-bf60-ab3fdcc06fc0" providerId="ADAL" clId="{C62CDB38-EC1F-4B29-8192-C65DF3EB109E}" dt="2020-05-24T16:17:53.020" v="12902"/>
        <pc:sldMkLst>
          <pc:docMk/>
          <pc:sldMk cId="4221062052" sldId="895"/>
        </pc:sldMkLst>
        <pc:spChg chg="mod">
          <ac:chgData name="Mike" userId="d13c3f3e-70b4-46c4-bf60-ab3fdcc06fc0" providerId="ADAL" clId="{C62CDB38-EC1F-4B29-8192-C65DF3EB109E}" dt="2020-05-24T16:17:16.801" v="12897" actId="207"/>
          <ac:spMkLst>
            <pc:docMk/>
            <pc:sldMk cId="4221062052" sldId="895"/>
            <ac:spMk id="2" creationId="{00000000-0000-0000-0000-000000000000}"/>
          </ac:spMkLst>
        </pc:spChg>
        <pc:spChg chg="mod">
          <ac:chgData name="Mike" userId="d13c3f3e-70b4-46c4-bf60-ab3fdcc06fc0" providerId="ADAL" clId="{C62CDB38-EC1F-4B29-8192-C65DF3EB109E}" dt="2020-05-24T16:17:20.647" v="12898" actId="207"/>
          <ac:spMkLst>
            <pc:docMk/>
            <pc:sldMk cId="4221062052" sldId="895"/>
            <ac:spMk id="5" creationId="{00000000-0000-0000-0000-000000000000}"/>
          </ac:spMkLst>
        </pc:spChg>
        <pc:spChg chg="mod">
          <ac:chgData name="Mike" userId="d13c3f3e-70b4-46c4-bf60-ab3fdcc06fc0" providerId="ADAL" clId="{C62CDB38-EC1F-4B29-8192-C65DF3EB109E}" dt="2020-05-24T16:17:12.811" v="12896" actId="207"/>
          <ac:spMkLst>
            <pc:docMk/>
            <pc:sldMk cId="4221062052" sldId="895"/>
            <ac:spMk id="6" creationId="{00000000-0000-0000-0000-000000000000}"/>
          </ac:spMkLst>
        </pc:spChg>
        <pc:spChg chg="mod">
          <ac:chgData name="Mike" userId="d13c3f3e-70b4-46c4-bf60-ab3fdcc06fc0" providerId="ADAL" clId="{C62CDB38-EC1F-4B29-8192-C65DF3EB109E}" dt="2020-05-17T03:15:43.265" v="28" actId="27636"/>
          <ac:spMkLst>
            <pc:docMk/>
            <pc:sldMk cId="4221062052" sldId="895"/>
            <ac:spMk id="20" creationId="{00000000-0000-0000-0000-000000000000}"/>
          </ac:spMkLst>
        </pc:spChg>
        <pc:graphicFrameChg chg="mod">
          <ac:chgData name="Mike" userId="d13c3f3e-70b4-46c4-bf60-ab3fdcc06fc0" providerId="ADAL" clId="{C62CDB38-EC1F-4B29-8192-C65DF3EB109E}" dt="2020-05-24T16:17:40.729" v="12900"/>
          <ac:graphicFrameMkLst>
            <pc:docMk/>
            <pc:sldMk cId="4221062052" sldId="895"/>
            <ac:graphicFrameMk id="4" creationId="{00000000-0000-0000-0000-000000000000}"/>
          </ac:graphicFrameMkLst>
        </pc:graphicFrameChg>
        <pc:graphicFrameChg chg="mod">
          <ac:chgData name="Mike" userId="d13c3f3e-70b4-46c4-bf60-ab3fdcc06fc0" providerId="ADAL" clId="{C62CDB38-EC1F-4B29-8192-C65DF3EB109E}" dt="2020-05-24T16:17:53.020" v="12902"/>
          <ac:graphicFrameMkLst>
            <pc:docMk/>
            <pc:sldMk cId="4221062052" sldId="895"/>
            <ac:graphicFrameMk id="16" creationId="{00000000-0000-0000-0000-000000000000}"/>
          </ac:graphicFrameMkLst>
        </pc:graphicFrameChg>
      </pc:sldChg>
      <pc:sldChg chg="addSp delSp modSp mod delAnim modAnim">
        <pc:chgData name="Mike" userId="d13c3f3e-70b4-46c4-bf60-ab3fdcc06fc0" providerId="ADAL" clId="{C62CDB38-EC1F-4B29-8192-C65DF3EB109E}" dt="2020-05-24T18:19:28.875" v="13515"/>
        <pc:sldMkLst>
          <pc:docMk/>
          <pc:sldMk cId="2537891717" sldId="896"/>
        </pc:sldMkLst>
        <pc:spChg chg="del">
          <ac:chgData name="Mike" userId="d13c3f3e-70b4-46c4-bf60-ab3fdcc06fc0" providerId="ADAL" clId="{C62CDB38-EC1F-4B29-8192-C65DF3EB109E}" dt="2020-05-24T17:11:45.026" v="13313" actId="478"/>
          <ac:spMkLst>
            <pc:docMk/>
            <pc:sldMk cId="2537891717" sldId="896"/>
            <ac:spMk id="15" creationId="{00000000-0000-0000-0000-000000000000}"/>
          </ac:spMkLst>
        </pc:spChg>
        <pc:spChg chg="add mod">
          <ac:chgData name="Mike" userId="d13c3f3e-70b4-46c4-bf60-ab3fdcc06fc0" providerId="ADAL" clId="{C62CDB38-EC1F-4B29-8192-C65DF3EB109E}" dt="2020-05-24T17:11:45.567" v="13314"/>
          <ac:spMkLst>
            <pc:docMk/>
            <pc:sldMk cId="2537891717" sldId="896"/>
            <ac:spMk id="19" creationId="{CE727C19-6BA8-4687-B5DC-B74BBC57CBBE}"/>
          </ac:spMkLst>
        </pc:spChg>
        <pc:spChg chg="add mod">
          <ac:chgData name="Mike" userId="d13c3f3e-70b4-46c4-bf60-ab3fdcc06fc0" providerId="ADAL" clId="{C62CDB38-EC1F-4B29-8192-C65DF3EB109E}" dt="2020-05-24T17:11:45.567" v="13314"/>
          <ac:spMkLst>
            <pc:docMk/>
            <pc:sldMk cId="2537891717" sldId="896"/>
            <ac:spMk id="20" creationId="{6A77EBFA-8E4D-4E47-A7B1-C5A59C5CE42F}"/>
          </ac:spMkLst>
        </pc:spChg>
        <pc:spChg chg="del mod ord">
          <ac:chgData name="Mike" userId="d13c3f3e-70b4-46c4-bf60-ab3fdcc06fc0" providerId="ADAL" clId="{C62CDB38-EC1F-4B29-8192-C65DF3EB109E}" dt="2020-05-24T17:11:45.026" v="13313" actId="478"/>
          <ac:spMkLst>
            <pc:docMk/>
            <pc:sldMk cId="2537891717" sldId="896"/>
            <ac:spMk id="23" creationId="{00000000-0000-0000-0000-000000000000}"/>
          </ac:spMkLst>
        </pc:spChg>
        <pc:spChg chg="mod">
          <ac:chgData name="Mike" userId="d13c3f3e-70b4-46c4-bf60-ab3fdcc06fc0" providerId="ADAL" clId="{C62CDB38-EC1F-4B29-8192-C65DF3EB109E}" dt="2020-05-24T17:12:24.271" v="13321" actId="14100"/>
          <ac:spMkLst>
            <pc:docMk/>
            <pc:sldMk cId="2537891717" sldId="896"/>
            <ac:spMk id="27" creationId="{00000000-0000-0000-0000-000000000000}"/>
          </ac:spMkLst>
        </pc:spChg>
        <pc:spChg chg="mod">
          <ac:chgData name="Mike" userId="d13c3f3e-70b4-46c4-bf60-ab3fdcc06fc0" providerId="ADAL" clId="{C62CDB38-EC1F-4B29-8192-C65DF3EB109E}" dt="2020-05-24T17:13:55.069" v="13328" actId="12789"/>
          <ac:spMkLst>
            <pc:docMk/>
            <pc:sldMk cId="2537891717" sldId="896"/>
            <ac:spMk id="28" creationId="{00000000-0000-0000-0000-000000000000}"/>
          </ac:spMkLst>
        </pc:spChg>
        <pc:spChg chg="mod">
          <ac:chgData name="Mike" userId="d13c3f3e-70b4-46c4-bf60-ab3fdcc06fc0" providerId="ADAL" clId="{C62CDB38-EC1F-4B29-8192-C65DF3EB109E}" dt="2020-05-24T17:12:24.271" v="13321" actId="14100"/>
          <ac:spMkLst>
            <pc:docMk/>
            <pc:sldMk cId="2537891717" sldId="896"/>
            <ac:spMk id="29" creationId="{00000000-0000-0000-0000-000000000000}"/>
          </ac:spMkLst>
        </pc:spChg>
        <pc:spChg chg="mod">
          <ac:chgData name="Mike" userId="d13c3f3e-70b4-46c4-bf60-ab3fdcc06fc0" providerId="ADAL" clId="{C62CDB38-EC1F-4B29-8192-C65DF3EB109E}" dt="2020-05-24T17:12:24.271" v="13321" actId="14100"/>
          <ac:spMkLst>
            <pc:docMk/>
            <pc:sldMk cId="2537891717" sldId="896"/>
            <ac:spMk id="30" creationId="{00000000-0000-0000-0000-000000000000}"/>
          </ac:spMkLst>
        </pc:spChg>
        <pc:spChg chg="mod">
          <ac:chgData name="Mike" userId="d13c3f3e-70b4-46c4-bf60-ab3fdcc06fc0" providerId="ADAL" clId="{C62CDB38-EC1F-4B29-8192-C65DF3EB109E}" dt="2020-05-24T16:19:12.997" v="12909" actId="208"/>
          <ac:spMkLst>
            <pc:docMk/>
            <pc:sldMk cId="2537891717" sldId="896"/>
            <ac:spMk id="34" creationId="{00000000-0000-0000-0000-000000000000}"/>
          </ac:spMkLst>
        </pc:spChg>
        <pc:spChg chg="mod">
          <ac:chgData name="Mike" userId="d13c3f3e-70b4-46c4-bf60-ab3fdcc06fc0" providerId="ADAL" clId="{C62CDB38-EC1F-4B29-8192-C65DF3EB109E}" dt="2020-05-17T03:15:43.270" v="29" actId="27636"/>
          <ac:spMkLst>
            <pc:docMk/>
            <pc:sldMk cId="2537891717" sldId="896"/>
            <ac:spMk id="517122" creationId="{00000000-0000-0000-0000-000000000000}"/>
          </ac:spMkLst>
        </pc:spChg>
        <pc:graphicFrameChg chg="del mod ord">
          <ac:chgData name="Mike" userId="d13c3f3e-70b4-46c4-bf60-ab3fdcc06fc0" providerId="ADAL" clId="{C62CDB38-EC1F-4B29-8192-C65DF3EB109E}" dt="2020-05-24T17:11:45.026" v="13313" actId="478"/>
          <ac:graphicFrameMkLst>
            <pc:docMk/>
            <pc:sldMk cId="2537891717" sldId="896"/>
            <ac:graphicFrameMk id="8" creationId="{00000000-0000-0000-0000-000000000000}"/>
          </ac:graphicFrameMkLst>
        </pc:graphicFrameChg>
        <pc:graphicFrameChg chg="add mod">
          <ac:chgData name="Mike" userId="d13c3f3e-70b4-46c4-bf60-ab3fdcc06fc0" providerId="ADAL" clId="{C62CDB38-EC1F-4B29-8192-C65DF3EB109E}" dt="2020-05-24T17:11:45.567" v="13314"/>
          <ac:graphicFrameMkLst>
            <pc:docMk/>
            <pc:sldMk cId="2537891717" sldId="896"/>
            <ac:graphicFrameMk id="18" creationId="{4542D97F-D2E2-4F7F-B856-03ECF313B23E}"/>
          </ac:graphicFrameMkLst>
        </pc:graphicFrameChg>
        <pc:graphicFrameChg chg="mod">
          <ac:chgData name="Mike" userId="d13c3f3e-70b4-46c4-bf60-ab3fdcc06fc0" providerId="ADAL" clId="{C62CDB38-EC1F-4B29-8192-C65DF3EB109E}" dt="2020-05-24T17:13:55.069" v="13328" actId="12789"/>
          <ac:graphicFrameMkLst>
            <pc:docMk/>
            <pc:sldMk cId="2537891717" sldId="896"/>
            <ac:graphicFrameMk id="21" creationId="{00000000-0000-0000-0000-000000000000}"/>
          </ac:graphicFrameMkLst>
        </pc:graphicFrameChg>
        <pc:graphicFrameChg chg="mod">
          <ac:chgData name="Mike" userId="d13c3f3e-70b4-46c4-bf60-ab3fdcc06fc0" providerId="ADAL" clId="{C62CDB38-EC1F-4B29-8192-C65DF3EB109E}" dt="2020-05-24T17:13:55.069" v="13328" actId="12789"/>
          <ac:graphicFrameMkLst>
            <pc:docMk/>
            <pc:sldMk cId="2537891717" sldId="896"/>
            <ac:graphicFrameMk id="26" creationId="{00000000-0000-0000-0000-000000000000}"/>
          </ac:graphicFrameMkLst>
        </pc:graphicFrameChg>
        <pc:graphicFrameChg chg="mod">
          <ac:chgData name="Mike" userId="d13c3f3e-70b4-46c4-bf60-ab3fdcc06fc0" providerId="ADAL" clId="{C62CDB38-EC1F-4B29-8192-C65DF3EB109E}" dt="2020-05-24T18:19:28.875" v="13515"/>
          <ac:graphicFrameMkLst>
            <pc:docMk/>
            <pc:sldMk cId="2537891717" sldId="896"/>
            <ac:graphicFrameMk id="32" creationId="{00000000-0000-0000-0000-000000000000}"/>
          </ac:graphicFrameMkLst>
        </pc:graphicFrameChg>
        <pc:graphicFrameChg chg="mod">
          <ac:chgData name="Mike" userId="d13c3f3e-70b4-46c4-bf60-ab3fdcc06fc0" providerId="ADAL" clId="{C62CDB38-EC1F-4B29-8192-C65DF3EB109E}" dt="2020-05-24T16:21:18.231" v="12923"/>
          <ac:graphicFrameMkLst>
            <pc:docMk/>
            <pc:sldMk cId="2537891717" sldId="896"/>
            <ac:graphicFrameMk id="35" creationId="{00000000-0000-0000-0000-000000000000}"/>
          </ac:graphicFrameMkLst>
        </pc:graphicFrameChg>
      </pc:sldChg>
      <pc:sldChg chg="addSp delSp modSp mod addAnim delAnim modAnim">
        <pc:chgData name="Mike" userId="d13c3f3e-70b4-46c4-bf60-ab3fdcc06fc0" providerId="ADAL" clId="{C62CDB38-EC1F-4B29-8192-C65DF3EB109E}" dt="2020-05-24T19:04:01.738" v="13790"/>
        <pc:sldMkLst>
          <pc:docMk/>
          <pc:sldMk cId="3697890310" sldId="897"/>
        </pc:sldMkLst>
        <pc:spChg chg="add del">
          <ac:chgData name="Mike" userId="d13c3f3e-70b4-46c4-bf60-ab3fdcc06fc0" providerId="ADAL" clId="{C62CDB38-EC1F-4B29-8192-C65DF3EB109E}" dt="2020-05-24T17:11:24.716" v="13307" actId="478"/>
          <ac:spMkLst>
            <pc:docMk/>
            <pc:sldMk cId="3697890310" sldId="897"/>
            <ac:spMk id="15" creationId="{00000000-0000-0000-0000-000000000000}"/>
          </ac:spMkLst>
        </pc:spChg>
        <pc:spChg chg="mod">
          <ac:chgData name="Mike" userId="d13c3f3e-70b4-46c4-bf60-ab3fdcc06fc0" providerId="ADAL" clId="{C62CDB38-EC1F-4B29-8192-C65DF3EB109E}" dt="2020-05-17T03:15:43.282" v="30" actId="27636"/>
          <ac:spMkLst>
            <pc:docMk/>
            <pc:sldMk cId="3697890310" sldId="897"/>
            <ac:spMk id="18" creationId="{00000000-0000-0000-0000-000000000000}"/>
          </ac:spMkLst>
        </pc:spChg>
        <pc:spChg chg="add del mod">
          <ac:chgData name="Mike" userId="d13c3f3e-70b4-46c4-bf60-ab3fdcc06fc0" providerId="ADAL" clId="{C62CDB38-EC1F-4B29-8192-C65DF3EB109E}" dt="2020-05-24T17:11:25.335" v="13308"/>
          <ac:spMkLst>
            <pc:docMk/>
            <pc:sldMk cId="3697890310" sldId="897"/>
            <ac:spMk id="19" creationId="{32FA1686-0C44-4DC2-822C-78DB515A3E42}"/>
          </ac:spMkLst>
        </pc:spChg>
        <pc:spChg chg="add del mod">
          <ac:chgData name="Mike" userId="d13c3f3e-70b4-46c4-bf60-ab3fdcc06fc0" providerId="ADAL" clId="{C62CDB38-EC1F-4B29-8192-C65DF3EB109E}" dt="2020-05-24T17:11:25.335" v="13308"/>
          <ac:spMkLst>
            <pc:docMk/>
            <pc:sldMk cId="3697890310" sldId="897"/>
            <ac:spMk id="20" creationId="{EBE86C97-8F06-4044-B165-A13D49B0BE54}"/>
          </ac:spMkLst>
        </pc:spChg>
        <pc:spChg chg="add del mod">
          <ac:chgData name="Mike" userId="d13c3f3e-70b4-46c4-bf60-ab3fdcc06fc0" providerId="ADAL" clId="{C62CDB38-EC1F-4B29-8192-C65DF3EB109E}" dt="2020-05-24T17:11:24.716" v="13307" actId="478"/>
          <ac:spMkLst>
            <pc:docMk/>
            <pc:sldMk cId="3697890310" sldId="897"/>
            <ac:spMk id="23" creationId="{00000000-0000-0000-0000-000000000000}"/>
          </ac:spMkLst>
        </pc:spChg>
        <pc:spChg chg="mod">
          <ac:chgData name="Mike" userId="d13c3f3e-70b4-46c4-bf60-ab3fdcc06fc0" providerId="ADAL" clId="{C62CDB38-EC1F-4B29-8192-C65DF3EB109E}" dt="2020-05-24T19:03:25.410" v="13780" actId="20577"/>
          <ac:spMkLst>
            <pc:docMk/>
            <pc:sldMk cId="3697890310" sldId="897"/>
            <ac:spMk id="25" creationId="{00000000-0000-0000-0000-000000000000}"/>
          </ac:spMkLst>
        </pc:spChg>
        <pc:spChg chg="mod">
          <ac:chgData name="Mike" userId="d13c3f3e-70b4-46c4-bf60-ab3fdcc06fc0" providerId="ADAL" clId="{C62CDB38-EC1F-4B29-8192-C65DF3EB109E}" dt="2020-05-24T19:03:36.444" v="13783" actId="1038"/>
          <ac:spMkLst>
            <pc:docMk/>
            <pc:sldMk cId="3697890310" sldId="897"/>
            <ac:spMk id="27" creationId="{00000000-0000-0000-0000-000000000000}"/>
          </ac:spMkLst>
        </pc:spChg>
        <pc:spChg chg="mod">
          <ac:chgData name="Mike" userId="d13c3f3e-70b4-46c4-bf60-ab3fdcc06fc0" providerId="ADAL" clId="{C62CDB38-EC1F-4B29-8192-C65DF3EB109E}" dt="2020-05-24T17:15:10.572" v="13335" actId="12789"/>
          <ac:spMkLst>
            <pc:docMk/>
            <pc:sldMk cId="3697890310" sldId="897"/>
            <ac:spMk id="28" creationId="{00000000-0000-0000-0000-000000000000}"/>
          </ac:spMkLst>
        </pc:spChg>
        <pc:spChg chg="mod">
          <ac:chgData name="Mike" userId="d13c3f3e-70b4-46c4-bf60-ab3fdcc06fc0" providerId="ADAL" clId="{C62CDB38-EC1F-4B29-8192-C65DF3EB109E}" dt="2020-05-24T19:03:31.005" v="13781" actId="1037"/>
          <ac:spMkLst>
            <pc:docMk/>
            <pc:sldMk cId="3697890310" sldId="897"/>
            <ac:spMk id="29" creationId="{00000000-0000-0000-0000-000000000000}"/>
          </ac:spMkLst>
        </pc:spChg>
        <pc:spChg chg="mod">
          <ac:chgData name="Mike" userId="d13c3f3e-70b4-46c4-bf60-ab3fdcc06fc0" providerId="ADAL" clId="{C62CDB38-EC1F-4B29-8192-C65DF3EB109E}" dt="2020-05-24T19:03:42.046" v="13786" actId="14100"/>
          <ac:spMkLst>
            <pc:docMk/>
            <pc:sldMk cId="3697890310" sldId="897"/>
            <ac:spMk id="30" creationId="{00000000-0000-0000-0000-000000000000}"/>
          </ac:spMkLst>
        </pc:spChg>
        <pc:spChg chg="mod">
          <ac:chgData name="Mike" userId="d13c3f3e-70b4-46c4-bf60-ab3fdcc06fc0" providerId="ADAL" clId="{C62CDB38-EC1F-4B29-8192-C65DF3EB109E}" dt="2020-05-24T17:15:34.406" v="13337" actId="465"/>
          <ac:spMkLst>
            <pc:docMk/>
            <pc:sldMk cId="3697890310" sldId="897"/>
            <ac:spMk id="33" creationId="{00000000-0000-0000-0000-000000000000}"/>
          </ac:spMkLst>
        </pc:spChg>
        <pc:spChg chg="mod">
          <ac:chgData name="Mike" userId="d13c3f3e-70b4-46c4-bf60-ab3fdcc06fc0" providerId="ADAL" clId="{C62CDB38-EC1F-4B29-8192-C65DF3EB109E}" dt="2020-05-24T17:15:34.406" v="13337" actId="465"/>
          <ac:spMkLst>
            <pc:docMk/>
            <pc:sldMk cId="3697890310" sldId="897"/>
            <ac:spMk id="34" creationId="{00000000-0000-0000-0000-000000000000}"/>
          </ac:spMkLst>
        </pc:spChg>
        <pc:graphicFrameChg chg="add del mod">
          <ac:chgData name="Mike" userId="d13c3f3e-70b4-46c4-bf60-ab3fdcc06fc0" providerId="ADAL" clId="{C62CDB38-EC1F-4B29-8192-C65DF3EB109E}" dt="2020-05-24T17:11:24.716" v="13307" actId="478"/>
          <ac:graphicFrameMkLst>
            <pc:docMk/>
            <pc:sldMk cId="3697890310" sldId="897"/>
            <ac:graphicFrameMk id="8" creationId="{00000000-0000-0000-0000-000000000000}"/>
          </ac:graphicFrameMkLst>
        </pc:graphicFrameChg>
        <pc:graphicFrameChg chg="add del mod">
          <ac:chgData name="Mike" userId="d13c3f3e-70b4-46c4-bf60-ab3fdcc06fc0" providerId="ADAL" clId="{C62CDB38-EC1F-4B29-8192-C65DF3EB109E}" dt="2020-05-24T17:11:25.335" v="13308"/>
          <ac:graphicFrameMkLst>
            <pc:docMk/>
            <pc:sldMk cId="3697890310" sldId="897"/>
            <ac:graphicFrameMk id="17" creationId="{8663B86F-CFB4-4F04-B4F2-1E44EA00E898}"/>
          </ac:graphicFrameMkLst>
        </pc:graphicFrameChg>
        <pc:graphicFrameChg chg="mod">
          <ac:chgData name="Mike" userId="d13c3f3e-70b4-46c4-bf60-ab3fdcc06fc0" providerId="ADAL" clId="{C62CDB38-EC1F-4B29-8192-C65DF3EB109E}" dt="2020-05-24T19:03:52.648" v="13788"/>
          <ac:graphicFrameMkLst>
            <pc:docMk/>
            <pc:sldMk cId="3697890310" sldId="897"/>
            <ac:graphicFrameMk id="21" creationId="{00000000-0000-0000-0000-000000000000}"/>
          </ac:graphicFrameMkLst>
        </pc:graphicFrameChg>
        <pc:graphicFrameChg chg="mod">
          <ac:chgData name="Mike" userId="d13c3f3e-70b4-46c4-bf60-ab3fdcc06fc0" providerId="ADAL" clId="{C62CDB38-EC1F-4B29-8192-C65DF3EB109E}" dt="2020-05-24T17:15:36.108" v="13338" actId="465"/>
          <ac:graphicFrameMkLst>
            <pc:docMk/>
            <pc:sldMk cId="3697890310" sldId="897"/>
            <ac:graphicFrameMk id="26" creationId="{00000000-0000-0000-0000-000000000000}"/>
          </ac:graphicFrameMkLst>
        </pc:graphicFrameChg>
        <pc:graphicFrameChg chg="mod">
          <ac:chgData name="Mike" userId="d13c3f3e-70b4-46c4-bf60-ab3fdcc06fc0" providerId="ADAL" clId="{C62CDB38-EC1F-4B29-8192-C65DF3EB109E}" dt="2020-05-24T19:04:01.738" v="13790"/>
          <ac:graphicFrameMkLst>
            <pc:docMk/>
            <pc:sldMk cId="3697890310" sldId="897"/>
            <ac:graphicFrameMk id="32" creationId="{00000000-0000-0000-0000-000000000000}"/>
          </ac:graphicFrameMkLst>
        </pc:graphicFrameChg>
      </pc:sldChg>
      <pc:sldChg chg="addSp delSp modSp mod delAnim modAnim">
        <pc:chgData name="Mike" userId="d13c3f3e-70b4-46c4-bf60-ab3fdcc06fc0" providerId="ADAL" clId="{C62CDB38-EC1F-4B29-8192-C65DF3EB109E}" dt="2020-05-24T17:17:10.594" v="13357"/>
        <pc:sldMkLst>
          <pc:docMk/>
          <pc:sldMk cId="203579588" sldId="898"/>
        </pc:sldMkLst>
        <pc:spChg chg="del">
          <ac:chgData name="Mike" userId="d13c3f3e-70b4-46c4-bf60-ab3fdcc06fc0" providerId="ADAL" clId="{C62CDB38-EC1F-4B29-8192-C65DF3EB109E}" dt="2020-05-24T17:10:36.004" v="13295" actId="478"/>
          <ac:spMkLst>
            <pc:docMk/>
            <pc:sldMk cId="203579588" sldId="898"/>
            <ac:spMk id="15" creationId="{00000000-0000-0000-0000-000000000000}"/>
          </ac:spMkLst>
        </pc:spChg>
        <pc:spChg chg="mod">
          <ac:chgData name="Mike" userId="d13c3f3e-70b4-46c4-bf60-ab3fdcc06fc0" providerId="ADAL" clId="{C62CDB38-EC1F-4B29-8192-C65DF3EB109E}" dt="2020-05-17T03:15:43.298" v="31" actId="27636"/>
          <ac:spMkLst>
            <pc:docMk/>
            <pc:sldMk cId="203579588" sldId="898"/>
            <ac:spMk id="19" creationId="{00000000-0000-0000-0000-000000000000}"/>
          </ac:spMkLst>
        </pc:spChg>
        <pc:spChg chg="add mod">
          <ac:chgData name="Mike" userId="d13c3f3e-70b4-46c4-bf60-ab3fdcc06fc0" providerId="ADAL" clId="{C62CDB38-EC1F-4B29-8192-C65DF3EB109E}" dt="2020-05-24T17:10:36.730" v="13296"/>
          <ac:spMkLst>
            <pc:docMk/>
            <pc:sldMk cId="203579588" sldId="898"/>
            <ac:spMk id="20" creationId="{449FE5C6-76CB-4D30-A89E-7FCE86566AD7}"/>
          </ac:spMkLst>
        </pc:spChg>
        <pc:spChg chg="add mod">
          <ac:chgData name="Mike" userId="d13c3f3e-70b4-46c4-bf60-ab3fdcc06fc0" providerId="ADAL" clId="{C62CDB38-EC1F-4B29-8192-C65DF3EB109E}" dt="2020-05-24T17:10:36.730" v="13296"/>
          <ac:spMkLst>
            <pc:docMk/>
            <pc:sldMk cId="203579588" sldId="898"/>
            <ac:spMk id="22" creationId="{5280BBD6-353B-4B44-B62D-B93051AB69AB}"/>
          </ac:spMkLst>
        </pc:spChg>
        <pc:spChg chg="del mod">
          <ac:chgData name="Mike" userId="d13c3f3e-70b4-46c4-bf60-ab3fdcc06fc0" providerId="ADAL" clId="{C62CDB38-EC1F-4B29-8192-C65DF3EB109E}" dt="2020-05-24T17:10:36.004" v="13295" actId="478"/>
          <ac:spMkLst>
            <pc:docMk/>
            <pc:sldMk cId="203579588" sldId="898"/>
            <ac:spMk id="23" creationId="{00000000-0000-0000-0000-000000000000}"/>
          </ac:spMkLst>
        </pc:spChg>
        <pc:spChg chg="mod">
          <ac:chgData name="Mike" userId="d13c3f3e-70b4-46c4-bf60-ab3fdcc06fc0" providerId="ADAL" clId="{C62CDB38-EC1F-4B29-8192-C65DF3EB109E}" dt="2020-05-24T16:26:18.449" v="12952" actId="208"/>
          <ac:spMkLst>
            <pc:docMk/>
            <pc:sldMk cId="203579588" sldId="898"/>
            <ac:spMk id="27" creationId="{00000000-0000-0000-0000-000000000000}"/>
          </ac:spMkLst>
        </pc:spChg>
        <pc:spChg chg="mod">
          <ac:chgData name="Mike" userId="d13c3f3e-70b4-46c4-bf60-ab3fdcc06fc0" providerId="ADAL" clId="{C62CDB38-EC1F-4B29-8192-C65DF3EB109E}" dt="2020-05-24T17:16:29.030" v="13351" actId="1035"/>
          <ac:spMkLst>
            <pc:docMk/>
            <pc:sldMk cId="203579588" sldId="898"/>
            <ac:spMk id="28" creationId="{00000000-0000-0000-0000-000000000000}"/>
          </ac:spMkLst>
        </pc:spChg>
        <pc:spChg chg="mod">
          <ac:chgData name="Mike" userId="d13c3f3e-70b4-46c4-bf60-ab3fdcc06fc0" providerId="ADAL" clId="{C62CDB38-EC1F-4B29-8192-C65DF3EB109E}" dt="2020-05-24T16:26:25.185" v="12953" actId="208"/>
          <ac:spMkLst>
            <pc:docMk/>
            <pc:sldMk cId="203579588" sldId="898"/>
            <ac:spMk id="30" creationId="{00000000-0000-0000-0000-000000000000}"/>
          </ac:spMkLst>
        </pc:spChg>
        <pc:spChg chg="mod">
          <ac:chgData name="Mike" userId="d13c3f3e-70b4-46c4-bf60-ab3fdcc06fc0" providerId="ADAL" clId="{C62CDB38-EC1F-4B29-8192-C65DF3EB109E}" dt="2020-05-24T17:16:38.336" v="13353" actId="1035"/>
          <ac:spMkLst>
            <pc:docMk/>
            <pc:sldMk cId="203579588" sldId="898"/>
            <ac:spMk id="33" creationId="{00000000-0000-0000-0000-000000000000}"/>
          </ac:spMkLst>
        </pc:spChg>
        <pc:spChg chg="mod">
          <ac:chgData name="Mike" userId="d13c3f3e-70b4-46c4-bf60-ab3fdcc06fc0" providerId="ADAL" clId="{C62CDB38-EC1F-4B29-8192-C65DF3EB109E}" dt="2020-05-24T17:16:38.336" v="13353" actId="1035"/>
          <ac:spMkLst>
            <pc:docMk/>
            <pc:sldMk cId="203579588" sldId="898"/>
            <ac:spMk id="34" creationId="{00000000-0000-0000-0000-000000000000}"/>
          </ac:spMkLst>
        </pc:spChg>
        <pc:graphicFrameChg chg="del mod">
          <ac:chgData name="Mike" userId="d13c3f3e-70b4-46c4-bf60-ab3fdcc06fc0" providerId="ADAL" clId="{C62CDB38-EC1F-4B29-8192-C65DF3EB109E}" dt="2020-05-24T17:10:36.004" v="13295" actId="478"/>
          <ac:graphicFrameMkLst>
            <pc:docMk/>
            <pc:sldMk cId="203579588" sldId="898"/>
            <ac:graphicFrameMk id="8" creationId="{00000000-0000-0000-0000-000000000000}"/>
          </ac:graphicFrameMkLst>
        </pc:graphicFrameChg>
        <pc:graphicFrameChg chg="add mod">
          <ac:chgData name="Mike" userId="d13c3f3e-70b4-46c4-bf60-ab3fdcc06fc0" providerId="ADAL" clId="{C62CDB38-EC1F-4B29-8192-C65DF3EB109E}" dt="2020-05-24T17:10:36.730" v="13296"/>
          <ac:graphicFrameMkLst>
            <pc:docMk/>
            <pc:sldMk cId="203579588" sldId="898"/>
            <ac:graphicFrameMk id="18" creationId="{82251972-B740-42AE-9690-2878E53B7A28}"/>
          </ac:graphicFrameMkLst>
        </pc:graphicFrameChg>
        <pc:graphicFrameChg chg="mod">
          <ac:chgData name="Mike" userId="d13c3f3e-70b4-46c4-bf60-ab3fdcc06fc0" providerId="ADAL" clId="{C62CDB38-EC1F-4B29-8192-C65DF3EB109E}" dt="2020-05-24T17:16:29.030" v="13351" actId="1035"/>
          <ac:graphicFrameMkLst>
            <pc:docMk/>
            <pc:sldMk cId="203579588" sldId="898"/>
            <ac:graphicFrameMk id="21" creationId="{00000000-0000-0000-0000-000000000000}"/>
          </ac:graphicFrameMkLst>
        </pc:graphicFrameChg>
        <pc:graphicFrameChg chg="mod">
          <ac:chgData name="Mike" userId="d13c3f3e-70b4-46c4-bf60-ab3fdcc06fc0" providerId="ADAL" clId="{C62CDB38-EC1F-4B29-8192-C65DF3EB109E}" dt="2020-05-24T17:16:38.336" v="13353" actId="1035"/>
          <ac:graphicFrameMkLst>
            <pc:docMk/>
            <pc:sldMk cId="203579588" sldId="898"/>
            <ac:graphicFrameMk id="26" creationId="{00000000-0000-0000-0000-000000000000}"/>
          </ac:graphicFrameMkLst>
        </pc:graphicFrameChg>
        <pc:graphicFrameChg chg="mod">
          <ac:chgData name="Mike" userId="d13c3f3e-70b4-46c4-bf60-ab3fdcc06fc0" providerId="ADAL" clId="{C62CDB38-EC1F-4B29-8192-C65DF3EB109E}" dt="2020-05-24T17:16:57.969" v="13355"/>
          <ac:graphicFrameMkLst>
            <pc:docMk/>
            <pc:sldMk cId="203579588" sldId="898"/>
            <ac:graphicFrameMk id="32" creationId="{00000000-0000-0000-0000-000000000000}"/>
          </ac:graphicFrameMkLst>
        </pc:graphicFrameChg>
        <pc:graphicFrameChg chg="mod">
          <ac:chgData name="Mike" userId="d13c3f3e-70b4-46c4-bf60-ab3fdcc06fc0" providerId="ADAL" clId="{C62CDB38-EC1F-4B29-8192-C65DF3EB109E}" dt="2020-05-24T17:17:10.594" v="13357"/>
          <ac:graphicFrameMkLst>
            <pc:docMk/>
            <pc:sldMk cId="203579588" sldId="898"/>
            <ac:graphicFrameMk id="35" creationId="{00000000-0000-0000-0000-000000000000}"/>
          </ac:graphicFrameMkLst>
        </pc:graphicFrameChg>
      </pc:sldChg>
      <pc:sldChg chg="addSp delSp modSp mod delAnim modAnim">
        <pc:chgData name="Mike" userId="d13c3f3e-70b4-46c4-bf60-ab3fdcc06fc0" providerId="ADAL" clId="{C62CDB38-EC1F-4B29-8192-C65DF3EB109E}" dt="2020-05-24T17:55:47.181" v="13426" actId="1076"/>
        <pc:sldMkLst>
          <pc:docMk/>
          <pc:sldMk cId="3131515978" sldId="899"/>
        </pc:sldMkLst>
        <pc:spChg chg="mod">
          <ac:chgData name="Mike" userId="d13c3f3e-70b4-46c4-bf60-ab3fdcc06fc0" providerId="ADAL" clId="{C62CDB38-EC1F-4B29-8192-C65DF3EB109E}" dt="2020-05-24T17:01:30.267" v="13227" actId="14100"/>
          <ac:spMkLst>
            <pc:docMk/>
            <pc:sldMk cId="3131515978" sldId="899"/>
            <ac:spMk id="15" creationId="{00000000-0000-0000-0000-000000000000}"/>
          </ac:spMkLst>
        </pc:spChg>
        <pc:spChg chg="del">
          <ac:chgData name="Mike" userId="d13c3f3e-70b4-46c4-bf60-ab3fdcc06fc0" providerId="ADAL" clId="{C62CDB38-EC1F-4B29-8192-C65DF3EB109E}" dt="2020-05-24T17:05:13.961" v="13252" actId="478"/>
          <ac:spMkLst>
            <pc:docMk/>
            <pc:sldMk cId="3131515978" sldId="899"/>
            <ac:spMk id="16" creationId="{00000000-0000-0000-0000-000000000000}"/>
          </ac:spMkLst>
        </pc:spChg>
        <pc:spChg chg="del mod">
          <ac:chgData name="Mike" userId="d13c3f3e-70b4-46c4-bf60-ab3fdcc06fc0" providerId="ADAL" clId="{C62CDB38-EC1F-4B29-8192-C65DF3EB109E}" dt="2020-05-24T17:05:13.961" v="13252" actId="478"/>
          <ac:spMkLst>
            <pc:docMk/>
            <pc:sldMk cId="3131515978" sldId="899"/>
            <ac:spMk id="17" creationId="{00000000-0000-0000-0000-000000000000}"/>
          </ac:spMkLst>
        </pc:spChg>
        <pc:spChg chg="del">
          <ac:chgData name="Mike" userId="d13c3f3e-70b4-46c4-bf60-ab3fdcc06fc0" providerId="ADAL" clId="{C62CDB38-EC1F-4B29-8192-C65DF3EB109E}" dt="2020-05-24T17:21:12.423" v="13376" actId="478"/>
          <ac:spMkLst>
            <pc:docMk/>
            <pc:sldMk cId="3131515978" sldId="899"/>
            <ac:spMk id="18" creationId="{00000000-0000-0000-0000-000000000000}"/>
          </ac:spMkLst>
        </pc:spChg>
        <pc:spChg chg="del">
          <ac:chgData name="Mike" userId="d13c3f3e-70b4-46c4-bf60-ab3fdcc06fc0" providerId="ADAL" clId="{C62CDB38-EC1F-4B29-8192-C65DF3EB109E}" dt="2020-05-24T17:05:13.961" v="13252" actId="478"/>
          <ac:spMkLst>
            <pc:docMk/>
            <pc:sldMk cId="3131515978" sldId="899"/>
            <ac:spMk id="19" creationId="{00000000-0000-0000-0000-000000000000}"/>
          </ac:spMkLst>
        </pc:spChg>
        <pc:spChg chg="del">
          <ac:chgData name="Mike" userId="d13c3f3e-70b4-46c4-bf60-ab3fdcc06fc0" providerId="ADAL" clId="{C62CDB38-EC1F-4B29-8192-C65DF3EB109E}" dt="2020-05-24T17:05:13.961" v="13252" actId="478"/>
          <ac:spMkLst>
            <pc:docMk/>
            <pc:sldMk cId="3131515978" sldId="899"/>
            <ac:spMk id="20" creationId="{00000000-0000-0000-0000-000000000000}"/>
          </ac:spMkLst>
        </pc:spChg>
        <pc:spChg chg="mod">
          <ac:chgData name="Mike" userId="d13c3f3e-70b4-46c4-bf60-ab3fdcc06fc0" providerId="ADAL" clId="{C62CDB38-EC1F-4B29-8192-C65DF3EB109E}" dt="2020-05-24T16:54:37.472" v="13135" actId="255"/>
          <ac:spMkLst>
            <pc:docMk/>
            <pc:sldMk cId="3131515978" sldId="899"/>
            <ac:spMk id="21" creationId="{00000000-0000-0000-0000-000000000000}"/>
          </ac:spMkLst>
        </pc:spChg>
        <pc:spChg chg="mod">
          <ac:chgData name="Mike" userId="d13c3f3e-70b4-46c4-bf60-ab3fdcc06fc0" providerId="ADAL" clId="{C62CDB38-EC1F-4B29-8192-C65DF3EB109E}" dt="2020-05-24T17:09:34.538" v="13289" actId="164"/>
          <ac:spMkLst>
            <pc:docMk/>
            <pc:sldMk cId="3131515978" sldId="899"/>
            <ac:spMk id="22" creationId="{00000000-0000-0000-0000-000000000000}"/>
          </ac:spMkLst>
        </pc:spChg>
        <pc:spChg chg="mod">
          <ac:chgData name="Mike" userId="d13c3f3e-70b4-46c4-bf60-ab3fdcc06fc0" providerId="ADAL" clId="{C62CDB38-EC1F-4B29-8192-C65DF3EB109E}" dt="2020-05-24T17:01:37.033" v="13229" actId="14100"/>
          <ac:spMkLst>
            <pc:docMk/>
            <pc:sldMk cId="3131515978" sldId="899"/>
            <ac:spMk id="23" creationId="{00000000-0000-0000-0000-000000000000}"/>
          </ac:spMkLst>
        </pc:spChg>
        <pc:spChg chg="mod">
          <ac:chgData name="Mike" userId="d13c3f3e-70b4-46c4-bf60-ab3fdcc06fc0" providerId="ADAL" clId="{C62CDB38-EC1F-4B29-8192-C65DF3EB109E}" dt="2020-05-24T17:09:34.538" v="13289" actId="164"/>
          <ac:spMkLst>
            <pc:docMk/>
            <pc:sldMk cId="3131515978" sldId="899"/>
            <ac:spMk id="24" creationId="{00000000-0000-0000-0000-000000000000}"/>
          </ac:spMkLst>
        </pc:spChg>
        <pc:spChg chg="mod">
          <ac:chgData name="Mike" userId="d13c3f3e-70b4-46c4-bf60-ab3fdcc06fc0" providerId="ADAL" clId="{C62CDB38-EC1F-4B29-8192-C65DF3EB109E}" dt="2020-05-24T16:56:52.544" v="13152" actId="554"/>
          <ac:spMkLst>
            <pc:docMk/>
            <pc:sldMk cId="3131515978" sldId="899"/>
            <ac:spMk id="25" creationId="{00000000-0000-0000-0000-000000000000}"/>
          </ac:spMkLst>
        </pc:spChg>
        <pc:spChg chg="mod">
          <ac:chgData name="Mike" userId="d13c3f3e-70b4-46c4-bf60-ab3fdcc06fc0" providerId="ADAL" clId="{C62CDB38-EC1F-4B29-8192-C65DF3EB109E}" dt="2020-05-24T16:57:02.529" v="13154" actId="14100"/>
          <ac:spMkLst>
            <pc:docMk/>
            <pc:sldMk cId="3131515978" sldId="899"/>
            <ac:spMk id="26" creationId="{00000000-0000-0000-0000-000000000000}"/>
          </ac:spMkLst>
        </pc:spChg>
        <pc:spChg chg="mod">
          <ac:chgData name="Mike" userId="d13c3f3e-70b4-46c4-bf60-ab3fdcc06fc0" providerId="ADAL" clId="{C62CDB38-EC1F-4B29-8192-C65DF3EB109E}" dt="2020-05-24T16:56:18.650" v="13142" actId="14100"/>
          <ac:spMkLst>
            <pc:docMk/>
            <pc:sldMk cId="3131515978" sldId="899"/>
            <ac:spMk id="27" creationId="{00000000-0000-0000-0000-000000000000}"/>
          </ac:spMkLst>
        </pc:spChg>
        <pc:spChg chg="mod">
          <ac:chgData name="Mike" userId="d13c3f3e-70b4-46c4-bf60-ab3fdcc06fc0" providerId="ADAL" clId="{C62CDB38-EC1F-4B29-8192-C65DF3EB109E}" dt="2020-05-24T16:57:14.239" v="13157" actId="14100"/>
          <ac:spMkLst>
            <pc:docMk/>
            <pc:sldMk cId="3131515978" sldId="899"/>
            <ac:spMk id="28" creationId="{00000000-0000-0000-0000-000000000000}"/>
          </ac:spMkLst>
        </pc:spChg>
        <pc:spChg chg="mod">
          <ac:chgData name="Mike" userId="d13c3f3e-70b4-46c4-bf60-ab3fdcc06fc0" providerId="ADAL" clId="{C62CDB38-EC1F-4B29-8192-C65DF3EB109E}" dt="2020-05-24T17:09:10.762" v="13286" actId="164"/>
          <ac:spMkLst>
            <pc:docMk/>
            <pc:sldMk cId="3131515978" sldId="899"/>
            <ac:spMk id="29" creationId="{00000000-0000-0000-0000-000000000000}"/>
          </ac:spMkLst>
        </pc:spChg>
        <pc:spChg chg="mod">
          <ac:chgData name="Mike" userId="d13c3f3e-70b4-46c4-bf60-ab3fdcc06fc0" providerId="ADAL" clId="{C62CDB38-EC1F-4B29-8192-C65DF3EB109E}" dt="2020-05-24T17:09:10.762" v="13286" actId="164"/>
          <ac:spMkLst>
            <pc:docMk/>
            <pc:sldMk cId="3131515978" sldId="899"/>
            <ac:spMk id="30" creationId="{00000000-0000-0000-0000-000000000000}"/>
          </ac:spMkLst>
        </pc:spChg>
        <pc:spChg chg="mod">
          <ac:chgData name="Mike" userId="d13c3f3e-70b4-46c4-bf60-ab3fdcc06fc0" providerId="ADAL" clId="{C62CDB38-EC1F-4B29-8192-C65DF3EB109E}" dt="2020-05-24T17:09:10.762" v="13286" actId="164"/>
          <ac:spMkLst>
            <pc:docMk/>
            <pc:sldMk cId="3131515978" sldId="899"/>
            <ac:spMk id="31" creationId="{00000000-0000-0000-0000-000000000000}"/>
          </ac:spMkLst>
        </pc:spChg>
        <pc:spChg chg="mod">
          <ac:chgData name="Mike" userId="d13c3f3e-70b4-46c4-bf60-ab3fdcc06fc0" providerId="ADAL" clId="{C62CDB38-EC1F-4B29-8192-C65DF3EB109E}" dt="2020-05-24T17:09:10.762" v="13286" actId="164"/>
          <ac:spMkLst>
            <pc:docMk/>
            <pc:sldMk cId="3131515978" sldId="899"/>
            <ac:spMk id="32" creationId="{00000000-0000-0000-0000-000000000000}"/>
          </ac:spMkLst>
        </pc:spChg>
        <pc:spChg chg="del">
          <ac:chgData name="Mike" userId="d13c3f3e-70b4-46c4-bf60-ab3fdcc06fc0" providerId="ADAL" clId="{C62CDB38-EC1F-4B29-8192-C65DF3EB109E}" dt="2020-05-24T17:05:13.961" v="13252" actId="478"/>
          <ac:spMkLst>
            <pc:docMk/>
            <pc:sldMk cId="3131515978" sldId="899"/>
            <ac:spMk id="33" creationId="{00000000-0000-0000-0000-000000000000}"/>
          </ac:spMkLst>
        </pc:spChg>
        <pc:spChg chg="mod">
          <ac:chgData name="Mike" userId="d13c3f3e-70b4-46c4-bf60-ab3fdcc06fc0" providerId="ADAL" clId="{C62CDB38-EC1F-4B29-8192-C65DF3EB109E}" dt="2020-05-24T16:58:00.483" v="13189" actId="20577"/>
          <ac:spMkLst>
            <pc:docMk/>
            <pc:sldMk cId="3131515978" sldId="899"/>
            <ac:spMk id="34" creationId="{00000000-0000-0000-0000-000000000000}"/>
          </ac:spMkLst>
        </pc:spChg>
        <pc:spChg chg="del">
          <ac:chgData name="Mike" userId="d13c3f3e-70b4-46c4-bf60-ab3fdcc06fc0" providerId="ADAL" clId="{C62CDB38-EC1F-4B29-8192-C65DF3EB109E}" dt="2020-05-24T17:21:12.423" v="13376" actId="478"/>
          <ac:spMkLst>
            <pc:docMk/>
            <pc:sldMk cId="3131515978" sldId="899"/>
            <ac:spMk id="35" creationId="{00000000-0000-0000-0000-000000000000}"/>
          </ac:spMkLst>
        </pc:spChg>
        <pc:spChg chg="del">
          <ac:chgData name="Mike" userId="d13c3f3e-70b4-46c4-bf60-ab3fdcc06fc0" providerId="ADAL" clId="{C62CDB38-EC1F-4B29-8192-C65DF3EB109E}" dt="2020-05-24T17:21:12.423" v="13376" actId="478"/>
          <ac:spMkLst>
            <pc:docMk/>
            <pc:sldMk cId="3131515978" sldId="899"/>
            <ac:spMk id="36" creationId="{00000000-0000-0000-0000-000000000000}"/>
          </ac:spMkLst>
        </pc:spChg>
        <pc:spChg chg="mod">
          <ac:chgData name="Mike" userId="d13c3f3e-70b4-46c4-bf60-ab3fdcc06fc0" providerId="ADAL" clId="{C62CDB38-EC1F-4B29-8192-C65DF3EB109E}" dt="2020-05-24T17:55:47.181" v="13426" actId="1076"/>
          <ac:spMkLst>
            <pc:docMk/>
            <pc:sldMk cId="3131515978" sldId="899"/>
            <ac:spMk id="37" creationId="{00000000-0000-0000-0000-000000000000}"/>
          </ac:spMkLst>
        </pc:spChg>
        <pc:grpChg chg="add mod">
          <ac:chgData name="Mike" userId="d13c3f3e-70b4-46c4-bf60-ab3fdcc06fc0" providerId="ADAL" clId="{C62CDB38-EC1F-4B29-8192-C65DF3EB109E}" dt="2020-05-24T17:09:10.762" v="13286" actId="164"/>
          <ac:grpSpMkLst>
            <pc:docMk/>
            <pc:sldMk cId="3131515978" sldId="899"/>
            <ac:grpSpMk id="10" creationId="{A3311202-46BB-44C4-B99D-D08C30A7138A}"/>
          </ac:grpSpMkLst>
        </pc:grpChg>
        <pc:grpChg chg="add mod">
          <ac:chgData name="Mike" userId="d13c3f3e-70b4-46c4-bf60-ab3fdcc06fc0" providerId="ADAL" clId="{C62CDB38-EC1F-4B29-8192-C65DF3EB109E}" dt="2020-05-24T17:09:34.538" v="13289" actId="164"/>
          <ac:grpSpMkLst>
            <pc:docMk/>
            <pc:sldMk cId="3131515978" sldId="899"/>
            <ac:grpSpMk id="11" creationId="{3A21087D-093D-430B-9945-11A19C37A4A1}"/>
          </ac:grpSpMkLst>
        </pc:grpChg>
        <pc:graphicFrameChg chg="mod">
          <ac:chgData name="Mike" userId="d13c3f3e-70b4-46c4-bf60-ab3fdcc06fc0" providerId="ADAL" clId="{C62CDB38-EC1F-4B29-8192-C65DF3EB109E}" dt="2020-05-24T17:09:34.538" v="13289" actId="164"/>
          <ac:graphicFrameMkLst>
            <pc:docMk/>
            <pc:sldMk cId="3131515978" sldId="899"/>
            <ac:graphicFrameMk id="2" creationId="{00000000-0000-0000-0000-000000000000}"/>
          </ac:graphicFrameMkLst>
        </pc:graphicFrameChg>
        <pc:graphicFrameChg chg="add mod">
          <ac:chgData name="Mike" userId="d13c3f3e-70b4-46c4-bf60-ab3fdcc06fc0" providerId="ADAL" clId="{C62CDB38-EC1F-4B29-8192-C65DF3EB109E}" dt="2020-05-24T17:07:38.989" v="13282" actId="552"/>
          <ac:graphicFrameMkLst>
            <pc:docMk/>
            <pc:sldMk cId="3131515978" sldId="899"/>
            <ac:graphicFrameMk id="3" creationId="{BBA8C31F-1A71-4841-AEF9-347FA4402289}"/>
          </ac:graphicFrameMkLst>
        </pc:graphicFrameChg>
        <pc:graphicFrameChg chg="mod">
          <ac:chgData name="Mike" userId="d13c3f3e-70b4-46c4-bf60-ab3fdcc06fc0" providerId="ADAL" clId="{C62CDB38-EC1F-4B29-8192-C65DF3EB109E}" dt="2020-05-24T17:09:10.762" v="13286" actId="164"/>
          <ac:graphicFrameMkLst>
            <pc:docMk/>
            <pc:sldMk cId="3131515978" sldId="899"/>
            <ac:graphicFrameMk id="4" creationId="{00000000-0000-0000-0000-000000000000}"/>
          </ac:graphicFrameMkLst>
        </pc:graphicFrameChg>
        <pc:graphicFrameChg chg="del">
          <ac:chgData name="Mike" userId="d13c3f3e-70b4-46c4-bf60-ab3fdcc06fc0" providerId="ADAL" clId="{C62CDB38-EC1F-4B29-8192-C65DF3EB109E}" dt="2020-05-24T17:21:12.423" v="13376" actId="478"/>
          <ac:graphicFrameMkLst>
            <pc:docMk/>
            <pc:sldMk cId="3131515978" sldId="899"/>
            <ac:graphicFrameMk id="5" creationId="{00000000-0000-0000-0000-000000000000}"/>
          </ac:graphicFrameMkLst>
        </pc:graphicFrameChg>
        <pc:graphicFrameChg chg="add mod">
          <ac:chgData name="Mike" userId="d13c3f3e-70b4-46c4-bf60-ab3fdcc06fc0" providerId="ADAL" clId="{C62CDB38-EC1F-4B29-8192-C65DF3EB109E}" dt="2020-05-24T17:07:38.989" v="13282" actId="552"/>
          <ac:graphicFrameMkLst>
            <pc:docMk/>
            <pc:sldMk cId="3131515978" sldId="899"/>
            <ac:graphicFrameMk id="6" creationId="{A5ABE746-520D-4FA5-9551-5886B784571C}"/>
          </ac:graphicFrameMkLst>
        </pc:graphicFrameChg>
        <pc:graphicFrameChg chg="add mod">
          <ac:chgData name="Mike" userId="d13c3f3e-70b4-46c4-bf60-ab3fdcc06fc0" providerId="ADAL" clId="{C62CDB38-EC1F-4B29-8192-C65DF3EB109E}" dt="2020-05-24T17:07:38.989" v="13282" actId="552"/>
          <ac:graphicFrameMkLst>
            <pc:docMk/>
            <pc:sldMk cId="3131515978" sldId="899"/>
            <ac:graphicFrameMk id="7" creationId="{5679E2B9-A13C-467A-986D-81352F8B79A5}"/>
          </ac:graphicFrameMkLst>
        </pc:graphicFrameChg>
        <pc:graphicFrameChg chg="mod">
          <ac:chgData name="Mike" userId="d13c3f3e-70b4-46c4-bf60-ab3fdcc06fc0" providerId="ADAL" clId="{C62CDB38-EC1F-4B29-8192-C65DF3EB109E}" dt="2020-05-24T17:01:18.169" v="13224"/>
          <ac:graphicFrameMkLst>
            <pc:docMk/>
            <pc:sldMk cId="3131515978" sldId="899"/>
            <ac:graphicFrameMk id="8" creationId="{00000000-0000-0000-0000-000000000000}"/>
          </ac:graphicFrameMkLst>
        </pc:graphicFrameChg>
        <pc:graphicFrameChg chg="del">
          <ac:chgData name="Mike" userId="d13c3f3e-70b4-46c4-bf60-ab3fdcc06fc0" providerId="ADAL" clId="{C62CDB38-EC1F-4B29-8192-C65DF3EB109E}" dt="2020-05-24T17:21:12.423" v="13376" actId="478"/>
          <ac:graphicFrameMkLst>
            <pc:docMk/>
            <pc:sldMk cId="3131515978" sldId="899"/>
            <ac:graphicFrameMk id="9" creationId="{00000000-0000-0000-0000-000000000000}"/>
          </ac:graphicFrameMkLst>
        </pc:graphicFrameChg>
        <pc:graphicFrameChg chg="add mod">
          <ac:chgData name="Mike" userId="d13c3f3e-70b4-46c4-bf60-ab3fdcc06fc0" providerId="ADAL" clId="{C62CDB38-EC1F-4B29-8192-C65DF3EB109E}" dt="2020-05-24T17:22:28.359" v="13423" actId="1037"/>
          <ac:graphicFrameMkLst>
            <pc:docMk/>
            <pc:sldMk cId="3131515978" sldId="899"/>
            <ac:graphicFrameMk id="12" creationId="{8C5F6041-C478-40A6-8135-529521BE5AFD}"/>
          </ac:graphicFrameMkLst>
        </pc:graphicFrameChg>
        <pc:graphicFrameChg chg="add mod">
          <ac:chgData name="Mike" userId="d13c3f3e-70b4-46c4-bf60-ab3fdcc06fc0" providerId="ADAL" clId="{C62CDB38-EC1F-4B29-8192-C65DF3EB109E}" dt="2020-05-24T17:22:28.359" v="13423" actId="1037"/>
          <ac:graphicFrameMkLst>
            <pc:docMk/>
            <pc:sldMk cId="3131515978" sldId="899"/>
            <ac:graphicFrameMk id="13" creationId="{9F3E732B-6F8D-40D5-94DB-E9A9BC76889B}"/>
          </ac:graphicFrameMkLst>
        </pc:graphicFrameChg>
        <pc:graphicFrameChg chg="add mod">
          <ac:chgData name="Mike" userId="d13c3f3e-70b4-46c4-bf60-ab3fdcc06fc0" providerId="ADAL" clId="{C62CDB38-EC1F-4B29-8192-C65DF3EB109E}" dt="2020-05-24T17:22:28.359" v="13423" actId="1037"/>
          <ac:graphicFrameMkLst>
            <pc:docMk/>
            <pc:sldMk cId="3131515978" sldId="899"/>
            <ac:graphicFrameMk id="14" creationId="{08B5BAA7-39BF-413C-A158-0289B110CFBC}"/>
          </ac:graphicFrameMkLst>
        </pc:graphicFrameChg>
      </pc:sldChg>
      <pc:sldChg chg="addSp delSp modSp mod delAnim modAnim">
        <pc:chgData name="Mike" userId="d13c3f3e-70b4-46c4-bf60-ab3fdcc06fc0" providerId="ADAL" clId="{C62CDB38-EC1F-4B29-8192-C65DF3EB109E}" dt="2020-05-24T18:19:29.998" v="13519" actId="1076"/>
        <pc:sldMkLst>
          <pc:docMk/>
          <pc:sldMk cId="645884706" sldId="900"/>
        </pc:sldMkLst>
        <pc:spChg chg="add del mod">
          <ac:chgData name="Mike" userId="d13c3f3e-70b4-46c4-bf60-ab3fdcc06fc0" providerId="ADAL" clId="{C62CDB38-EC1F-4B29-8192-C65DF3EB109E}" dt="2020-05-24T18:12:23.296" v="13452"/>
          <ac:spMkLst>
            <pc:docMk/>
            <pc:sldMk cId="645884706" sldId="900"/>
            <ac:spMk id="3" creationId="{AC3548A6-E033-448D-9ABB-73FB69339C47}"/>
          </ac:spMkLst>
        </pc:spChg>
        <pc:spChg chg="del">
          <ac:chgData name="Mike" userId="d13c3f3e-70b4-46c4-bf60-ab3fdcc06fc0" providerId="ADAL" clId="{C62CDB38-EC1F-4B29-8192-C65DF3EB109E}" dt="2020-05-24T17:56:00.223" v="13427" actId="478"/>
          <ac:spMkLst>
            <pc:docMk/>
            <pc:sldMk cId="645884706" sldId="900"/>
            <ac:spMk id="15"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16"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17"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18"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19"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20" creationId="{00000000-0000-0000-0000-000000000000}"/>
          </ac:spMkLst>
        </pc:spChg>
        <pc:spChg chg="mod">
          <ac:chgData name="Mike" userId="d13c3f3e-70b4-46c4-bf60-ab3fdcc06fc0" providerId="ADAL" clId="{C62CDB38-EC1F-4B29-8192-C65DF3EB109E}" dt="2020-05-24T18:15:40.179" v="13502" actId="20577"/>
          <ac:spMkLst>
            <pc:docMk/>
            <pc:sldMk cId="645884706" sldId="900"/>
            <ac:spMk id="21"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22" creationId="{00000000-0000-0000-0000-000000000000}"/>
          </ac:spMkLst>
        </pc:spChg>
        <pc:spChg chg="del">
          <ac:chgData name="Mike" userId="d13c3f3e-70b4-46c4-bf60-ab3fdcc06fc0" providerId="ADAL" clId="{C62CDB38-EC1F-4B29-8192-C65DF3EB109E}" dt="2020-05-24T17:56:00.223" v="13427" actId="478"/>
          <ac:spMkLst>
            <pc:docMk/>
            <pc:sldMk cId="645884706" sldId="900"/>
            <ac:spMk id="23" creationId="{00000000-0000-0000-0000-000000000000}"/>
          </ac:spMkLst>
        </pc:spChg>
        <pc:spChg chg="del mod">
          <ac:chgData name="Mike" userId="d13c3f3e-70b4-46c4-bf60-ab3fdcc06fc0" providerId="ADAL" clId="{C62CDB38-EC1F-4B29-8192-C65DF3EB109E}" dt="2020-05-24T18:10:49.105" v="13435" actId="478"/>
          <ac:spMkLst>
            <pc:docMk/>
            <pc:sldMk cId="645884706" sldId="900"/>
            <ac:spMk id="24" creationId="{00000000-0000-0000-0000-000000000000}"/>
          </ac:spMkLst>
        </pc:spChg>
        <pc:spChg chg="mod">
          <ac:chgData name="Mike" userId="d13c3f3e-70b4-46c4-bf60-ab3fdcc06fc0" providerId="ADAL" clId="{C62CDB38-EC1F-4B29-8192-C65DF3EB109E}" dt="2020-05-24T17:56:23.472" v="13432" actId="208"/>
          <ac:spMkLst>
            <pc:docMk/>
            <pc:sldMk cId="645884706" sldId="900"/>
            <ac:spMk id="25" creationId="{00000000-0000-0000-0000-000000000000}"/>
          </ac:spMkLst>
        </pc:spChg>
        <pc:spChg chg="mod">
          <ac:chgData name="Mike" userId="d13c3f3e-70b4-46c4-bf60-ab3fdcc06fc0" providerId="ADAL" clId="{C62CDB38-EC1F-4B29-8192-C65DF3EB109E}" dt="2020-05-24T17:56:23.472" v="13432" actId="208"/>
          <ac:spMkLst>
            <pc:docMk/>
            <pc:sldMk cId="645884706" sldId="900"/>
            <ac:spMk id="26"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29"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30"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31" creationId="{00000000-0000-0000-0000-000000000000}"/>
          </ac:spMkLst>
        </pc:spChg>
        <pc:spChg chg="del mod">
          <ac:chgData name="Mike" userId="d13c3f3e-70b4-46c4-bf60-ab3fdcc06fc0" providerId="ADAL" clId="{C62CDB38-EC1F-4B29-8192-C65DF3EB109E}" dt="2020-05-24T18:10:49.105" v="13435" actId="478"/>
          <ac:spMkLst>
            <pc:docMk/>
            <pc:sldMk cId="645884706" sldId="900"/>
            <ac:spMk id="32"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33"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35" creationId="{00000000-0000-0000-0000-000000000000}"/>
          </ac:spMkLst>
        </pc:spChg>
        <pc:spChg chg="del">
          <ac:chgData name="Mike" userId="d13c3f3e-70b4-46c4-bf60-ab3fdcc06fc0" providerId="ADAL" clId="{C62CDB38-EC1F-4B29-8192-C65DF3EB109E}" dt="2020-05-24T18:10:49.105" v="13435" actId="478"/>
          <ac:spMkLst>
            <pc:docMk/>
            <pc:sldMk cId="645884706" sldId="900"/>
            <ac:spMk id="36" creationId="{00000000-0000-0000-0000-000000000000}"/>
          </ac:spMkLst>
        </pc:spChg>
        <pc:spChg chg="mod">
          <ac:chgData name="Mike" userId="d13c3f3e-70b4-46c4-bf60-ab3fdcc06fc0" providerId="ADAL" clId="{C62CDB38-EC1F-4B29-8192-C65DF3EB109E}" dt="2020-05-17T03:15:43.316" v="33" actId="27636"/>
          <ac:spMkLst>
            <pc:docMk/>
            <pc:sldMk cId="645884706" sldId="900"/>
            <ac:spMk id="37" creationId="{00000000-0000-0000-0000-000000000000}"/>
          </ac:spMkLst>
        </pc:spChg>
        <pc:spChg chg="add mod">
          <ac:chgData name="Mike" userId="d13c3f3e-70b4-46c4-bf60-ab3fdcc06fc0" providerId="ADAL" clId="{C62CDB38-EC1F-4B29-8192-C65DF3EB109E}" dt="2020-05-24T17:56:01.491" v="13428"/>
          <ac:spMkLst>
            <pc:docMk/>
            <pc:sldMk cId="645884706" sldId="900"/>
            <ac:spMk id="39" creationId="{0FEA4575-F71D-47A7-AC93-B78C5C348F01}"/>
          </ac:spMkLst>
        </pc:spChg>
        <pc:spChg chg="add mod">
          <ac:chgData name="Mike" userId="d13c3f3e-70b4-46c4-bf60-ab3fdcc06fc0" providerId="ADAL" clId="{C62CDB38-EC1F-4B29-8192-C65DF3EB109E}" dt="2020-05-24T17:56:01.491" v="13428"/>
          <ac:spMkLst>
            <pc:docMk/>
            <pc:sldMk cId="645884706" sldId="900"/>
            <ac:spMk id="40" creationId="{2E5DC0DA-3E0E-4128-9BE3-904004695213}"/>
          </ac:spMkLst>
        </pc:spChg>
        <pc:spChg chg="mod">
          <ac:chgData name="Mike" userId="d13c3f3e-70b4-46c4-bf60-ab3fdcc06fc0" providerId="ADAL" clId="{C62CDB38-EC1F-4B29-8192-C65DF3EB109E}" dt="2020-05-24T18:11:42.232" v="13446" actId="14100"/>
          <ac:spMkLst>
            <pc:docMk/>
            <pc:sldMk cId="645884706" sldId="900"/>
            <ac:spMk id="43" creationId="{05E7D2FC-0E4D-433E-A4D3-594601D7E06D}"/>
          </ac:spMkLst>
        </pc:spChg>
        <pc:spChg chg="mod">
          <ac:chgData name="Mike" userId="d13c3f3e-70b4-46c4-bf60-ab3fdcc06fc0" providerId="ADAL" clId="{C62CDB38-EC1F-4B29-8192-C65DF3EB109E}" dt="2020-05-24T18:11:48.517" v="13448" actId="14100"/>
          <ac:spMkLst>
            <pc:docMk/>
            <pc:sldMk cId="645884706" sldId="900"/>
            <ac:spMk id="44" creationId="{5E9193FB-4232-40BF-8673-04A2470E8DB4}"/>
          </ac:spMkLst>
        </pc:spChg>
        <pc:spChg chg="mod">
          <ac:chgData name="Mike" userId="d13c3f3e-70b4-46c4-bf60-ab3fdcc06fc0" providerId="ADAL" clId="{C62CDB38-EC1F-4B29-8192-C65DF3EB109E}" dt="2020-05-24T18:12:12.336" v="13450"/>
          <ac:spMkLst>
            <pc:docMk/>
            <pc:sldMk cId="645884706" sldId="900"/>
            <ac:spMk id="47" creationId="{16BB8F77-01B8-4238-BAF5-C0B8174B91E2}"/>
          </ac:spMkLst>
        </pc:spChg>
        <pc:spChg chg="mod">
          <ac:chgData name="Mike" userId="d13c3f3e-70b4-46c4-bf60-ab3fdcc06fc0" providerId="ADAL" clId="{C62CDB38-EC1F-4B29-8192-C65DF3EB109E}" dt="2020-05-24T18:12:12.336" v="13450"/>
          <ac:spMkLst>
            <pc:docMk/>
            <pc:sldMk cId="645884706" sldId="900"/>
            <ac:spMk id="48" creationId="{25A9EE72-C814-4C5B-9803-84E789867E46}"/>
          </ac:spMkLst>
        </pc:spChg>
        <pc:spChg chg="mod">
          <ac:chgData name="Mike" userId="d13c3f3e-70b4-46c4-bf60-ab3fdcc06fc0" providerId="ADAL" clId="{C62CDB38-EC1F-4B29-8192-C65DF3EB109E}" dt="2020-05-24T18:12:33.722" v="13454" actId="14100"/>
          <ac:spMkLst>
            <pc:docMk/>
            <pc:sldMk cId="645884706" sldId="900"/>
            <ac:spMk id="49" creationId="{262CD95E-C797-4877-A725-CC4E6BADDE13}"/>
          </ac:spMkLst>
        </pc:spChg>
        <pc:spChg chg="mod">
          <ac:chgData name="Mike" userId="d13c3f3e-70b4-46c4-bf60-ab3fdcc06fc0" providerId="ADAL" clId="{C62CDB38-EC1F-4B29-8192-C65DF3EB109E}" dt="2020-05-24T18:12:45.228" v="13460" actId="14100"/>
          <ac:spMkLst>
            <pc:docMk/>
            <pc:sldMk cId="645884706" sldId="900"/>
            <ac:spMk id="50" creationId="{D88A544A-EA4B-4310-B766-F203FC7546B0}"/>
          </ac:spMkLst>
        </pc:spChg>
        <pc:grpChg chg="add mod">
          <ac:chgData name="Mike" userId="d13c3f3e-70b4-46c4-bf60-ab3fdcc06fc0" providerId="ADAL" clId="{C62CDB38-EC1F-4B29-8192-C65DF3EB109E}" dt="2020-05-24T18:11:22.519" v="13442" actId="1037"/>
          <ac:grpSpMkLst>
            <pc:docMk/>
            <pc:sldMk cId="645884706" sldId="900"/>
            <ac:grpSpMk id="41" creationId="{5FD90C4A-2641-4DB3-9BAE-8C1726C06A0E}"/>
          </ac:grpSpMkLst>
        </pc:grpChg>
        <pc:grpChg chg="add mod">
          <ac:chgData name="Mike" userId="d13c3f3e-70b4-46c4-bf60-ab3fdcc06fc0" providerId="ADAL" clId="{C62CDB38-EC1F-4B29-8192-C65DF3EB109E}" dt="2020-05-24T18:12:12.336" v="13450"/>
          <ac:grpSpMkLst>
            <pc:docMk/>
            <pc:sldMk cId="645884706" sldId="900"/>
            <ac:grpSpMk id="45" creationId="{1D6CD00E-4F45-4A06-9315-0DEA8111CFE4}"/>
          </ac:grpSpMkLst>
        </pc:grpChg>
        <pc:graphicFrameChg chg="del">
          <ac:chgData name="Mike" userId="d13c3f3e-70b4-46c4-bf60-ab3fdcc06fc0" providerId="ADAL" clId="{C62CDB38-EC1F-4B29-8192-C65DF3EB109E}" dt="2020-05-24T18:10:49.105" v="13435" actId="478"/>
          <ac:graphicFrameMkLst>
            <pc:docMk/>
            <pc:sldMk cId="645884706" sldId="900"/>
            <ac:graphicFrameMk id="2" creationId="{00000000-0000-0000-0000-000000000000}"/>
          </ac:graphicFrameMkLst>
        </pc:graphicFrameChg>
        <pc:graphicFrameChg chg="del">
          <ac:chgData name="Mike" userId="d13c3f3e-70b4-46c4-bf60-ab3fdcc06fc0" providerId="ADAL" clId="{C62CDB38-EC1F-4B29-8192-C65DF3EB109E}" dt="2020-05-24T18:10:49.105" v="13435" actId="478"/>
          <ac:graphicFrameMkLst>
            <pc:docMk/>
            <pc:sldMk cId="645884706" sldId="900"/>
            <ac:graphicFrameMk id="4" creationId="{00000000-0000-0000-0000-000000000000}"/>
          </ac:graphicFrameMkLst>
        </pc:graphicFrameChg>
        <pc:graphicFrameChg chg="del">
          <ac:chgData name="Mike" userId="d13c3f3e-70b4-46c4-bf60-ab3fdcc06fc0" providerId="ADAL" clId="{C62CDB38-EC1F-4B29-8192-C65DF3EB109E}" dt="2020-05-24T18:10:49.105" v="13435" actId="478"/>
          <ac:graphicFrameMkLst>
            <pc:docMk/>
            <pc:sldMk cId="645884706" sldId="900"/>
            <ac:graphicFrameMk id="5" creationId="{00000000-0000-0000-0000-000000000000}"/>
          </ac:graphicFrameMkLst>
        </pc:graphicFrameChg>
        <pc:graphicFrameChg chg="del">
          <ac:chgData name="Mike" userId="d13c3f3e-70b4-46c4-bf60-ab3fdcc06fc0" providerId="ADAL" clId="{C62CDB38-EC1F-4B29-8192-C65DF3EB109E}" dt="2020-05-24T17:56:00.223" v="13427" actId="478"/>
          <ac:graphicFrameMkLst>
            <pc:docMk/>
            <pc:sldMk cId="645884706" sldId="900"/>
            <ac:graphicFrameMk id="8" creationId="{00000000-0000-0000-0000-000000000000}"/>
          </ac:graphicFrameMkLst>
        </pc:graphicFrameChg>
        <pc:graphicFrameChg chg="del">
          <ac:chgData name="Mike" userId="d13c3f3e-70b4-46c4-bf60-ab3fdcc06fc0" providerId="ADAL" clId="{C62CDB38-EC1F-4B29-8192-C65DF3EB109E}" dt="2020-05-24T18:10:49.105" v="13435" actId="478"/>
          <ac:graphicFrameMkLst>
            <pc:docMk/>
            <pc:sldMk cId="645884706" sldId="900"/>
            <ac:graphicFrameMk id="9" creationId="{00000000-0000-0000-0000-000000000000}"/>
          </ac:graphicFrameMkLst>
        </pc:graphicFrameChg>
        <pc:graphicFrameChg chg="add mod">
          <ac:chgData name="Mike" userId="d13c3f3e-70b4-46c4-bf60-ab3fdcc06fc0" providerId="ADAL" clId="{C62CDB38-EC1F-4B29-8192-C65DF3EB109E}" dt="2020-05-24T17:56:01.491" v="13428"/>
          <ac:graphicFrameMkLst>
            <pc:docMk/>
            <pc:sldMk cId="645884706" sldId="900"/>
            <ac:graphicFrameMk id="38" creationId="{7EDB422F-0477-48B3-8265-89490008B454}"/>
          </ac:graphicFrameMkLst>
        </pc:graphicFrameChg>
        <pc:graphicFrameChg chg="mod">
          <ac:chgData name="Mike" userId="d13c3f3e-70b4-46c4-bf60-ab3fdcc06fc0" providerId="ADAL" clId="{C62CDB38-EC1F-4B29-8192-C65DF3EB109E}" dt="2020-05-24T18:11:17.425" v="13438"/>
          <ac:graphicFrameMkLst>
            <pc:docMk/>
            <pc:sldMk cId="645884706" sldId="900"/>
            <ac:graphicFrameMk id="42" creationId="{B3580F8E-C7BA-4F7C-A9DE-A3205A0CD5AD}"/>
          </ac:graphicFrameMkLst>
        </pc:graphicFrameChg>
        <pc:graphicFrameChg chg="mod">
          <ac:chgData name="Mike" userId="d13c3f3e-70b4-46c4-bf60-ab3fdcc06fc0" providerId="ADAL" clId="{C62CDB38-EC1F-4B29-8192-C65DF3EB109E}" dt="2020-05-24T18:12:49.563" v="13461"/>
          <ac:graphicFrameMkLst>
            <pc:docMk/>
            <pc:sldMk cId="645884706" sldId="900"/>
            <ac:graphicFrameMk id="46" creationId="{4890CDF9-AA3D-4F21-B3CF-B844C8FF8253}"/>
          </ac:graphicFrameMkLst>
        </pc:graphicFrameChg>
        <pc:graphicFrameChg chg="add mod">
          <ac:chgData name="Mike" userId="d13c3f3e-70b4-46c4-bf60-ab3fdcc06fc0" providerId="ADAL" clId="{C62CDB38-EC1F-4B29-8192-C65DF3EB109E}" dt="2020-05-24T18:15:19.183" v="13496" actId="554"/>
          <ac:graphicFrameMkLst>
            <pc:docMk/>
            <pc:sldMk cId="645884706" sldId="900"/>
            <ac:graphicFrameMk id="51" creationId="{30FCB7CC-6F8B-41E9-BA95-201917900CFA}"/>
          </ac:graphicFrameMkLst>
        </pc:graphicFrameChg>
        <pc:graphicFrameChg chg="add mod ord">
          <ac:chgData name="Mike" userId="d13c3f3e-70b4-46c4-bf60-ab3fdcc06fc0" providerId="ADAL" clId="{C62CDB38-EC1F-4B29-8192-C65DF3EB109E}" dt="2020-05-24T18:15:19.183" v="13496" actId="554"/>
          <ac:graphicFrameMkLst>
            <pc:docMk/>
            <pc:sldMk cId="645884706" sldId="900"/>
            <ac:graphicFrameMk id="52" creationId="{686C86DB-B5B5-4A4C-BCD1-AD8030DB1955}"/>
          </ac:graphicFrameMkLst>
        </pc:graphicFrameChg>
        <pc:graphicFrameChg chg="add mod ord">
          <ac:chgData name="Mike" userId="d13c3f3e-70b4-46c4-bf60-ab3fdcc06fc0" providerId="ADAL" clId="{C62CDB38-EC1F-4B29-8192-C65DF3EB109E}" dt="2020-05-24T18:15:19.183" v="13496" actId="554"/>
          <ac:graphicFrameMkLst>
            <pc:docMk/>
            <pc:sldMk cId="645884706" sldId="900"/>
            <ac:graphicFrameMk id="53" creationId="{3FCBDB37-8682-47CC-BDA3-EA4128E4F896}"/>
          </ac:graphicFrameMkLst>
        </pc:graphicFrameChg>
        <pc:graphicFrameChg chg="add mod">
          <ac:chgData name="Mike" userId="d13c3f3e-70b4-46c4-bf60-ab3fdcc06fc0" providerId="ADAL" clId="{C62CDB38-EC1F-4B29-8192-C65DF3EB109E}" dt="2020-05-24T18:19:29.998" v="13519" actId="1076"/>
          <ac:graphicFrameMkLst>
            <pc:docMk/>
            <pc:sldMk cId="645884706" sldId="900"/>
            <ac:graphicFrameMk id="54" creationId="{2DA4BEF3-929D-4DD4-8574-534BC8912933}"/>
          </ac:graphicFrameMkLst>
        </pc:graphicFrameChg>
        <pc:graphicFrameChg chg="add mod ord">
          <ac:chgData name="Mike" userId="d13c3f3e-70b4-46c4-bf60-ab3fdcc06fc0" providerId="ADAL" clId="{C62CDB38-EC1F-4B29-8192-C65DF3EB109E}" dt="2020-05-24T18:19:28.879" v="13516"/>
          <ac:graphicFrameMkLst>
            <pc:docMk/>
            <pc:sldMk cId="645884706" sldId="900"/>
            <ac:graphicFrameMk id="55" creationId="{0E6ACCF1-424C-4116-BD86-44ABE85BB085}"/>
          </ac:graphicFrameMkLst>
        </pc:graphicFrameChg>
        <pc:graphicFrameChg chg="add mod ord">
          <ac:chgData name="Mike" userId="d13c3f3e-70b4-46c4-bf60-ab3fdcc06fc0" providerId="ADAL" clId="{C62CDB38-EC1F-4B29-8192-C65DF3EB109E}" dt="2020-05-24T18:19:28.884" v="13517"/>
          <ac:graphicFrameMkLst>
            <pc:docMk/>
            <pc:sldMk cId="645884706" sldId="900"/>
            <ac:graphicFrameMk id="56" creationId="{3AA12608-6208-4D3D-B6A0-2AF3DC5D046F}"/>
          </ac:graphicFrameMkLst>
        </pc:graphicFrameChg>
      </pc:sldChg>
      <pc:sldChg chg="addSp delSp modSp mod delAnim modAnim">
        <pc:chgData name="Mike" userId="d13c3f3e-70b4-46c4-bf60-ab3fdcc06fc0" providerId="ADAL" clId="{C62CDB38-EC1F-4B29-8192-C65DF3EB109E}" dt="2020-05-24T18:48:58.495" v="13749" actId="166"/>
        <pc:sldMkLst>
          <pc:docMk/>
          <pc:sldMk cId="795121175" sldId="901"/>
        </pc:sldMkLst>
        <pc:spChg chg="mod">
          <ac:chgData name="Mike" userId="d13c3f3e-70b4-46c4-bf60-ab3fdcc06fc0" providerId="ADAL" clId="{C62CDB38-EC1F-4B29-8192-C65DF3EB109E}" dt="2020-05-24T18:48:39.161" v="13745" actId="1035"/>
          <ac:spMkLst>
            <pc:docMk/>
            <pc:sldMk cId="795121175" sldId="901"/>
            <ac:spMk id="2" creationId="{00000000-0000-0000-0000-000000000000}"/>
          </ac:spMkLst>
        </pc:spChg>
        <pc:spChg chg="mod">
          <ac:chgData name="Mike" userId="d13c3f3e-70b4-46c4-bf60-ab3fdcc06fc0" providerId="ADAL" clId="{C62CDB38-EC1F-4B29-8192-C65DF3EB109E}" dt="2020-05-24T18:48:39.161" v="13745" actId="1035"/>
          <ac:spMkLst>
            <pc:docMk/>
            <pc:sldMk cId="795121175" sldId="901"/>
            <ac:spMk id="7" creationId="{00000000-0000-0000-0000-000000000000}"/>
          </ac:spMkLst>
        </pc:spChg>
        <pc:spChg chg="mod">
          <ac:chgData name="Mike" userId="d13c3f3e-70b4-46c4-bf60-ab3fdcc06fc0" providerId="ADAL" clId="{C62CDB38-EC1F-4B29-8192-C65DF3EB109E}" dt="2020-05-24T18:48:39.161" v="13745" actId="1035"/>
          <ac:spMkLst>
            <pc:docMk/>
            <pc:sldMk cId="795121175" sldId="901"/>
            <ac:spMk id="9" creationId="{00000000-0000-0000-0000-000000000000}"/>
          </ac:spMkLst>
        </pc:spChg>
        <pc:spChg chg="mod">
          <ac:chgData name="Mike" userId="d13c3f3e-70b4-46c4-bf60-ab3fdcc06fc0" providerId="ADAL" clId="{C62CDB38-EC1F-4B29-8192-C65DF3EB109E}" dt="2020-05-24T18:48:39.161" v="13745" actId="1035"/>
          <ac:spMkLst>
            <pc:docMk/>
            <pc:sldMk cId="795121175" sldId="901"/>
            <ac:spMk id="11" creationId="{00000000-0000-0000-0000-000000000000}"/>
          </ac:spMkLst>
        </pc:spChg>
        <pc:spChg chg="mod">
          <ac:chgData name="Mike" userId="d13c3f3e-70b4-46c4-bf60-ab3fdcc06fc0" providerId="ADAL" clId="{C62CDB38-EC1F-4B29-8192-C65DF3EB109E}" dt="2020-05-17T03:15:43.332" v="34" actId="27636"/>
          <ac:spMkLst>
            <pc:docMk/>
            <pc:sldMk cId="795121175" sldId="901"/>
            <ac:spMk id="1078274" creationId="{00000000-0000-0000-0000-000000000000}"/>
          </ac:spMkLst>
        </pc:spChg>
        <pc:spChg chg="mod">
          <ac:chgData name="Mike" userId="d13c3f3e-70b4-46c4-bf60-ab3fdcc06fc0" providerId="ADAL" clId="{C62CDB38-EC1F-4B29-8192-C65DF3EB109E}" dt="2020-05-24T18:41:20.188" v="13614" actId="20577"/>
          <ac:spMkLst>
            <pc:docMk/>
            <pc:sldMk cId="795121175" sldId="901"/>
            <ac:spMk id="1078275" creationId="{00000000-0000-0000-0000-000000000000}"/>
          </ac:spMkLst>
        </pc:spChg>
        <pc:graphicFrameChg chg="mod">
          <ac:chgData name="Mike" userId="d13c3f3e-70b4-46c4-bf60-ab3fdcc06fc0" providerId="ADAL" clId="{C62CDB38-EC1F-4B29-8192-C65DF3EB109E}" dt="2020-05-24T18:48:39.161" v="13745" actId="1035"/>
          <ac:graphicFrameMkLst>
            <pc:docMk/>
            <pc:sldMk cId="795121175" sldId="901"/>
            <ac:graphicFrameMk id="3" creationId="{00000000-0000-0000-0000-000000000000}"/>
          </ac:graphicFrameMkLst>
        </pc:graphicFrameChg>
        <pc:graphicFrameChg chg="mod">
          <ac:chgData name="Mike" userId="d13c3f3e-70b4-46c4-bf60-ab3fdcc06fc0" providerId="ADAL" clId="{C62CDB38-EC1F-4B29-8192-C65DF3EB109E}" dt="2020-05-24T18:48:39.161" v="13745" actId="1035"/>
          <ac:graphicFrameMkLst>
            <pc:docMk/>
            <pc:sldMk cId="795121175" sldId="901"/>
            <ac:graphicFrameMk id="4" creationId="{00000000-0000-0000-0000-000000000000}"/>
          </ac:graphicFrameMkLst>
        </pc:graphicFrameChg>
        <pc:graphicFrameChg chg="del mod">
          <ac:chgData name="Mike" userId="d13c3f3e-70b4-46c4-bf60-ab3fdcc06fc0" providerId="ADAL" clId="{C62CDB38-EC1F-4B29-8192-C65DF3EB109E}" dt="2020-05-24T18:38:51.327" v="13607" actId="478"/>
          <ac:graphicFrameMkLst>
            <pc:docMk/>
            <pc:sldMk cId="795121175" sldId="901"/>
            <ac:graphicFrameMk id="5" creationId="{00000000-0000-0000-0000-000000000000}"/>
          </ac:graphicFrameMkLst>
        </pc:graphicFrameChg>
        <pc:graphicFrameChg chg="add mod ord">
          <ac:chgData name="Mike" userId="d13c3f3e-70b4-46c4-bf60-ab3fdcc06fc0" providerId="ADAL" clId="{C62CDB38-EC1F-4B29-8192-C65DF3EB109E}" dt="2020-05-24T18:48:58.495" v="13749" actId="166"/>
          <ac:graphicFrameMkLst>
            <pc:docMk/>
            <pc:sldMk cId="795121175" sldId="901"/>
            <ac:graphicFrameMk id="6" creationId="{FCE3682A-ED17-4951-A263-3646288AF1C8}"/>
          </ac:graphicFrameMkLst>
        </pc:graphicFrameChg>
        <pc:graphicFrameChg chg="add mod">
          <ac:chgData name="Mike" userId="d13c3f3e-70b4-46c4-bf60-ab3fdcc06fc0" providerId="ADAL" clId="{C62CDB38-EC1F-4B29-8192-C65DF3EB109E}" dt="2020-05-24T18:48:39.161" v="13745" actId="1035"/>
          <ac:graphicFrameMkLst>
            <pc:docMk/>
            <pc:sldMk cId="795121175" sldId="901"/>
            <ac:graphicFrameMk id="8" creationId="{19D56F75-0EC8-4B58-A98F-EEE7B6CCE51F}"/>
          </ac:graphicFrameMkLst>
        </pc:graphicFrameChg>
        <pc:graphicFrameChg chg="mod">
          <ac:chgData name="Mike" userId="d13c3f3e-70b4-46c4-bf60-ab3fdcc06fc0" providerId="ADAL" clId="{C62CDB38-EC1F-4B29-8192-C65DF3EB109E}" dt="2020-05-24T18:48:39.161" v="13745" actId="1035"/>
          <ac:graphicFrameMkLst>
            <pc:docMk/>
            <pc:sldMk cId="795121175" sldId="901"/>
            <ac:graphicFrameMk id="10" creationId="{00000000-0000-0000-0000-000000000000}"/>
          </ac:graphicFrameMkLst>
        </pc:graphicFrameChg>
        <pc:graphicFrameChg chg="mod">
          <ac:chgData name="Mike" userId="d13c3f3e-70b4-46c4-bf60-ab3fdcc06fc0" providerId="ADAL" clId="{C62CDB38-EC1F-4B29-8192-C65DF3EB109E}" dt="2020-05-24T18:48:39.161" v="13745" actId="1035"/>
          <ac:graphicFrameMkLst>
            <pc:docMk/>
            <pc:sldMk cId="795121175" sldId="901"/>
            <ac:graphicFrameMk id="12" creationId="{00000000-0000-0000-0000-000000000000}"/>
          </ac:graphicFrameMkLst>
        </pc:graphicFrameChg>
        <pc:graphicFrameChg chg="add mod">
          <ac:chgData name="Mike" userId="d13c3f3e-70b4-46c4-bf60-ab3fdcc06fc0" providerId="ADAL" clId="{C62CDB38-EC1F-4B29-8192-C65DF3EB109E}" dt="2020-05-24T18:48:39.161" v="13745" actId="1035"/>
          <ac:graphicFrameMkLst>
            <pc:docMk/>
            <pc:sldMk cId="795121175" sldId="901"/>
            <ac:graphicFrameMk id="13" creationId="{DC54E91D-BE30-4429-AC35-D8127AA0DEC3}"/>
          </ac:graphicFrameMkLst>
        </pc:graphicFrameChg>
        <pc:graphicFrameChg chg="add mod">
          <ac:chgData name="Mike" userId="d13c3f3e-70b4-46c4-bf60-ab3fdcc06fc0" providerId="ADAL" clId="{C62CDB38-EC1F-4B29-8192-C65DF3EB109E}" dt="2020-05-24T18:48:39.161" v="13745" actId="1035"/>
          <ac:graphicFrameMkLst>
            <pc:docMk/>
            <pc:sldMk cId="795121175" sldId="901"/>
            <ac:graphicFrameMk id="14" creationId="{6EDFC360-90DD-4263-A326-B93A746F91E8}"/>
          </ac:graphicFrameMkLst>
        </pc:graphicFrameChg>
        <pc:graphicFrameChg chg="add mod">
          <ac:chgData name="Mike" userId="d13c3f3e-70b4-46c4-bf60-ab3fdcc06fc0" providerId="ADAL" clId="{C62CDB38-EC1F-4B29-8192-C65DF3EB109E}" dt="2020-05-24T18:48:39.161" v="13745" actId="1035"/>
          <ac:graphicFrameMkLst>
            <pc:docMk/>
            <pc:sldMk cId="795121175" sldId="901"/>
            <ac:graphicFrameMk id="15" creationId="{8E960756-1501-4A27-B4E9-A1D92AD2FB17}"/>
          </ac:graphicFrameMkLst>
        </pc:graphicFrameChg>
      </pc:sldChg>
      <pc:sldChg chg="modSp mod modAnim">
        <pc:chgData name="Mike" userId="d13c3f3e-70b4-46c4-bf60-ab3fdcc06fc0" providerId="ADAL" clId="{C62CDB38-EC1F-4B29-8192-C65DF3EB109E}" dt="2020-05-20T21:31:45.364" v="1898" actId="6549"/>
        <pc:sldMkLst>
          <pc:docMk/>
          <pc:sldMk cId="747543500" sldId="902"/>
        </pc:sldMkLst>
        <pc:spChg chg="mod">
          <ac:chgData name="Mike" userId="d13c3f3e-70b4-46c4-bf60-ab3fdcc06fc0" providerId="ADAL" clId="{C62CDB38-EC1F-4B29-8192-C65DF3EB109E}" dt="2020-05-20T21:31:31.789" v="1893" actId="6549"/>
          <ac:spMkLst>
            <pc:docMk/>
            <pc:sldMk cId="747543500" sldId="902"/>
            <ac:spMk id="8" creationId="{00000000-0000-0000-0000-000000000000}"/>
          </ac:spMkLst>
        </pc:spChg>
        <pc:spChg chg="mod">
          <ac:chgData name="Mike" userId="d13c3f3e-70b4-46c4-bf60-ab3fdcc06fc0" providerId="ADAL" clId="{C62CDB38-EC1F-4B29-8192-C65DF3EB109E}" dt="2020-05-20T21:31:45.364" v="1898" actId="6549"/>
          <ac:spMkLst>
            <pc:docMk/>
            <pc:sldMk cId="747543500" sldId="902"/>
            <ac:spMk id="12" creationId="{00000000-0000-0000-0000-000000000000}"/>
          </ac:spMkLst>
        </pc:spChg>
        <pc:spChg chg="mod">
          <ac:chgData name="Mike" userId="d13c3f3e-70b4-46c4-bf60-ab3fdcc06fc0" providerId="ADAL" clId="{C62CDB38-EC1F-4B29-8192-C65DF3EB109E}" dt="2020-05-17T06:27:44.636" v="49" actId="207"/>
          <ac:spMkLst>
            <pc:docMk/>
            <pc:sldMk cId="747543500" sldId="902"/>
            <ac:spMk id="25" creationId="{A7CAFE93-3F1E-445B-82E4-A1E467513D7F}"/>
          </ac:spMkLst>
        </pc:spChg>
        <pc:graphicFrameChg chg="mod">
          <ac:chgData name="Mike" userId="d13c3f3e-70b4-46c4-bf60-ab3fdcc06fc0" providerId="ADAL" clId="{C62CDB38-EC1F-4B29-8192-C65DF3EB109E}" dt="2020-05-17T06:34:09.264" v="69"/>
          <ac:graphicFrameMkLst>
            <pc:docMk/>
            <pc:sldMk cId="747543500" sldId="902"/>
            <ac:graphicFrameMk id="13" creationId="{00000000-0000-0000-0000-000000000000}"/>
          </ac:graphicFrameMkLst>
        </pc:graphicFrameChg>
        <pc:graphicFrameChg chg="mod">
          <ac:chgData name="Mike" userId="d13c3f3e-70b4-46c4-bf60-ab3fdcc06fc0" providerId="ADAL" clId="{C62CDB38-EC1F-4B29-8192-C65DF3EB109E}" dt="2020-05-17T06:34:51.722" v="75"/>
          <ac:graphicFrameMkLst>
            <pc:docMk/>
            <pc:sldMk cId="747543500" sldId="902"/>
            <ac:graphicFrameMk id="14" creationId="{00000000-0000-0000-0000-000000000000}"/>
          </ac:graphicFrameMkLst>
        </pc:graphicFrameChg>
        <pc:graphicFrameChg chg="mod">
          <ac:chgData name="Mike" userId="d13c3f3e-70b4-46c4-bf60-ab3fdcc06fc0" providerId="ADAL" clId="{C62CDB38-EC1F-4B29-8192-C65DF3EB109E}" dt="2020-05-17T06:34:41.847" v="73"/>
          <ac:graphicFrameMkLst>
            <pc:docMk/>
            <pc:sldMk cId="747543500" sldId="902"/>
            <ac:graphicFrameMk id="15" creationId="{00000000-0000-0000-0000-000000000000}"/>
          </ac:graphicFrameMkLst>
        </pc:graphicFrameChg>
        <pc:graphicFrameChg chg="mod">
          <ac:chgData name="Mike" userId="d13c3f3e-70b4-46c4-bf60-ab3fdcc06fc0" providerId="ADAL" clId="{C62CDB38-EC1F-4B29-8192-C65DF3EB109E}" dt="2020-05-17T06:26:59.916" v="47"/>
          <ac:graphicFrameMkLst>
            <pc:docMk/>
            <pc:sldMk cId="747543500" sldId="902"/>
            <ac:graphicFrameMk id="16" creationId="{00000000-0000-0000-0000-000000000000}"/>
          </ac:graphicFrameMkLst>
        </pc:graphicFrameChg>
        <pc:graphicFrameChg chg="mod">
          <ac:chgData name="Mike" userId="d13c3f3e-70b4-46c4-bf60-ab3fdcc06fc0" providerId="ADAL" clId="{C62CDB38-EC1F-4B29-8192-C65DF3EB109E}" dt="2020-05-17T06:26:36.949" v="45"/>
          <ac:graphicFrameMkLst>
            <pc:docMk/>
            <pc:sldMk cId="747543500" sldId="902"/>
            <ac:graphicFrameMk id="19" creationId="{00000000-0000-0000-0000-000000000000}"/>
          </ac:graphicFrameMkLst>
        </pc:graphicFrameChg>
        <pc:graphicFrameChg chg="mod">
          <ac:chgData name="Mike" userId="d13c3f3e-70b4-46c4-bf60-ab3fdcc06fc0" providerId="ADAL" clId="{C62CDB38-EC1F-4B29-8192-C65DF3EB109E}" dt="2020-05-17T06:30:26.536" v="58"/>
          <ac:graphicFrameMkLst>
            <pc:docMk/>
            <pc:sldMk cId="747543500" sldId="902"/>
            <ac:graphicFrameMk id="20" creationId="{00000000-0000-0000-0000-000000000000}"/>
          </ac:graphicFrameMkLst>
        </pc:graphicFrameChg>
        <pc:graphicFrameChg chg="mod">
          <ac:chgData name="Mike" userId="d13c3f3e-70b4-46c4-bf60-ab3fdcc06fc0" providerId="ADAL" clId="{C62CDB38-EC1F-4B29-8192-C65DF3EB109E}" dt="2020-05-17T06:30:26.541" v="59"/>
          <ac:graphicFrameMkLst>
            <pc:docMk/>
            <pc:sldMk cId="747543500" sldId="902"/>
            <ac:graphicFrameMk id="21" creationId="{00000000-0000-0000-0000-000000000000}"/>
          </ac:graphicFrameMkLst>
        </pc:graphicFrameChg>
        <pc:graphicFrameChg chg="mod">
          <ac:chgData name="Mike" userId="d13c3f3e-70b4-46c4-bf60-ab3fdcc06fc0" providerId="ADAL" clId="{C62CDB38-EC1F-4B29-8192-C65DF3EB109E}" dt="2020-05-17T06:35:05.413" v="77"/>
          <ac:graphicFrameMkLst>
            <pc:docMk/>
            <pc:sldMk cId="747543500" sldId="902"/>
            <ac:graphicFrameMk id="22" creationId="{00000000-0000-0000-0000-000000000000}"/>
          </ac:graphicFrameMkLst>
        </pc:graphicFrameChg>
        <pc:graphicFrameChg chg="mod">
          <ac:chgData name="Mike" userId="d13c3f3e-70b4-46c4-bf60-ab3fdcc06fc0" providerId="ADAL" clId="{C62CDB38-EC1F-4B29-8192-C65DF3EB109E}" dt="2020-05-17T06:31:14.568" v="64"/>
          <ac:graphicFrameMkLst>
            <pc:docMk/>
            <pc:sldMk cId="747543500" sldId="902"/>
            <ac:graphicFrameMk id="23" creationId="{00000000-0000-0000-0000-000000000000}"/>
          </ac:graphicFrameMkLst>
        </pc:graphicFrameChg>
        <pc:graphicFrameChg chg="mod">
          <ac:chgData name="Mike" userId="d13c3f3e-70b4-46c4-bf60-ab3fdcc06fc0" providerId="ADAL" clId="{C62CDB38-EC1F-4B29-8192-C65DF3EB109E}" dt="2020-05-17T06:30:29.603" v="62"/>
          <ac:graphicFrameMkLst>
            <pc:docMk/>
            <pc:sldMk cId="747543500" sldId="902"/>
            <ac:graphicFrameMk id="24" creationId="{00000000-0000-0000-0000-000000000000}"/>
          </ac:graphicFrameMkLst>
        </pc:graphicFrameChg>
        <pc:graphicFrameChg chg="mod">
          <ac:chgData name="Mike" userId="d13c3f3e-70b4-46c4-bf60-ab3fdcc06fc0" providerId="ADAL" clId="{C62CDB38-EC1F-4B29-8192-C65DF3EB109E}" dt="2020-05-17T06:31:46.741" v="66"/>
          <ac:graphicFrameMkLst>
            <pc:docMk/>
            <pc:sldMk cId="747543500" sldId="902"/>
            <ac:graphicFrameMk id="26" creationId="{00000000-0000-0000-0000-000000000000}"/>
          </ac:graphicFrameMkLst>
        </pc:graphicFrameChg>
        <pc:graphicFrameChg chg="mod">
          <ac:chgData name="Mike" userId="d13c3f3e-70b4-46c4-bf60-ab3fdcc06fc0" providerId="ADAL" clId="{C62CDB38-EC1F-4B29-8192-C65DF3EB109E}" dt="2020-05-17T06:32:13.522" v="68"/>
          <ac:graphicFrameMkLst>
            <pc:docMk/>
            <pc:sldMk cId="747543500" sldId="902"/>
            <ac:graphicFrameMk id="27" creationId="{00000000-0000-0000-0000-000000000000}"/>
          </ac:graphicFrameMkLst>
        </pc:graphicFrameChg>
      </pc:sldChg>
      <pc:sldChg chg="modSp mod">
        <pc:chgData name="Mike" userId="d13c3f3e-70b4-46c4-bf60-ab3fdcc06fc0" providerId="ADAL" clId="{C62CDB38-EC1F-4B29-8192-C65DF3EB109E}" dt="2020-05-20T21:30:54.525" v="1890" actId="14100"/>
        <pc:sldMkLst>
          <pc:docMk/>
          <pc:sldMk cId="931295111" sldId="903"/>
        </pc:sldMkLst>
        <pc:spChg chg="mod">
          <ac:chgData name="Mike" userId="d13c3f3e-70b4-46c4-bf60-ab3fdcc06fc0" providerId="ADAL" clId="{C62CDB38-EC1F-4B29-8192-C65DF3EB109E}" dt="2020-05-17T06:22:11.882" v="37"/>
          <ac:spMkLst>
            <pc:docMk/>
            <pc:sldMk cId="931295111" sldId="903"/>
            <ac:spMk id="6" creationId="{00000000-0000-0000-0000-000000000000}"/>
          </ac:spMkLst>
        </pc:spChg>
        <pc:spChg chg="mod">
          <ac:chgData name="Mike" userId="d13c3f3e-70b4-46c4-bf60-ab3fdcc06fc0" providerId="ADAL" clId="{C62CDB38-EC1F-4B29-8192-C65DF3EB109E}" dt="2020-05-20T21:30:54.525" v="1890" actId="14100"/>
          <ac:spMkLst>
            <pc:docMk/>
            <pc:sldMk cId="931295111" sldId="903"/>
            <ac:spMk id="1053699" creationId="{00000000-0000-0000-0000-000000000000}"/>
          </ac:spMkLst>
        </pc:spChg>
      </pc:sldChg>
      <pc:sldChg chg="modSp mod">
        <pc:chgData name="Mike" userId="d13c3f3e-70b4-46c4-bf60-ab3fdcc06fc0" providerId="ADAL" clId="{C62CDB38-EC1F-4B29-8192-C65DF3EB109E}" dt="2020-05-17T06:59:58.044" v="164"/>
        <pc:sldMkLst>
          <pc:docMk/>
          <pc:sldMk cId="2570109116" sldId="904"/>
        </pc:sldMkLst>
        <pc:spChg chg="mod">
          <ac:chgData name="Mike" userId="d13c3f3e-70b4-46c4-bf60-ab3fdcc06fc0" providerId="ADAL" clId="{C62CDB38-EC1F-4B29-8192-C65DF3EB109E}" dt="2020-05-17T06:51:57.419" v="143"/>
          <ac:spMkLst>
            <pc:docMk/>
            <pc:sldMk cId="2570109116" sldId="904"/>
            <ac:spMk id="15" creationId="{00000000-0000-0000-0000-000000000000}"/>
          </ac:spMkLst>
        </pc:spChg>
        <pc:spChg chg="mod">
          <ac:chgData name="Mike" userId="d13c3f3e-70b4-46c4-bf60-ab3fdcc06fc0" providerId="ADAL" clId="{C62CDB38-EC1F-4B29-8192-C65DF3EB109E}" dt="2020-05-17T06:51:16.259" v="139" actId="403"/>
          <ac:spMkLst>
            <pc:docMk/>
            <pc:sldMk cId="2570109116" sldId="904"/>
            <ac:spMk id="1061892" creationId="{00000000-0000-0000-0000-000000000000}"/>
          </ac:spMkLst>
        </pc:spChg>
        <pc:grpChg chg="mod">
          <ac:chgData name="Mike" userId="d13c3f3e-70b4-46c4-bf60-ab3fdcc06fc0" providerId="ADAL" clId="{C62CDB38-EC1F-4B29-8192-C65DF3EB109E}" dt="2020-05-17T06:51:57.419" v="143"/>
          <ac:grpSpMkLst>
            <pc:docMk/>
            <pc:sldMk cId="2570109116" sldId="904"/>
            <ac:grpSpMk id="2" creationId="{00000000-0000-0000-0000-000000000000}"/>
          </ac:grpSpMkLst>
        </pc:grpChg>
        <pc:graphicFrameChg chg="mod">
          <ac:chgData name="Mike" userId="d13c3f3e-70b4-46c4-bf60-ab3fdcc06fc0" providerId="ADAL" clId="{C62CDB38-EC1F-4B29-8192-C65DF3EB109E}" dt="2020-05-17T06:56:23.447" v="157"/>
          <ac:graphicFrameMkLst>
            <pc:docMk/>
            <pc:sldMk cId="2570109116" sldId="904"/>
            <ac:graphicFrameMk id="6" creationId="{00000000-0000-0000-0000-000000000000}"/>
          </ac:graphicFrameMkLst>
        </pc:graphicFrameChg>
        <pc:graphicFrameChg chg="mod ord">
          <ac:chgData name="Mike" userId="d13c3f3e-70b4-46c4-bf60-ab3fdcc06fc0" providerId="ADAL" clId="{C62CDB38-EC1F-4B29-8192-C65DF3EB109E}" dt="2020-05-17T06:56:07.373" v="155" actId="167"/>
          <ac:graphicFrameMkLst>
            <pc:docMk/>
            <pc:sldMk cId="2570109116" sldId="904"/>
            <ac:graphicFrameMk id="8" creationId="{00000000-0000-0000-0000-000000000000}"/>
          </ac:graphicFrameMkLst>
        </pc:graphicFrameChg>
        <pc:graphicFrameChg chg="mod ord">
          <ac:chgData name="Mike" userId="d13c3f3e-70b4-46c4-bf60-ab3fdcc06fc0" providerId="ADAL" clId="{C62CDB38-EC1F-4B29-8192-C65DF3EB109E}" dt="2020-05-17T06:55:30.955" v="151" actId="167"/>
          <ac:graphicFrameMkLst>
            <pc:docMk/>
            <pc:sldMk cId="2570109116" sldId="904"/>
            <ac:graphicFrameMk id="9" creationId="{00000000-0000-0000-0000-000000000000}"/>
          </ac:graphicFrameMkLst>
        </pc:graphicFrameChg>
        <pc:graphicFrameChg chg="mod ord">
          <ac:chgData name="Mike" userId="d13c3f3e-70b4-46c4-bf60-ab3fdcc06fc0" providerId="ADAL" clId="{C62CDB38-EC1F-4B29-8192-C65DF3EB109E}" dt="2020-05-17T06:53:57.938" v="148" actId="167"/>
          <ac:graphicFrameMkLst>
            <pc:docMk/>
            <pc:sldMk cId="2570109116" sldId="904"/>
            <ac:graphicFrameMk id="10" creationId="{00000000-0000-0000-0000-000000000000}"/>
          </ac:graphicFrameMkLst>
        </pc:graphicFrameChg>
        <pc:graphicFrameChg chg="mod">
          <ac:chgData name="Mike" userId="d13c3f3e-70b4-46c4-bf60-ab3fdcc06fc0" providerId="ADAL" clId="{C62CDB38-EC1F-4B29-8192-C65DF3EB109E}" dt="2020-05-17T06:58:30.167" v="162"/>
          <ac:graphicFrameMkLst>
            <pc:docMk/>
            <pc:sldMk cId="2570109116" sldId="904"/>
            <ac:graphicFrameMk id="11" creationId="{00000000-0000-0000-0000-000000000000}"/>
          </ac:graphicFrameMkLst>
        </pc:graphicFrameChg>
        <pc:graphicFrameChg chg="mod">
          <ac:chgData name="Mike" userId="d13c3f3e-70b4-46c4-bf60-ab3fdcc06fc0" providerId="ADAL" clId="{C62CDB38-EC1F-4B29-8192-C65DF3EB109E}" dt="2020-05-17T06:51:50.528" v="141"/>
          <ac:graphicFrameMkLst>
            <pc:docMk/>
            <pc:sldMk cId="2570109116" sldId="904"/>
            <ac:graphicFrameMk id="13" creationId="{00000000-0000-0000-0000-000000000000}"/>
          </ac:graphicFrameMkLst>
        </pc:graphicFrameChg>
        <pc:graphicFrameChg chg="mod">
          <ac:chgData name="Mike" userId="d13c3f3e-70b4-46c4-bf60-ab3fdcc06fc0" providerId="ADAL" clId="{C62CDB38-EC1F-4B29-8192-C65DF3EB109E}" dt="2020-05-17T06:51:57.419" v="143"/>
          <ac:graphicFrameMkLst>
            <pc:docMk/>
            <pc:sldMk cId="2570109116" sldId="904"/>
            <ac:graphicFrameMk id="14" creationId="{00000000-0000-0000-0000-000000000000}"/>
          </ac:graphicFrameMkLst>
        </pc:graphicFrameChg>
        <pc:graphicFrameChg chg="mod ord">
          <ac:chgData name="Mike" userId="d13c3f3e-70b4-46c4-bf60-ab3fdcc06fc0" providerId="ADAL" clId="{C62CDB38-EC1F-4B29-8192-C65DF3EB109E}" dt="2020-05-17T06:57:42.529" v="160" actId="167"/>
          <ac:graphicFrameMkLst>
            <pc:docMk/>
            <pc:sldMk cId="2570109116" sldId="904"/>
            <ac:graphicFrameMk id="17" creationId="{00000000-0000-0000-0000-000000000000}"/>
          </ac:graphicFrameMkLst>
        </pc:graphicFrameChg>
        <pc:graphicFrameChg chg="mod">
          <ac:chgData name="Mike" userId="d13c3f3e-70b4-46c4-bf60-ab3fdcc06fc0" providerId="ADAL" clId="{C62CDB38-EC1F-4B29-8192-C65DF3EB109E}" dt="2020-05-17T06:59:58.044" v="164"/>
          <ac:graphicFrameMkLst>
            <pc:docMk/>
            <pc:sldMk cId="2570109116" sldId="904"/>
            <ac:graphicFrameMk id="19" creationId="{00000000-0000-0000-0000-000000000000}"/>
          </ac:graphicFrameMkLst>
        </pc:graphicFrameChg>
      </pc:sldChg>
      <pc:sldChg chg="delSp modSp del mod modAnim">
        <pc:chgData name="Mike" userId="d13c3f3e-70b4-46c4-bf60-ab3fdcc06fc0" providerId="ADAL" clId="{C62CDB38-EC1F-4B29-8192-C65DF3EB109E}" dt="2020-05-24T07:13:09.458" v="12825" actId="47"/>
        <pc:sldMkLst>
          <pc:docMk/>
          <pc:sldMk cId="2312985260" sldId="905"/>
        </pc:sldMkLst>
        <pc:spChg chg="del">
          <ac:chgData name="Mike" userId="d13c3f3e-70b4-46c4-bf60-ab3fdcc06fc0" providerId="ADAL" clId="{C62CDB38-EC1F-4B29-8192-C65DF3EB109E}" dt="2020-05-24T06:44:05.509" v="12438" actId="478"/>
          <ac:spMkLst>
            <pc:docMk/>
            <pc:sldMk cId="2312985260" sldId="905"/>
            <ac:spMk id="480260" creationId="{00000000-0000-0000-0000-000000000000}"/>
          </ac:spMkLst>
        </pc:spChg>
        <pc:graphicFrameChg chg="mod">
          <ac:chgData name="Mike" userId="d13c3f3e-70b4-46c4-bf60-ab3fdcc06fc0" providerId="ADAL" clId="{C62CDB38-EC1F-4B29-8192-C65DF3EB109E}" dt="2020-05-24T06:44:17.462" v="12445" actId="1035"/>
          <ac:graphicFrameMkLst>
            <pc:docMk/>
            <pc:sldMk cId="2312985260" sldId="905"/>
            <ac:graphicFrameMk id="88" creationId="{00000000-0000-0000-0000-000000000000}"/>
          </ac:graphicFrameMkLst>
        </pc:graphicFrameChg>
        <pc:graphicFrameChg chg="mod">
          <ac:chgData name="Mike" userId="d13c3f3e-70b4-46c4-bf60-ab3fdcc06fc0" providerId="ADAL" clId="{C62CDB38-EC1F-4B29-8192-C65DF3EB109E}" dt="2020-05-22T07:36:17.820" v="4837" actId="1035"/>
          <ac:graphicFrameMkLst>
            <pc:docMk/>
            <pc:sldMk cId="2312985260" sldId="905"/>
            <ac:graphicFrameMk id="89" creationId="{00000000-0000-0000-0000-000000000000}"/>
          </ac:graphicFrameMkLst>
        </pc:graphicFrameChg>
      </pc:sldChg>
      <pc:sldChg chg="addSp delSp modSp del mod delAnim modAnim">
        <pc:chgData name="Mike" userId="d13c3f3e-70b4-46c4-bf60-ab3fdcc06fc0" providerId="ADAL" clId="{C62CDB38-EC1F-4B29-8192-C65DF3EB109E}" dt="2020-06-15T22:57:50.550" v="13792" actId="47"/>
        <pc:sldMkLst>
          <pc:docMk/>
          <pc:sldMk cId="3698586158" sldId="906"/>
        </pc:sldMkLst>
        <pc:spChg chg="mod">
          <ac:chgData name="Mike" userId="d13c3f3e-70b4-46c4-bf60-ab3fdcc06fc0" providerId="ADAL" clId="{C62CDB38-EC1F-4B29-8192-C65DF3EB109E}" dt="2020-05-22T22:21:50.225" v="5660" actId="207"/>
          <ac:spMkLst>
            <pc:docMk/>
            <pc:sldMk cId="3698586158" sldId="906"/>
            <ac:spMk id="14" creationId="{00000000-0000-0000-0000-000000000000}"/>
          </ac:spMkLst>
        </pc:spChg>
        <pc:spChg chg="mod">
          <ac:chgData name="Mike" userId="d13c3f3e-70b4-46c4-bf60-ab3fdcc06fc0" providerId="ADAL" clId="{C62CDB38-EC1F-4B29-8192-C65DF3EB109E}" dt="2020-05-22T22:21:50.225" v="5660" actId="207"/>
          <ac:spMkLst>
            <pc:docMk/>
            <pc:sldMk cId="3698586158" sldId="906"/>
            <ac:spMk id="15" creationId="{00000000-0000-0000-0000-000000000000}"/>
          </ac:spMkLst>
        </pc:spChg>
        <pc:spChg chg="mod">
          <ac:chgData name="Mike" userId="d13c3f3e-70b4-46c4-bf60-ab3fdcc06fc0" providerId="ADAL" clId="{C62CDB38-EC1F-4B29-8192-C65DF3EB109E}" dt="2020-05-22T23:58:11.953" v="5788" actId="20577"/>
          <ac:spMkLst>
            <pc:docMk/>
            <pc:sldMk cId="3698586158" sldId="906"/>
            <ac:spMk id="19" creationId="{00000000-0000-0000-0000-000000000000}"/>
          </ac:spMkLst>
        </pc:spChg>
        <pc:spChg chg="mod">
          <ac:chgData name="Mike" userId="d13c3f3e-70b4-46c4-bf60-ab3fdcc06fc0" providerId="ADAL" clId="{C62CDB38-EC1F-4B29-8192-C65DF3EB109E}" dt="2020-05-23T00:11:57.952" v="6003" actId="207"/>
          <ac:spMkLst>
            <pc:docMk/>
            <pc:sldMk cId="3698586158" sldId="906"/>
            <ac:spMk id="31" creationId="{00000000-0000-0000-0000-000000000000}"/>
          </ac:spMkLst>
        </pc:spChg>
        <pc:spChg chg="mod">
          <ac:chgData name="Mike" userId="d13c3f3e-70b4-46c4-bf60-ab3fdcc06fc0" providerId="ADAL" clId="{C62CDB38-EC1F-4B29-8192-C65DF3EB109E}" dt="2020-05-23T00:11:57.952" v="6003" actId="207"/>
          <ac:spMkLst>
            <pc:docMk/>
            <pc:sldMk cId="3698586158" sldId="906"/>
            <ac:spMk id="32" creationId="{00000000-0000-0000-0000-000000000000}"/>
          </ac:spMkLst>
        </pc:spChg>
        <pc:spChg chg="mod">
          <ac:chgData name="Mike" userId="d13c3f3e-70b4-46c4-bf60-ab3fdcc06fc0" providerId="ADAL" clId="{C62CDB38-EC1F-4B29-8192-C65DF3EB109E}" dt="2020-05-23T00:11:57.952" v="6003" actId="207"/>
          <ac:spMkLst>
            <pc:docMk/>
            <pc:sldMk cId="3698586158" sldId="906"/>
            <ac:spMk id="33" creationId="{00000000-0000-0000-0000-000000000000}"/>
          </ac:spMkLst>
        </pc:spChg>
        <pc:spChg chg="del">
          <ac:chgData name="Mike" userId="d13c3f3e-70b4-46c4-bf60-ab3fdcc06fc0" providerId="ADAL" clId="{C62CDB38-EC1F-4B29-8192-C65DF3EB109E}" dt="2020-05-22T22:21:37.191" v="5657" actId="478"/>
          <ac:spMkLst>
            <pc:docMk/>
            <pc:sldMk cId="3698586158" sldId="906"/>
            <ac:spMk id="40" creationId="{00000000-0000-0000-0000-000000000000}"/>
          </ac:spMkLst>
        </pc:spChg>
        <pc:spChg chg="add mod">
          <ac:chgData name="Mike" userId="d13c3f3e-70b4-46c4-bf60-ab3fdcc06fc0" providerId="ADAL" clId="{C62CDB38-EC1F-4B29-8192-C65DF3EB109E}" dt="2020-05-22T23:58:23.483" v="5793" actId="2711"/>
          <ac:spMkLst>
            <pc:docMk/>
            <pc:sldMk cId="3698586158" sldId="906"/>
            <ac:spMk id="41" creationId="{25BBB5B8-E1AA-473F-A8E0-0854D02575E8}"/>
          </ac:spMkLst>
        </pc:spChg>
        <pc:spChg chg="mod">
          <ac:chgData name="Mike" userId="d13c3f3e-70b4-46c4-bf60-ab3fdcc06fc0" providerId="ADAL" clId="{C62CDB38-EC1F-4B29-8192-C65DF3EB109E}" dt="2020-05-22T23:58:16.729" v="5792" actId="20577"/>
          <ac:spMkLst>
            <pc:docMk/>
            <pc:sldMk cId="3698586158" sldId="906"/>
            <ac:spMk id="417795" creationId="{00000000-0000-0000-0000-000000000000}"/>
          </ac:spMkLst>
        </pc:spChg>
        <pc:graphicFrameChg chg="del">
          <ac:chgData name="Mike" userId="d13c3f3e-70b4-46c4-bf60-ab3fdcc06fc0" providerId="ADAL" clId="{C62CDB38-EC1F-4B29-8192-C65DF3EB109E}" dt="2020-05-22T23:57:58.268" v="5784" actId="478"/>
          <ac:graphicFrameMkLst>
            <pc:docMk/>
            <pc:sldMk cId="3698586158" sldId="906"/>
            <ac:graphicFrameMk id="17" creationId="{00000000-0000-0000-0000-000000000000}"/>
          </ac:graphicFrameMkLst>
        </pc:graphicFrameChg>
        <pc:graphicFrameChg chg="del mod">
          <ac:chgData name="Mike" userId="d13c3f3e-70b4-46c4-bf60-ab3fdcc06fc0" providerId="ADAL" clId="{C62CDB38-EC1F-4B29-8192-C65DF3EB109E}" dt="2020-05-22T23:59:18.501" v="5800" actId="478"/>
          <ac:graphicFrameMkLst>
            <pc:docMk/>
            <pc:sldMk cId="3698586158" sldId="906"/>
            <ac:graphicFrameMk id="21" creationId="{00000000-0000-0000-0000-000000000000}"/>
          </ac:graphicFrameMkLst>
        </pc:graphicFrameChg>
        <pc:graphicFrameChg chg="mod ord">
          <ac:chgData name="Mike" userId="d13c3f3e-70b4-46c4-bf60-ab3fdcc06fc0" providerId="ADAL" clId="{C62CDB38-EC1F-4B29-8192-C65DF3EB109E}" dt="2020-05-23T00:23:53.552" v="6046" actId="552"/>
          <ac:graphicFrameMkLst>
            <pc:docMk/>
            <pc:sldMk cId="3698586158" sldId="906"/>
            <ac:graphicFrameMk id="22" creationId="{00000000-0000-0000-0000-000000000000}"/>
          </ac:graphicFrameMkLst>
        </pc:graphicFrameChg>
        <pc:graphicFrameChg chg="mod ord">
          <ac:chgData name="Mike" userId="d13c3f3e-70b4-46c4-bf60-ab3fdcc06fc0" providerId="ADAL" clId="{C62CDB38-EC1F-4B29-8192-C65DF3EB109E}" dt="2020-05-23T00:23:53.552" v="6046" actId="552"/>
          <ac:graphicFrameMkLst>
            <pc:docMk/>
            <pc:sldMk cId="3698586158" sldId="906"/>
            <ac:graphicFrameMk id="23" creationId="{00000000-0000-0000-0000-000000000000}"/>
          </ac:graphicFrameMkLst>
        </pc:graphicFrameChg>
        <pc:graphicFrameChg chg="mod ord">
          <ac:chgData name="Mike" userId="d13c3f3e-70b4-46c4-bf60-ab3fdcc06fc0" providerId="ADAL" clId="{C62CDB38-EC1F-4B29-8192-C65DF3EB109E}" dt="2020-05-23T00:23:53.552" v="6046" actId="552"/>
          <ac:graphicFrameMkLst>
            <pc:docMk/>
            <pc:sldMk cId="3698586158" sldId="906"/>
            <ac:graphicFrameMk id="24" creationId="{00000000-0000-0000-0000-000000000000}"/>
          </ac:graphicFrameMkLst>
        </pc:graphicFrameChg>
        <pc:graphicFrameChg chg="mod ord">
          <ac:chgData name="Mike" userId="d13c3f3e-70b4-46c4-bf60-ab3fdcc06fc0" providerId="ADAL" clId="{C62CDB38-EC1F-4B29-8192-C65DF3EB109E}" dt="2020-05-23T00:23:53.552" v="6046" actId="552"/>
          <ac:graphicFrameMkLst>
            <pc:docMk/>
            <pc:sldMk cId="3698586158" sldId="906"/>
            <ac:graphicFrameMk id="25" creationId="{00000000-0000-0000-0000-000000000000}"/>
          </ac:graphicFrameMkLst>
        </pc:graphicFrameChg>
        <pc:graphicFrameChg chg="mod ord">
          <ac:chgData name="Mike" userId="d13c3f3e-70b4-46c4-bf60-ab3fdcc06fc0" providerId="ADAL" clId="{C62CDB38-EC1F-4B29-8192-C65DF3EB109E}" dt="2020-05-23T00:23:53.552" v="6046" actId="552"/>
          <ac:graphicFrameMkLst>
            <pc:docMk/>
            <pc:sldMk cId="3698586158" sldId="906"/>
            <ac:graphicFrameMk id="26" creationId="{00000000-0000-0000-0000-000000000000}"/>
          </ac:graphicFrameMkLst>
        </pc:graphicFrameChg>
        <pc:graphicFrameChg chg="mod ord">
          <ac:chgData name="Mike" userId="d13c3f3e-70b4-46c4-bf60-ab3fdcc06fc0" providerId="ADAL" clId="{C62CDB38-EC1F-4B29-8192-C65DF3EB109E}" dt="2020-05-23T00:23:53.552" v="6046" actId="552"/>
          <ac:graphicFrameMkLst>
            <pc:docMk/>
            <pc:sldMk cId="3698586158" sldId="906"/>
            <ac:graphicFrameMk id="27" creationId="{00000000-0000-0000-0000-000000000000}"/>
          </ac:graphicFrameMkLst>
        </pc:graphicFrameChg>
        <pc:graphicFrameChg chg="mod ord">
          <ac:chgData name="Mike" userId="d13c3f3e-70b4-46c4-bf60-ab3fdcc06fc0" providerId="ADAL" clId="{C62CDB38-EC1F-4B29-8192-C65DF3EB109E}" dt="2020-05-23T00:23:53.552" v="6046" actId="552"/>
          <ac:graphicFrameMkLst>
            <pc:docMk/>
            <pc:sldMk cId="3698586158" sldId="906"/>
            <ac:graphicFrameMk id="28" creationId="{00000000-0000-0000-0000-000000000000}"/>
          </ac:graphicFrameMkLst>
        </pc:graphicFrameChg>
        <pc:graphicFrameChg chg="mod ord">
          <ac:chgData name="Mike" userId="d13c3f3e-70b4-46c4-bf60-ab3fdcc06fc0" providerId="ADAL" clId="{C62CDB38-EC1F-4B29-8192-C65DF3EB109E}" dt="2020-05-23T00:23:53.552" v="6046" actId="552"/>
          <ac:graphicFrameMkLst>
            <pc:docMk/>
            <pc:sldMk cId="3698586158" sldId="906"/>
            <ac:graphicFrameMk id="29" creationId="{00000000-0000-0000-0000-000000000000}"/>
          </ac:graphicFrameMkLst>
        </pc:graphicFrameChg>
        <pc:graphicFrameChg chg="mod ord">
          <ac:chgData name="Mike" userId="d13c3f3e-70b4-46c4-bf60-ab3fdcc06fc0" providerId="ADAL" clId="{C62CDB38-EC1F-4B29-8192-C65DF3EB109E}" dt="2020-05-23T00:23:53.552" v="6046" actId="552"/>
          <ac:graphicFrameMkLst>
            <pc:docMk/>
            <pc:sldMk cId="3698586158" sldId="906"/>
            <ac:graphicFrameMk id="30" creationId="{00000000-0000-0000-0000-000000000000}"/>
          </ac:graphicFrameMkLst>
        </pc:graphicFrameChg>
        <pc:graphicFrameChg chg="add mod ord">
          <ac:chgData name="Mike" userId="d13c3f3e-70b4-46c4-bf60-ab3fdcc06fc0" providerId="ADAL" clId="{C62CDB38-EC1F-4B29-8192-C65DF3EB109E}" dt="2020-05-22T23:59:22.679" v="5801" actId="555"/>
          <ac:graphicFrameMkLst>
            <pc:docMk/>
            <pc:sldMk cId="3698586158" sldId="906"/>
            <ac:graphicFrameMk id="42" creationId="{A532B47E-58AE-4B85-9CFF-5681F897933A}"/>
          </ac:graphicFrameMkLst>
        </pc:graphicFrameChg>
        <pc:graphicFrameChg chg="add mod">
          <ac:chgData name="Mike" userId="d13c3f3e-70b4-46c4-bf60-ab3fdcc06fc0" providerId="ADAL" clId="{C62CDB38-EC1F-4B29-8192-C65DF3EB109E}" dt="2020-05-22T23:59:22.679" v="5801" actId="555"/>
          <ac:graphicFrameMkLst>
            <pc:docMk/>
            <pc:sldMk cId="3698586158" sldId="906"/>
            <ac:graphicFrameMk id="43" creationId="{2A67F260-F16A-4802-9845-42225F79B992}"/>
          </ac:graphicFrameMkLst>
        </pc:graphicFrameChg>
      </pc:sldChg>
      <pc:sldChg chg="addSp delSp modSp add mod modTransition addAnim delAnim modAnim modNotesTx">
        <pc:chgData name="Mike" userId="d13c3f3e-70b4-46c4-bf60-ab3fdcc06fc0" providerId="ADAL" clId="{C62CDB38-EC1F-4B29-8192-C65DF3EB109E}" dt="2020-05-17T07:36:30.907" v="454"/>
        <pc:sldMkLst>
          <pc:docMk/>
          <pc:sldMk cId="3650291106" sldId="907"/>
        </pc:sldMkLst>
        <pc:spChg chg="del">
          <ac:chgData name="Mike" userId="d13c3f3e-70b4-46c4-bf60-ab3fdcc06fc0" providerId="ADAL" clId="{C62CDB38-EC1F-4B29-8192-C65DF3EB109E}" dt="2020-05-17T07:34:59.205" v="413" actId="478"/>
          <ac:spMkLst>
            <pc:docMk/>
            <pc:sldMk cId="3650291106" sldId="907"/>
            <ac:spMk id="42" creationId="{00000000-0000-0000-0000-000000000000}"/>
          </ac:spMkLst>
        </pc:spChg>
        <pc:spChg chg="del">
          <ac:chgData name="Mike" userId="d13c3f3e-70b4-46c4-bf60-ab3fdcc06fc0" providerId="ADAL" clId="{C62CDB38-EC1F-4B29-8192-C65DF3EB109E}" dt="2020-05-17T07:34:59.205" v="413" actId="478"/>
          <ac:spMkLst>
            <pc:docMk/>
            <pc:sldMk cId="3650291106" sldId="907"/>
            <ac:spMk id="44" creationId="{00000000-0000-0000-0000-000000000000}"/>
          </ac:spMkLst>
        </pc:spChg>
        <pc:spChg chg="del">
          <ac:chgData name="Mike" userId="d13c3f3e-70b4-46c4-bf60-ab3fdcc06fc0" providerId="ADAL" clId="{C62CDB38-EC1F-4B29-8192-C65DF3EB109E}" dt="2020-05-17T07:34:59.205" v="413" actId="478"/>
          <ac:spMkLst>
            <pc:docMk/>
            <pc:sldMk cId="3650291106" sldId="907"/>
            <ac:spMk id="45" creationId="{00000000-0000-0000-0000-000000000000}"/>
          </ac:spMkLst>
        </pc:spChg>
        <pc:graphicFrameChg chg="del">
          <ac:chgData name="Mike" userId="d13c3f3e-70b4-46c4-bf60-ab3fdcc06fc0" providerId="ADAL" clId="{C62CDB38-EC1F-4B29-8192-C65DF3EB109E}" dt="2020-05-17T07:35:10.107" v="415" actId="478"/>
          <ac:graphicFrameMkLst>
            <pc:docMk/>
            <pc:sldMk cId="3650291106" sldId="907"/>
            <ac:graphicFrameMk id="55" creationId="{00000000-0000-0000-0000-000000000000}"/>
          </ac:graphicFrameMkLst>
        </pc:graphicFrameChg>
        <pc:graphicFrameChg chg="del">
          <ac:chgData name="Mike" userId="d13c3f3e-70b4-46c4-bf60-ab3fdcc06fc0" providerId="ADAL" clId="{C62CDB38-EC1F-4B29-8192-C65DF3EB109E}" dt="2020-05-17T07:35:21.270" v="421" actId="478"/>
          <ac:graphicFrameMkLst>
            <pc:docMk/>
            <pc:sldMk cId="3650291106" sldId="907"/>
            <ac:graphicFrameMk id="56" creationId="{00000000-0000-0000-0000-000000000000}"/>
          </ac:graphicFrameMkLst>
        </pc:graphicFrameChg>
        <pc:graphicFrameChg chg="add del ord">
          <ac:chgData name="Mike" userId="d13c3f3e-70b4-46c4-bf60-ab3fdcc06fc0" providerId="ADAL" clId="{C62CDB38-EC1F-4B29-8192-C65DF3EB109E}" dt="2020-05-17T07:36:08.738" v="453" actId="478"/>
          <ac:graphicFrameMkLst>
            <pc:docMk/>
            <pc:sldMk cId="3650291106" sldId="907"/>
            <ac:graphicFrameMk id="57" creationId="{00000000-0000-0000-0000-000000000000}"/>
          </ac:graphicFrameMkLst>
        </pc:graphicFrameChg>
        <pc:graphicFrameChg chg="del">
          <ac:chgData name="Mike" userId="d13c3f3e-70b4-46c4-bf60-ab3fdcc06fc0" providerId="ADAL" clId="{C62CDB38-EC1F-4B29-8192-C65DF3EB109E}" dt="2020-05-17T07:35:19.510" v="420" actId="478"/>
          <ac:graphicFrameMkLst>
            <pc:docMk/>
            <pc:sldMk cId="3650291106" sldId="907"/>
            <ac:graphicFrameMk id="58" creationId="{00000000-0000-0000-0000-000000000000}"/>
          </ac:graphicFrameMkLst>
        </pc:graphicFrameChg>
        <pc:graphicFrameChg chg="del">
          <ac:chgData name="Mike" userId="d13c3f3e-70b4-46c4-bf60-ab3fdcc06fc0" providerId="ADAL" clId="{C62CDB38-EC1F-4B29-8192-C65DF3EB109E}" dt="2020-05-17T07:35:11.790" v="416" actId="478"/>
          <ac:graphicFrameMkLst>
            <pc:docMk/>
            <pc:sldMk cId="3650291106" sldId="907"/>
            <ac:graphicFrameMk id="59" creationId="{00000000-0000-0000-0000-000000000000}"/>
          </ac:graphicFrameMkLst>
        </pc:graphicFrameChg>
        <pc:graphicFrameChg chg="del">
          <ac:chgData name="Mike" userId="d13c3f3e-70b4-46c4-bf60-ab3fdcc06fc0" providerId="ADAL" clId="{C62CDB38-EC1F-4B29-8192-C65DF3EB109E}" dt="2020-05-17T07:35:23.059" v="422" actId="478"/>
          <ac:graphicFrameMkLst>
            <pc:docMk/>
            <pc:sldMk cId="3650291106" sldId="907"/>
            <ac:graphicFrameMk id="60" creationId="{00000000-0000-0000-0000-000000000000}"/>
          </ac:graphicFrameMkLst>
        </pc:graphicFrameChg>
        <pc:graphicFrameChg chg="del">
          <ac:chgData name="Mike" userId="d13c3f3e-70b4-46c4-bf60-ab3fdcc06fc0" providerId="ADAL" clId="{C62CDB38-EC1F-4B29-8192-C65DF3EB109E}" dt="2020-05-17T07:35:24.615" v="423" actId="478"/>
          <ac:graphicFrameMkLst>
            <pc:docMk/>
            <pc:sldMk cId="3650291106" sldId="907"/>
            <ac:graphicFrameMk id="61" creationId="{00000000-0000-0000-0000-000000000000}"/>
          </ac:graphicFrameMkLst>
        </pc:graphicFrameChg>
        <pc:graphicFrameChg chg="del">
          <ac:chgData name="Mike" userId="d13c3f3e-70b4-46c4-bf60-ab3fdcc06fc0" providerId="ADAL" clId="{C62CDB38-EC1F-4B29-8192-C65DF3EB109E}" dt="2020-05-17T07:35:08.499" v="414" actId="478"/>
          <ac:graphicFrameMkLst>
            <pc:docMk/>
            <pc:sldMk cId="3650291106" sldId="907"/>
            <ac:graphicFrameMk id="62" creationId="{00000000-0000-0000-0000-000000000000}"/>
          </ac:graphicFrameMkLst>
        </pc:graphicFrameChg>
      </pc:sldChg>
      <pc:sldChg chg="modSp add del mod setBg modAnim">
        <pc:chgData name="Mike" userId="d13c3f3e-70b4-46c4-bf60-ab3fdcc06fc0" providerId="ADAL" clId="{C62CDB38-EC1F-4B29-8192-C65DF3EB109E}" dt="2020-05-20T07:40:38.866" v="1597" actId="47"/>
        <pc:sldMkLst>
          <pc:docMk/>
          <pc:sldMk cId="3691803982" sldId="908"/>
        </pc:sldMkLst>
        <pc:spChg chg="mod">
          <ac:chgData name="Mike" userId="d13c3f3e-70b4-46c4-bf60-ab3fdcc06fc0" providerId="ADAL" clId="{C62CDB38-EC1F-4B29-8192-C65DF3EB109E}" dt="2020-05-19T19:47:31.513" v="1210" actId="14100"/>
          <ac:spMkLst>
            <pc:docMk/>
            <pc:sldMk cId="3691803982" sldId="908"/>
            <ac:spMk id="37" creationId="{00000000-0000-0000-0000-000000000000}"/>
          </ac:spMkLst>
        </pc:spChg>
        <pc:spChg chg="mod">
          <ac:chgData name="Mike" userId="d13c3f3e-70b4-46c4-bf60-ab3fdcc06fc0" providerId="ADAL" clId="{C62CDB38-EC1F-4B29-8192-C65DF3EB109E}" dt="2020-05-19T19:47:31.513" v="1210" actId="14100"/>
          <ac:spMkLst>
            <pc:docMk/>
            <pc:sldMk cId="3691803982" sldId="908"/>
            <ac:spMk id="38" creationId="{00000000-0000-0000-0000-000000000000}"/>
          </ac:spMkLst>
        </pc:spChg>
        <pc:spChg chg="mod">
          <ac:chgData name="Mike" userId="d13c3f3e-70b4-46c4-bf60-ab3fdcc06fc0" providerId="ADAL" clId="{C62CDB38-EC1F-4B29-8192-C65DF3EB109E}" dt="2020-05-19T19:47:31.513" v="1210" actId="14100"/>
          <ac:spMkLst>
            <pc:docMk/>
            <pc:sldMk cId="3691803982" sldId="908"/>
            <ac:spMk id="39" creationId="{00000000-0000-0000-0000-000000000000}"/>
          </ac:spMkLst>
        </pc:spChg>
        <pc:spChg chg="mod">
          <ac:chgData name="Mike" userId="d13c3f3e-70b4-46c4-bf60-ab3fdcc06fc0" providerId="ADAL" clId="{C62CDB38-EC1F-4B29-8192-C65DF3EB109E}" dt="2020-05-19T19:47:31.513" v="1210" actId="14100"/>
          <ac:spMkLst>
            <pc:docMk/>
            <pc:sldMk cId="3691803982" sldId="908"/>
            <ac:spMk id="42" creationId="{00000000-0000-0000-0000-000000000000}"/>
          </ac:spMkLst>
        </pc:spChg>
        <pc:spChg chg="mod">
          <ac:chgData name="Mike" userId="d13c3f3e-70b4-46c4-bf60-ab3fdcc06fc0" providerId="ADAL" clId="{C62CDB38-EC1F-4B29-8192-C65DF3EB109E}" dt="2020-05-19T19:47:31.513" v="1210" actId="14100"/>
          <ac:spMkLst>
            <pc:docMk/>
            <pc:sldMk cId="3691803982" sldId="908"/>
            <ac:spMk id="43" creationId="{00000000-0000-0000-0000-000000000000}"/>
          </ac:spMkLst>
        </pc:spChg>
        <pc:spChg chg="mod">
          <ac:chgData name="Mike" userId="d13c3f3e-70b4-46c4-bf60-ab3fdcc06fc0" providerId="ADAL" clId="{C62CDB38-EC1F-4B29-8192-C65DF3EB109E}" dt="2020-05-19T19:47:31.513" v="1210" actId="14100"/>
          <ac:spMkLst>
            <pc:docMk/>
            <pc:sldMk cId="3691803982" sldId="908"/>
            <ac:spMk id="50" creationId="{00000000-0000-0000-0000-000000000000}"/>
          </ac:spMkLst>
        </pc:spChg>
        <pc:spChg chg="mod">
          <ac:chgData name="Mike" userId="d13c3f3e-70b4-46c4-bf60-ab3fdcc06fc0" providerId="ADAL" clId="{C62CDB38-EC1F-4B29-8192-C65DF3EB109E}" dt="2020-05-19T19:47:31.513" v="1210" actId="14100"/>
          <ac:spMkLst>
            <pc:docMk/>
            <pc:sldMk cId="3691803982" sldId="908"/>
            <ac:spMk id="51" creationId="{00000000-0000-0000-0000-000000000000}"/>
          </ac:spMkLst>
        </pc:spChg>
        <pc:spChg chg="mod">
          <ac:chgData name="Mike" userId="d13c3f3e-70b4-46c4-bf60-ab3fdcc06fc0" providerId="ADAL" clId="{C62CDB38-EC1F-4B29-8192-C65DF3EB109E}" dt="2020-05-19T19:47:31.513" v="1210" actId="14100"/>
          <ac:spMkLst>
            <pc:docMk/>
            <pc:sldMk cId="3691803982" sldId="908"/>
            <ac:spMk id="56" creationId="{00000000-0000-0000-0000-000000000000}"/>
          </ac:spMkLst>
        </pc:spChg>
        <pc:spChg chg="mod">
          <ac:chgData name="Mike" userId="d13c3f3e-70b4-46c4-bf60-ab3fdcc06fc0" providerId="ADAL" clId="{C62CDB38-EC1F-4B29-8192-C65DF3EB109E}" dt="2020-05-19T19:47:31.513" v="1210" actId="14100"/>
          <ac:spMkLst>
            <pc:docMk/>
            <pc:sldMk cId="3691803982" sldId="908"/>
            <ac:spMk id="57" creationId="{00000000-0000-0000-0000-000000000000}"/>
          </ac:spMkLst>
        </pc:spChg>
        <pc:spChg chg="mod">
          <ac:chgData name="Mike" userId="d13c3f3e-70b4-46c4-bf60-ab3fdcc06fc0" providerId="ADAL" clId="{C62CDB38-EC1F-4B29-8192-C65DF3EB109E}" dt="2020-05-19T19:47:31.513" v="1210" actId="14100"/>
          <ac:spMkLst>
            <pc:docMk/>
            <pc:sldMk cId="3691803982" sldId="908"/>
            <ac:spMk id="58" creationId="{00000000-0000-0000-0000-000000000000}"/>
          </ac:spMkLst>
        </pc:spChg>
        <pc:spChg chg="mod">
          <ac:chgData name="Mike" userId="d13c3f3e-70b4-46c4-bf60-ab3fdcc06fc0" providerId="ADAL" clId="{C62CDB38-EC1F-4B29-8192-C65DF3EB109E}" dt="2020-05-19T19:47:31.513" v="1210" actId="14100"/>
          <ac:spMkLst>
            <pc:docMk/>
            <pc:sldMk cId="3691803982" sldId="908"/>
            <ac:spMk id="66" creationId="{00000000-0000-0000-0000-000000000000}"/>
          </ac:spMkLst>
        </pc:spChg>
      </pc:sldChg>
      <pc:sldChg chg="add del modTransition">
        <pc:chgData name="Mike" userId="d13c3f3e-70b4-46c4-bf60-ab3fdcc06fc0" providerId="ADAL" clId="{C62CDB38-EC1F-4B29-8192-C65DF3EB109E}" dt="2020-05-19T20:08:51.395" v="1223" actId="47"/>
        <pc:sldMkLst>
          <pc:docMk/>
          <pc:sldMk cId="4053333791" sldId="909"/>
        </pc:sldMkLst>
      </pc:sldChg>
      <pc:sldChg chg="modSp add del mod">
        <pc:chgData name="Mike" userId="d13c3f3e-70b4-46c4-bf60-ab3fdcc06fc0" providerId="ADAL" clId="{C62CDB38-EC1F-4B29-8192-C65DF3EB109E}" dt="2020-05-20T06:59:07.707" v="1406" actId="47"/>
        <pc:sldMkLst>
          <pc:docMk/>
          <pc:sldMk cId="3249419714" sldId="910"/>
        </pc:sldMkLst>
        <pc:spChg chg="mod">
          <ac:chgData name="Mike" userId="d13c3f3e-70b4-46c4-bf60-ab3fdcc06fc0" providerId="ADAL" clId="{C62CDB38-EC1F-4B29-8192-C65DF3EB109E}" dt="2020-05-19T19:49:18.434" v="1214" actId="14100"/>
          <ac:spMkLst>
            <pc:docMk/>
            <pc:sldMk cId="3249419714" sldId="910"/>
            <ac:spMk id="6"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7"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8"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0"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1"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2"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3"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4"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6"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8"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9" creationId="{00000000-0000-0000-0000-000000000000}"/>
          </ac:spMkLst>
        </pc:spChg>
        <pc:spChg chg="mod">
          <ac:chgData name="Mike" userId="d13c3f3e-70b4-46c4-bf60-ab3fdcc06fc0" providerId="ADAL" clId="{C62CDB38-EC1F-4B29-8192-C65DF3EB109E}" dt="2020-05-19T19:48:05.405" v="1213" actId="14100"/>
          <ac:spMkLst>
            <pc:docMk/>
            <pc:sldMk cId="3249419714" sldId="910"/>
            <ac:spMk id="20"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23"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24"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37"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38" creationId="{00000000-0000-0000-0000-000000000000}"/>
          </ac:spMkLst>
        </pc:spChg>
        <pc:spChg chg="mod">
          <ac:chgData name="Mike" userId="d13c3f3e-70b4-46c4-bf60-ab3fdcc06fc0" providerId="ADAL" clId="{C62CDB38-EC1F-4B29-8192-C65DF3EB109E}" dt="2020-05-19T20:11:00.919" v="1226" actId="20577"/>
          <ac:spMkLst>
            <pc:docMk/>
            <pc:sldMk cId="3249419714" sldId="910"/>
            <ac:spMk id="39"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42"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43"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44"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45"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50"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51"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56"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57" creationId="{00000000-0000-0000-0000-000000000000}"/>
          </ac:spMkLst>
        </pc:spChg>
        <pc:spChg chg="mod">
          <ac:chgData name="Mike" userId="d13c3f3e-70b4-46c4-bf60-ab3fdcc06fc0" providerId="ADAL" clId="{C62CDB38-EC1F-4B29-8192-C65DF3EB109E}" dt="2020-05-19T19:48:05.405" v="1213" actId="14100"/>
          <ac:spMkLst>
            <pc:docMk/>
            <pc:sldMk cId="3249419714" sldId="910"/>
            <ac:spMk id="58"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66"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77"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78"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83"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84"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85"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86"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89"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90"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91"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92"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93"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94"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95"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96"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97"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98" creationId="{4370670C-FF70-46C7-8DEB-DE7665C6B0B2}"/>
          </ac:spMkLst>
        </pc:spChg>
        <pc:spChg chg="mod">
          <ac:chgData name="Mike" userId="d13c3f3e-70b4-46c4-bf60-ab3fdcc06fc0" providerId="ADAL" clId="{C62CDB38-EC1F-4B29-8192-C65DF3EB109E}" dt="2020-05-19T19:49:18.434" v="1214" actId="14100"/>
          <ac:spMkLst>
            <pc:docMk/>
            <pc:sldMk cId="3249419714" sldId="910"/>
            <ac:spMk id="99" creationId="{00000000-0000-0000-0000-000000000000}"/>
          </ac:spMkLst>
        </pc:spChg>
        <pc:spChg chg="mod">
          <ac:chgData name="Mike" userId="d13c3f3e-70b4-46c4-bf60-ab3fdcc06fc0" providerId="ADAL" clId="{C62CDB38-EC1F-4B29-8192-C65DF3EB109E}" dt="2020-05-19T19:50:00.333" v="1218" actId="12789"/>
          <ac:spMkLst>
            <pc:docMk/>
            <pc:sldMk cId="3249419714" sldId="910"/>
            <ac:spMk id="101" creationId="{35324620-17E3-4270-80DF-0AC3F733C66D}"/>
          </ac:spMkLst>
        </pc:spChg>
        <pc:spChg chg="mod">
          <ac:chgData name="Mike" userId="d13c3f3e-70b4-46c4-bf60-ab3fdcc06fc0" providerId="ADAL" clId="{C62CDB38-EC1F-4B29-8192-C65DF3EB109E}" dt="2020-05-19T19:49:18.434" v="1214" actId="14100"/>
          <ac:spMkLst>
            <pc:docMk/>
            <pc:sldMk cId="3249419714" sldId="910"/>
            <ac:spMk id="102"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03" creationId="{00000000-0000-0000-0000-000000000000}"/>
          </ac:spMkLst>
        </pc:spChg>
        <pc:spChg chg="mod">
          <ac:chgData name="Mike" userId="d13c3f3e-70b4-46c4-bf60-ab3fdcc06fc0" providerId="ADAL" clId="{C62CDB38-EC1F-4B29-8192-C65DF3EB109E}" dt="2020-05-19T19:50:05.190" v="1219" actId="12789"/>
          <ac:spMkLst>
            <pc:docMk/>
            <pc:sldMk cId="3249419714" sldId="910"/>
            <ac:spMk id="105" creationId="{377BB0EE-0350-43FE-AF9F-E3F9445F9E87}"/>
          </ac:spMkLst>
        </pc:spChg>
        <pc:spChg chg="mod">
          <ac:chgData name="Mike" userId="d13c3f3e-70b4-46c4-bf60-ab3fdcc06fc0" providerId="ADAL" clId="{C62CDB38-EC1F-4B29-8192-C65DF3EB109E}" dt="2020-05-19T19:49:18.434" v="1214" actId="14100"/>
          <ac:spMkLst>
            <pc:docMk/>
            <pc:sldMk cId="3249419714" sldId="910"/>
            <ac:spMk id="106" creationId="{BBAFE62C-8A08-40BA-9CCB-BD589F386F90}"/>
          </ac:spMkLst>
        </pc:spChg>
        <pc:spChg chg="mod">
          <ac:chgData name="Mike" userId="d13c3f3e-70b4-46c4-bf60-ab3fdcc06fc0" providerId="ADAL" clId="{C62CDB38-EC1F-4B29-8192-C65DF3EB109E}" dt="2020-05-19T19:49:18.434" v="1214" actId="14100"/>
          <ac:spMkLst>
            <pc:docMk/>
            <pc:sldMk cId="3249419714" sldId="910"/>
            <ac:spMk id="107" creationId="{6EC989BA-8B9E-496C-AB25-568C85EC8515}"/>
          </ac:spMkLst>
        </pc:spChg>
        <pc:spChg chg="mod">
          <ac:chgData name="Mike" userId="d13c3f3e-70b4-46c4-bf60-ab3fdcc06fc0" providerId="ADAL" clId="{C62CDB38-EC1F-4B29-8192-C65DF3EB109E}" dt="2020-05-19T19:49:18.434" v="1214" actId="14100"/>
          <ac:spMkLst>
            <pc:docMk/>
            <pc:sldMk cId="3249419714" sldId="910"/>
            <ac:spMk id="126"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27"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28"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31"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32"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33"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36"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37"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38"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51"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52"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53"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57"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60"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61"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62" creationId="{00000000-0000-0000-0000-000000000000}"/>
          </ac:spMkLst>
        </pc:spChg>
        <pc:spChg chg="mod">
          <ac:chgData name="Mike" userId="d13c3f3e-70b4-46c4-bf60-ab3fdcc06fc0" providerId="ADAL" clId="{C62CDB38-EC1F-4B29-8192-C65DF3EB109E}" dt="2020-05-19T19:50:20.530" v="1222" actId="12789"/>
          <ac:spMkLst>
            <pc:docMk/>
            <pc:sldMk cId="3249419714" sldId="910"/>
            <ac:spMk id="176" creationId="{00000000-0000-0000-0000-000000000000}"/>
          </ac:spMkLst>
        </pc:spChg>
        <pc:spChg chg="mod">
          <ac:chgData name="Mike" userId="d13c3f3e-70b4-46c4-bf60-ab3fdcc06fc0" providerId="ADAL" clId="{C62CDB38-EC1F-4B29-8192-C65DF3EB109E}" dt="2020-05-19T19:50:16.615" v="1221" actId="12789"/>
          <ac:spMkLst>
            <pc:docMk/>
            <pc:sldMk cId="3249419714" sldId="910"/>
            <ac:spMk id="179"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81"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82"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83"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86"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87"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90"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91"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94"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95"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96"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197" creationId="{00000000-0000-0000-0000-000000000000}"/>
          </ac:spMkLst>
        </pc:spChg>
        <pc:spChg chg="mod">
          <ac:chgData name="Mike" userId="d13c3f3e-70b4-46c4-bf60-ab3fdcc06fc0" providerId="ADAL" clId="{C62CDB38-EC1F-4B29-8192-C65DF3EB109E}" dt="2020-05-19T19:49:18.434" v="1214" actId="14100"/>
          <ac:spMkLst>
            <pc:docMk/>
            <pc:sldMk cId="3249419714" sldId="910"/>
            <ac:spMk id="200" creationId="{00000000-0000-0000-0000-000000000000}"/>
          </ac:spMkLst>
        </pc:spChg>
        <pc:spChg chg="mod">
          <ac:chgData name="Mike" userId="d13c3f3e-70b4-46c4-bf60-ab3fdcc06fc0" providerId="ADAL" clId="{C62CDB38-EC1F-4B29-8192-C65DF3EB109E}" dt="2020-05-19T19:48:05.405" v="1213" actId="14100"/>
          <ac:spMkLst>
            <pc:docMk/>
            <pc:sldMk cId="3249419714" sldId="910"/>
            <ac:spMk id="201" creationId="{00000000-0000-0000-0000-000000000000}"/>
          </ac:spMkLst>
        </pc:spChg>
        <pc:spChg chg="mod">
          <ac:chgData name="Mike" userId="d13c3f3e-70b4-46c4-bf60-ab3fdcc06fc0" providerId="ADAL" clId="{C62CDB38-EC1F-4B29-8192-C65DF3EB109E}" dt="2020-05-19T19:48:05.405" v="1213" actId="14100"/>
          <ac:spMkLst>
            <pc:docMk/>
            <pc:sldMk cId="3249419714" sldId="910"/>
            <ac:spMk id="204" creationId="{00000000-0000-0000-0000-000000000000}"/>
          </ac:spMkLst>
        </pc:spChg>
        <pc:spChg chg="mod">
          <ac:chgData name="Mike" userId="d13c3f3e-70b4-46c4-bf60-ab3fdcc06fc0" providerId="ADAL" clId="{C62CDB38-EC1F-4B29-8192-C65DF3EB109E}" dt="2020-05-19T19:48:05.405" v="1213" actId="14100"/>
          <ac:spMkLst>
            <pc:docMk/>
            <pc:sldMk cId="3249419714" sldId="910"/>
            <ac:spMk id="205" creationId="{00000000-0000-0000-0000-000000000000}"/>
          </ac:spMkLst>
        </pc:spChg>
        <pc:spChg chg="mod">
          <ac:chgData name="Mike" userId="d13c3f3e-70b4-46c4-bf60-ab3fdcc06fc0" providerId="ADAL" clId="{C62CDB38-EC1F-4B29-8192-C65DF3EB109E}" dt="2020-05-19T19:49:45.594" v="1215" actId="12789"/>
          <ac:spMkLst>
            <pc:docMk/>
            <pc:sldMk cId="3249419714" sldId="910"/>
            <ac:spMk id="209" creationId="{00000000-0000-0000-0000-000000000000}"/>
          </ac:spMkLst>
        </pc:spChg>
        <pc:spChg chg="mod">
          <ac:chgData name="Mike" userId="d13c3f3e-70b4-46c4-bf60-ab3fdcc06fc0" providerId="ADAL" clId="{C62CDB38-EC1F-4B29-8192-C65DF3EB109E}" dt="2020-05-19T19:49:51.209" v="1216" actId="12789"/>
          <ac:spMkLst>
            <pc:docMk/>
            <pc:sldMk cId="3249419714" sldId="910"/>
            <ac:spMk id="217" creationId="{00000000-0000-0000-0000-000000000000}"/>
          </ac:spMkLst>
        </pc:spChg>
        <pc:spChg chg="mod">
          <ac:chgData name="Mike" userId="d13c3f3e-70b4-46c4-bf60-ab3fdcc06fc0" providerId="ADAL" clId="{C62CDB38-EC1F-4B29-8192-C65DF3EB109E}" dt="2020-05-19T19:49:55.253" v="1217" actId="12789"/>
          <ac:spMkLst>
            <pc:docMk/>
            <pc:sldMk cId="3249419714" sldId="910"/>
            <ac:spMk id="221" creationId="{00000000-0000-0000-0000-000000000000}"/>
          </ac:spMkLst>
        </pc:spChg>
        <pc:spChg chg="mod">
          <ac:chgData name="Mike" userId="d13c3f3e-70b4-46c4-bf60-ab3fdcc06fc0" providerId="ADAL" clId="{C62CDB38-EC1F-4B29-8192-C65DF3EB109E}" dt="2020-05-19T19:50:11.403" v="1220" actId="12789"/>
          <ac:spMkLst>
            <pc:docMk/>
            <pc:sldMk cId="3249419714" sldId="910"/>
            <ac:spMk id="225" creationId="{00000000-0000-0000-0000-000000000000}"/>
          </ac:spMkLst>
        </pc:spChg>
        <pc:graphicFrameChg chg="mod">
          <ac:chgData name="Mike" userId="d13c3f3e-70b4-46c4-bf60-ab3fdcc06fc0" providerId="ADAL" clId="{C62CDB38-EC1F-4B29-8192-C65DF3EB109E}" dt="2020-05-19T19:50:00.333" v="1218" actId="12789"/>
          <ac:graphicFrameMkLst>
            <pc:docMk/>
            <pc:sldMk cId="3249419714" sldId="910"/>
            <ac:graphicFrameMk id="100" creationId="{61B9F0A0-DF59-4CC6-9E66-D112D3C01E5F}"/>
          </ac:graphicFrameMkLst>
        </pc:graphicFrameChg>
        <pc:graphicFrameChg chg="mod">
          <ac:chgData name="Mike" userId="d13c3f3e-70b4-46c4-bf60-ab3fdcc06fc0" providerId="ADAL" clId="{C62CDB38-EC1F-4B29-8192-C65DF3EB109E}" dt="2020-05-19T19:50:05.190" v="1219" actId="12789"/>
          <ac:graphicFrameMkLst>
            <pc:docMk/>
            <pc:sldMk cId="3249419714" sldId="910"/>
            <ac:graphicFrameMk id="104" creationId="{A9662AB8-DF6B-4C8B-A0CB-9C3A3E45D72A}"/>
          </ac:graphicFrameMkLst>
        </pc:graphicFrameChg>
        <pc:graphicFrameChg chg="mod">
          <ac:chgData name="Mike" userId="d13c3f3e-70b4-46c4-bf60-ab3fdcc06fc0" providerId="ADAL" clId="{C62CDB38-EC1F-4B29-8192-C65DF3EB109E}" dt="2020-05-19T19:50:20.530" v="1222" actId="12789"/>
          <ac:graphicFrameMkLst>
            <pc:docMk/>
            <pc:sldMk cId="3249419714" sldId="910"/>
            <ac:graphicFrameMk id="175" creationId="{00000000-0000-0000-0000-000000000000}"/>
          </ac:graphicFrameMkLst>
        </pc:graphicFrameChg>
        <pc:graphicFrameChg chg="mod">
          <ac:chgData name="Mike" userId="d13c3f3e-70b4-46c4-bf60-ab3fdcc06fc0" providerId="ADAL" clId="{C62CDB38-EC1F-4B29-8192-C65DF3EB109E}" dt="2020-05-19T19:50:16.615" v="1221" actId="12789"/>
          <ac:graphicFrameMkLst>
            <pc:docMk/>
            <pc:sldMk cId="3249419714" sldId="910"/>
            <ac:graphicFrameMk id="180" creationId="{00000000-0000-0000-0000-000000000000}"/>
          </ac:graphicFrameMkLst>
        </pc:graphicFrameChg>
        <pc:graphicFrameChg chg="mod">
          <ac:chgData name="Mike" userId="d13c3f3e-70b4-46c4-bf60-ab3fdcc06fc0" providerId="ADAL" clId="{C62CDB38-EC1F-4B29-8192-C65DF3EB109E}" dt="2020-05-19T19:49:45.594" v="1215" actId="12789"/>
          <ac:graphicFrameMkLst>
            <pc:docMk/>
            <pc:sldMk cId="3249419714" sldId="910"/>
            <ac:graphicFrameMk id="208" creationId="{00000000-0000-0000-0000-000000000000}"/>
          </ac:graphicFrameMkLst>
        </pc:graphicFrameChg>
        <pc:graphicFrameChg chg="mod">
          <ac:chgData name="Mike" userId="d13c3f3e-70b4-46c4-bf60-ab3fdcc06fc0" providerId="ADAL" clId="{C62CDB38-EC1F-4B29-8192-C65DF3EB109E}" dt="2020-05-19T19:49:51.209" v="1216" actId="12789"/>
          <ac:graphicFrameMkLst>
            <pc:docMk/>
            <pc:sldMk cId="3249419714" sldId="910"/>
            <ac:graphicFrameMk id="216" creationId="{00000000-0000-0000-0000-000000000000}"/>
          </ac:graphicFrameMkLst>
        </pc:graphicFrameChg>
        <pc:graphicFrameChg chg="mod">
          <ac:chgData name="Mike" userId="d13c3f3e-70b4-46c4-bf60-ab3fdcc06fc0" providerId="ADAL" clId="{C62CDB38-EC1F-4B29-8192-C65DF3EB109E}" dt="2020-05-19T19:49:55.253" v="1217" actId="12789"/>
          <ac:graphicFrameMkLst>
            <pc:docMk/>
            <pc:sldMk cId="3249419714" sldId="910"/>
            <ac:graphicFrameMk id="220" creationId="{00000000-0000-0000-0000-000000000000}"/>
          </ac:graphicFrameMkLst>
        </pc:graphicFrameChg>
        <pc:graphicFrameChg chg="mod">
          <ac:chgData name="Mike" userId="d13c3f3e-70b4-46c4-bf60-ab3fdcc06fc0" providerId="ADAL" clId="{C62CDB38-EC1F-4B29-8192-C65DF3EB109E}" dt="2020-05-19T19:50:11.403" v="1220" actId="12789"/>
          <ac:graphicFrameMkLst>
            <pc:docMk/>
            <pc:sldMk cId="3249419714" sldId="910"/>
            <ac:graphicFrameMk id="224" creationId="{00000000-0000-0000-0000-000000000000}"/>
          </ac:graphicFrameMkLst>
        </pc:graphicFrameChg>
      </pc:sldChg>
      <pc:sldChg chg="addSp delSp modSp add del mod">
        <pc:chgData name="Mike" userId="d13c3f3e-70b4-46c4-bf60-ab3fdcc06fc0" providerId="ADAL" clId="{C62CDB38-EC1F-4B29-8192-C65DF3EB109E}" dt="2020-05-20T07:10:08.928" v="1430" actId="47"/>
        <pc:sldMkLst>
          <pc:docMk/>
          <pc:sldMk cId="1080091802" sldId="911"/>
        </pc:sldMkLst>
        <pc:spChg chg="mod topLvl">
          <ac:chgData name="Mike" userId="d13c3f3e-70b4-46c4-bf60-ab3fdcc06fc0" providerId="ADAL" clId="{C62CDB38-EC1F-4B29-8192-C65DF3EB109E}" dt="2020-05-20T06:59:01.057" v="1405" actId="165"/>
          <ac:spMkLst>
            <pc:docMk/>
            <pc:sldMk cId="1080091802" sldId="911"/>
            <ac:spMk id="6"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7"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8"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0"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1"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2"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3"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4"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6"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8"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9"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20"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23"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24"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37"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38"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39"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42"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43"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44"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45"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50"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51"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56"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57"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58"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66"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77"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78"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83"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84"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85"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86"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89"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90"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91"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92"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93"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94"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95"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96"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97"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98" creationId="{4370670C-FF70-46C7-8DEB-DE7665C6B0B2}"/>
          </ac:spMkLst>
        </pc:spChg>
        <pc:spChg chg="del mod">
          <ac:chgData name="Mike" userId="d13c3f3e-70b4-46c4-bf60-ab3fdcc06fc0" providerId="ADAL" clId="{C62CDB38-EC1F-4B29-8192-C65DF3EB109E}" dt="2020-05-20T06:45:08.416" v="1229" actId="478"/>
          <ac:spMkLst>
            <pc:docMk/>
            <pc:sldMk cId="1080091802" sldId="911"/>
            <ac:spMk id="99"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01" creationId="{35324620-17E3-4270-80DF-0AC3F733C66D}"/>
          </ac:spMkLst>
        </pc:spChg>
        <pc:spChg chg="mod topLvl">
          <ac:chgData name="Mike" userId="d13c3f3e-70b4-46c4-bf60-ab3fdcc06fc0" providerId="ADAL" clId="{C62CDB38-EC1F-4B29-8192-C65DF3EB109E}" dt="2020-05-20T06:59:01.057" v="1405" actId="165"/>
          <ac:spMkLst>
            <pc:docMk/>
            <pc:sldMk cId="1080091802" sldId="911"/>
            <ac:spMk id="102"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03"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05" creationId="{377BB0EE-0350-43FE-AF9F-E3F9445F9E87}"/>
          </ac:spMkLst>
        </pc:spChg>
        <pc:spChg chg="mod topLvl">
          <ac:chgData name="Mike" userId="d13c3f3e-70b4-46c4-bf60-ab3fdcc06fc0" providerId="ADAL" clId="{C62CDB38-EC1F-4B29-8192-C65DF3EB109E}" dt="2020-05-20T06:59:01.057" v="1405" actId="165"/>
          <ac:spMkLst>
            <pc:docMk/>
            <pc:sldMk cId="1080091802" sldId="911"/>
            <ac:spMk id="106" creationId="{BBAFE62C-8A08-40BA-9CCB-BD589F386F90}"/>
          </ac:spMkLst>
        </pc:spChg>
        <pc:spChg chg="mod topLvl">
          <ac:chgData name="Mike" userId="d13c3f3e-70b4-46c4-bf60-ab3fdcc06fc0" providerId="ADAL" clId="{C62CDB38-EC1F-4B29-8192-C65DF3EB109E}" dt="2020-05-20T06:59:01.057" v="1405" actId="165"/>
          <ac:spMkLst>
            <pc:docMk/>
            <pc:sldMk cId="1080091802" sldId="911"/>
            <ac:spMk id="107" creationId="{6EC989BA-8B9E-496C-AB25-568C85EC8515}"/>
          </ac:spMkLst>
        </pc:spChg>
        <pc:spChg chg="add mod topLvl">
          <ac:chgData name="Mike" userId="d13c3f3e-70b4-46c4-bf60-ab3fdcc06fc0" providerId="ADAL" clId="{C62CDB38-EC1F-4B29-8192-C65DF3EB109E}" dt="2020-05-20T06:59:01.057" v="1405" actId="165"/>
          <ac:spMkLst>
            <pc:docMk/>
            <pc:sldMk cId="1080091802" sldId="911"/>
            <ac:spMk id="108" creationId="{C3AC138F-999A-4384-A175-880DD1EAB4A1}"/>
          </ac:spMkLst>
        </pc:spChg>
        <pc:spChg chg="mod topLvl">
          <ac:chgData name="Mike" userId="d13c3f3e-70b4-46c4-bf60-ab3fdcc06fc0" providerId="ADAL" clId="{C62CDB38-EC1F-4B29-8192-C65DF3EB109E}" dt="2020-05-20T06:59:01.057" v="1405" actId="165"/>
          <ac:spMkLst>
            <pc:docMk/>
            <pc:sldMk cId="1080091802" sldId="911"/>
            <ac:spMk id="126"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27"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28"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31"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32"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33"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36"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37"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38"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51"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52"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53"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57"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60"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61"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62"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76"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79"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81"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82"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83"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86"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87"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90"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91" creationId="{00000000-0000-0000-0000-000000000000}"/>
          </ac:spMkLst>
        </pc:spChg>
        <pc:spChg chg="add del mod topLvl">
          <ac:chgData name="Mike" userId="d13c3f3e-70b4-46c4-bf60-ab3fdcc06fc0" providerId="ADAL" clId="{C62CDB38-EC1F-4B29-8192-C65DF3EB109E}" dt="2020-05-20T06:59:01.057" v="1405" actId="165"/>
          <ac:spMkLst>
            <pc:docMk/>
            <pc:sldMk cId="1080091802" sldId="911"/>
            <ac:spMk id="194" creationId="{00000000-0000-0000-0000-000000000000}"/>
          </ac:spMkLst>
        </pc:spChg>
        <pc:spChg chg="del mod">
          <ac:chgData name="Mike" userId="d13c3f3e-70b4-46c4-bf60-ab3fdcc06fc0" providerId="ADAL" clId="{C62CDB38-EC1F-4B29-8192-C65DF3EB109E}" dt="2020-05-20T06:49:52.557" v="1293" actId="478"/>
          <ac:spMkLst>
            <pc:docMk/>
            <pc:sldMk cId="1080091802" sldId="911"/>
            <ac:spMk id="195"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96"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197"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200"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201"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204"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205"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209"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217"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221" creationId="{00000000-0000-0000-0000-000000000000}"/>
          </ac:spMkLst>
        </pc:spChg>
        <pc:spChg chg="mod topLvl">
          <ac:chgData name="Mike" userId="d13c3f3e-70b4-46c4-bf60-ab3fdcc06fc0" providerId="ADAL" clId="{C62CDB38-EC1F-4B29-8192-C65DF3EB109E}" dt="2020-05-20T06:59:01.057" v="1405" actId="165"/>
          <ac:spMkLst>
            <pc:docMk/>
            <pc:sldMk cId="1080091802" sldId="911"/>
            <ac:spMk id="225" creationId="{00000000-0000-0000-0000-000000000000}"/>
          </ac:spMkLst>
        </pc:spChg>
        <pc:grpChg chg="add del mod">
          <ac:chgData name="Mike" userId="d13c3f3e-70b4-46c4-bf60-ab3fdcc06fc0" providerId="ADAL" clId="{C62CDB38-EC1F-4B29-8192-C65DF3EB109E}" dt="2020-05-20T06:45:56.817" v="1235" actId="165"/>
          <ac:grpSpMkLst>
            <pc:docMk/>
            <pc:sldMk cId="1080091802" sldId="911"/>
            <ac:grpSpMk id="2" creationId="{7FA8064E-D236-4C2A-8934-BAD6D384084D}"/>
          </ac:grpSpMkLst>
        </pc:grpChg>
        <pc:grpChg chg="add del mod">
          <ac:chgData name="Mike" userId="d13c3f3e-70b4-46c4-bf60-ab3fdcc06fc0" providerId="ADAL" clId="{C62CDB38-EC1F-4B29-8192-C65DF3EB109E}" dt="2020-05-20T06:48:12.213" v="1268" actId="165"/>
          <ac:grpSpMkLst>
            <pc:docMk/>
            <pc:sldMk cId="1080091802" sldId="911"/>
            <ac:grpSpMk id="3" creationId="{0E381424-5F5E-4786-8B54-A926A505304C}"/>
          </ac:grpSpMkLst>
        </pc:grpChg>
        <pc:grpChg chg="add del mod">
          <ac:chgData name="Mike" userId="d13c3f3e-70b4-46c4-bf60-ab3fdcc06fc0" providerId="ADAL" clId="{C62CDB38-EC1F-4B29-8192-C65DF3EB109E}" dt="2020-05-20T06:59:01.057" v="1405" actId="165"/>
          <ac:grpSpMkLst>
            <pc:docMk/>
            <pc:sldMk cId="1080091802" sldId="911"/>
            <ac:grpSpMk id="5" creationId="{B18E6EA7-0E2D-4F24-83D2-4F42BD025233}"/>
          </ac:grpSpMkLst>
        </pc:grpChg>
        <pc:grpChg chg="add del mod">
          <ac:chgData name="Mike" userId="d13c3f3e-70b4-46c4-bf60-ab3fdcc06fc0" providerId="ADAL" clId="{C62CDB38-EC1F-4B29-8192-C65DF3EB109E}" dt="2020-05-20T06:59:01.057" v="1405" actId="165"/>
          <ac:grpSpMkLst>
            <pc:docMk/>
            <pc:sldMk cId="1080091802" sldId="911"/>
            <ac:grpSpMk id="9" creationId="{1704F12D-BB69-4E11-B456-F22F54C918B0}"/>
          </ac:grpSpMkLst>
        </pc:grpChg>
        <pc:grpChg chg="add del mod">
          <ac:chgData name="Mike" userId="d13c3f3e-70b4-46c4-bf60-ab3fdcc06fc0" providerId="ADAL" clId="{C62CDB38-EC1F-4B29-8192-C65DF3EB109E}" dt="2020-05-20T06:59:01.057" v="1405" actId="165"/>
          <ac:grpSpMkLst>
            <pc:docMk/>
            <pc:sldMk cId="1080091802" sldId="911"/>
            <ac:grpSpMk id="15" creationId="{A8AC70DD-34D0-4A55-8334-EA47F76FBE84}"/>
          </ac:grpSpMkLst>
        </pc:grpChg>
        <pc:graphicFrameChg chg="add mod topLvl">
          <ac:chgData name="Mike" userId="d13c3f3e-70b4-46c4-bf60-ab3fdcc06fc0" providerId="ADAL" clId="{C62CDB38-EC1F-4B29-8192-C65DF3EB109E}" dt="2020-05-20T06:59:01.057" v="1405" actId="165"/>
          <ac:graphicFrameMkLst>
            <pc:docMk/>
            <pc:sldMk cId="1080091802" sldId="911"/>
            <ac:graphicFrameMk id="4" creationId="{24AC00E4-8814-4FC0-83A6-220E782029A3}"/>
          </ac:graphicFrameMkLst>
        </pc:graphicFrameChg>
        <pc:graphicFrameChg chg="mod topLvl">
          <ac:chgData name="Mike" userId="d13c3f3e-70b4-46c4-bf60-ab3fdcc06fc0" providerId="ADAL" clId="{C62CDB38-EC1F-4B29-8192-C65DF3EB109E}" dt="2020-05-20T06:59:01.057" v="1405" actId="165"/>
          <ac:graphicFrameMkLst>
            <pc:docMk/>
            <pc:sldMk cId="1080091802" sldId="911"/>
            <ac:graphicFrameMk id="100" creationId="{61B9F0A0-DF59-4CC6-9E66-D112D3C01E5F}"/>
          </ac:graphicFrameMkLst>
        </pc:graphicFrameChg>
        <pc:graphicFrameChg chg="mod topLvl">
          <ac:chgData name="Mike" userId="d13c3f3e-70b4-46c4-bf60-ab3fdcc06fc0" providerId="ADAL" clId="{C62CDB38-EC1F-4B29-8192-C65DF3EB109E}" dt="2020-05-20T06:59:01.057" v="1405" actId="165"/>
          <ac:graphicFrameMkLst>
            <pc:docMk/>
            <pc:sldMk cId="1080091802" sldId="911"/>
            <ac:graphicFrameMk id="104" creationId="{A9662AB8-DF6B-4C8B-A0CB-9C3A3E45D72A}"/>
          </ac:graphicFrameMkLst>
        </pc:graphicFrameChg>
        <pc:graphicFrameChg chg="mod topLvl">
          <ac:chgData name="Mike" userId="d13c3f3e-70b4-46c4-bf60-ab3fdcc06fc0" providerId="ADAL" clId="{C62CDB38-EC1F-4B29-8192-C65DF3EB109E}" dt="2020-05-20T06:59:01.057" v="1405" actId="165"/>
          <ac:graphicFrameMkLst>
            <pc:docMk/>
            <pc:sldMk cId="1080091802" sldId="911"/>
            <ac:graphicFrameMk id="175" creationId="{00000000-0000-0000-0000-000000000000}"/>
          </ac:graphicFrameMkLst>
        </pc:graphicFrameChg>
        <pc:graphicFrameChg chg="mod topLvl">
          <ac:chgData name="Mike" userId="d13c3f3e-70b4-46c4-bf60-ab3fdcc06fc0" providerId="ADAL" clId="{C62CDB38-EC1F-4B29-8192-C65DF3EB109E}" dt="2020-05-20T06:59:01.057" v="1405" actId="165"/>
          <ac:graphicFrameMkLst>
            <pc:docMk/>
            <pc:sldMk cId="1080091802" sldId="911"/>
            <ac:graphicFrameMk id="180" creationId="{00000000-0000-0000-0000-000000000000}"/>
          </ac:graphicFrameMkLst>
        </pc:graphicFrameChg>
        <pc:graphicFrameChg chg="mod topLvl">
          <ac:chgData name="Mike" userId="d13c3f3e-70b4-46c4-bf60-ab3fdcc06fc0" providerId="ADAL" clId="{C62CDB38-EC1F-4B29-8192-C65DF3EB109E}" dt="2020-05-20T06:59:01.057" v="1405" actId="165"/>
          <ac:graphicFrameMkLst>
            <pc:docMk/>
            <pc:sldMk cId="1080091802" sldId="911"/>
            <ac:graphicFrameMk id="208" creationId="{00000000-0000-0000-0000-000000000000}"/>
          </ac:graphicFrameMkLst>
        </pc:graphicFrameChg>
        <pc:graphicFrameChg chg="mod topLvl">
          <ac:chgData name="Mike" userId="d13c3f3e-70b4-46c4-bf60-ab3fdcc06fc0" providerId="ADAL" clId="{C62CDB38-EC1F-4B29-8192-C65DF3EB109E}" dt="2020-05-20T06:59:01.057" v="1405" actId="165"/>
          <ac:graphicFrameMkLst>
            <pc:docMk/>
            <pc:sldMk cId="1080091802" sldId="911"/>
            <ac:graphicFrameMk id="216" creationId="{00000000-0000-0000-0000-000000000000}"/>
          </ac:graphicFrameMkLst>
        </pc:graphicFrameChg>
        <pc:graphicFrameChg chg="mod topLvl">
          <ac:chgData name="Mike" userId="d13c3f3e-70b4-46c4-bf60-ab3fdcc06fc0" providerId="ADAL" clId="{C62CDB38-EC1F-4B29-8192-C65DF3EB109E}" dt="2020-05-20T06:59:01.057" v="1405" actId="165"/>
          <ac:graphicFrameMkLst>
            <pc:docMk/>
            <pc:sldMk cId="1080091802" sldId="911"/>
            <ac:graphicFrameMk id="220" creationId="{00000000-0000-0000-0000-000000000000}"/>
          </ac:graphicFrameMkLst>
        </pc:graphicFrameChg>
        <pc:graphicFrameChg chg="mod topLvl">
          <ac:chgData name="Mike" userId="d13c3f3e-70b4-46c4-bf60-ab3fdcc06fc0" providerId="ADAL" clId="{C62CDB38-EC1F-4B29-8192-C65DF3EB109E}" dt="2020-05-20T06:59:01.057" v="1405" actId="165"/>
          <ac:graphicFrameMkLst>
            <pc:docMk/>
            <pc:sldMk cId="1080091802" sldId="911"/>
            <ac:graphicFrameMk id="224" creationId="{00000000-0000-0000-0000-000000000000}"/>
          </ac:graphicFrameMkLst>
        </pc:graphicFrameChg>
      </pc:sldChg>
      <pc:sldChg chg="addSp modSp add del mod">
        <pc:chgData name="Mike" userId="d13c3f3e-70b4-46c4-bf60-ab3fdcc06fc0" providerId="ADAL" clId="{C62CDB38-EC1F-4B29-8192-C65DF3EB109E}" dt="2020-05-20T07:11:21.914" v="1441" actId="47"/>
        <pc:sldMkLst>
          <pc:docMk/>
          <pc:sldMk cId="3590666386" sldId="912"/>
        </pc:sldMkLst>
        <pc:spChg chg="mod">
          <ac:chgData name="Mike" userId="d13c3f3e-70b4-46c4-bf60-ab3fdcc06fc0" providerId="ADAL" clId="{C62CDB38-EC1F-4B29-8192-C65DF3EB109E}" dt="2020-05-20T07:09:40.447" v="1429" actId="408"/>
          <ac:spMkLst>
            <pc:docMk/>
            <pc:sldMk cId="3590666386" sldId="912"/>
            <ac:spMk id="6"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7"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8"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0"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1"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2"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3"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4"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6"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8"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9"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20"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23"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24"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37"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38"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39"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42"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43"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44"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45"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50"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51"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56"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57"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58"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66"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77"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78"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83"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84"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85"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86"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89"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90"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91"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92"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93"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94"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95"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96"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97"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98" creationId="{4370670C-FF70-46C7-8DEB-DE7665C6B0B2}"/>
          </ac:spMkLst>
        </pc:spChg>
        <pc:spChg chg="mod">
          <ac:chgData name="Mike" userId="d13c3f3e-70b4-46c4-bf60-ab3fdcc06fc0" providerId="ADAL" clId="{C62CDB38-EC1F-4B29-8192-C65DF3EB109E}" dt="2020-05-20T06:59:43.899" v="1409" actId="164"/>
          <ac:spMkLst>
            <pc:docMk/>
            <pc:sldMk cId="3590666386" sldId="912"/>
            <ac:spMk id="101" creationId="{35324620-17E3-4270-80DF-0AC3F733C66D}"/>
          </ac:spMkLst>
        </pc:spChg>
        <pc:spChg chg="mod">
          <ac:chgData name="Mike" userId="d13c3f3e-70b4-46c4-bf60-ab3fdcc06fc0" providerId="ADAL" clId="{C62CDB38-EC1F-4B29-8192-C65DF3EB109E}" dt="2020-05-20T06:59:42.026" v="1408" actId="164"/>
          <ac:spMkLst>
            <pc:docMk/>
            <pc:sldMk cId="3590666386" sldId="912"/>
            <ac:spMk id="102"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03"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105" creationId="{377BB0EE-0350-43FE-AF9F-E3F9445F9E87}"/>
          </ac:spMkLst>
        </pc:spChg>
        <pc:spChg chg="mod">
          <ac:chgData name="Mike" userId="d13c3f3e-70b4-46c4-bf60-ab3fdcc06fc0" providerId="ADAL" clId="{C62CDB38-EC1F-4B29-8192-C65DF3EB109E}" dt="2020-05-20T06:59:42.026" v="1408" actId="164"/>
          <ac:spMkLst>
            <pc:docMk/>
            <pc:sldMk cId="3590666386" sldId="912"/>
            <ac:spMk id="106" creationId="{BBAFE62C-8A08-40BA-9CCB-BD589F386F90}"/>
          </ac:spMkLst>
        </pc:spChg>
        <pc:spChg chg="mod">
          <ac:chgData name="Mike" userId="d13c3f3e-70b4-46c4-bf60-ab3fdcc06fc0" providerId="ADAL" clId="{C62CDB38-EC1F-4B29-8192-C65DF3EB109E}" dt="2020-05-20T06:59:42.026" v="1408" actId="164"/>
          <ac:spMkLst>
            <pc:docMk/>
            <pc:sldMk cId="3590666386" sldId="912"/>
            <ac:spMk id="107" creationId="{6EC989BA-8B9E-496C-AB25-568C85EC8515}"/>
          </ac:spMkLst>
        </pc:spChg>
        <pc:spChg chg="mod">
          <ac:chgData name="Mike" userId="d13c3f3e-70b4-46c4-bf60-ab3fdcc06fc0" providerId="ADAL" clId="{C62CDB38-EC1F-4B29-8192-C65DF3EB109E}" dt="2020-05-20T06:59:42.026" v="1408" actId="164"/>
          <ac:spMkLst>
            <pc:docMk/>
            <pc:sldMk cId="3590666386" sldId="912"/>
            <ac:spMk id="108" creationId="{C3AC138F-999A-4384-A175-880DD1EAB4A1}"/>
          </ac:spMkLst>
        </pc:spChg>
        <pc:spChg chg="mod">
          <ac:chgData name="Mike" userId="d13c3f3e-70b4-46c4-bf60-ab3fdcc06fc0" providerId="ADAL" clId="{C62CDB38-EC1F-4B29-8192-C65DF3EB109E}" dt="2020-05-20T06:59:43.899" v="1409" actId="164"/>
          <ac:spMkLst>
            <pc:docMk/>
            <pc:sldMk cId="3590666386" sldId="912"/>
            <ac:spMk id="126"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127"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128"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31"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32"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33"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36"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37"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38"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51"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52"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53"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57"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60"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61"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162"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76"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79"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81"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82"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83"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86"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87"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90" creationId="{00000000-0000-0000-0000-000000000000}"/>
          </ac:spMkLst>
        </pc:spChg>
        <pc:spChg chg="mod">
          <ac:chgData name="Mike" userId="d13c3f3e-70b4-46c4-bf60-ab3fdcc06fc0" providerId="ADAL" clId="{C62CDB38-EC1F-4B29-8192-C65DF3EB109E}" dt="2020-05-20T06:59:42.026" v="1408" actId="164"/>
          <ac:spMkLst>
            <pc:docMk/>
            <pc:sldMk cId="3590666386" sldId="912"/>
            <ac:spMk id="191"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194"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96"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197"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200"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201"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204"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205"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209"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217" creationId="{00000000-0000-0000-0000-000000000000}"/>
          </ac:spMkLst>
        </pc:spChg>
        <pc:spChg chg="mod">
          <ac:chgData name="Mike" userId="d13c3f3e-70b4-46c4-bf60-ab3fdcc06fc0" providerId="ADAL" clId="{C62CDB38-EC1F-4B29-8192-C65DF3EB109E}" dt="2020-05-20T06:59:43.899" v="1409" actId="164"/>
          <ac:spMkLst>
            <pc:docMk/>
            <pc:sldMk cId="3590666386" sldId="912"/>
            <ac:spMk id="221" creationId="{00000000-0000-0000-0000-000000000000}"/>
          </ac:spMkLst>
        </pc:spChg>
        <pc:spChg chg="mod">
          <ac:chgData name="Mike" userId="d13c3f3e-70b4-46c4-bf60-ab3fdcc06fc0" providerId="ADAL" clId="{C62CDB38-EC1F-4B29-8192-C65DF3EB109E}" dt="2020-05-20T07:09:40.447" v="1429" actId="408"/>
          <ac:spMkLst>
            <pc:docMk/>
            <pc:sldMk cId="3590666386" sldId="912"/>
            <ac:spMk id="225" creationId="{00000000-0000-0000-0000-000000000000}"/>
          </ac:spMkLst>
        </pc:spChg>
        <pc:grpChg chg="add mod">
          <ac:chgData name="Mike" userId="d13c3f3e-70b4-46c4-bf60-ab3fdcc06fc0" providerId="ADAL" clId="{C62CDB38-EC1F-4B29-8192-C65DF3EB109E}" dt="2020-05-20T07:09:40.447" v="1429" actId="408"/>
          <ac:grpSpMkLst>
            <pc:docMk/>
            <pc:sldMk cId="3590666386" sldId="912"/>
            <ac:grpSpMk id="2" creationId="{BB1B6405-1A2F-4DA2-A6CB-29FC6F640192}"/>
          </ac:grpSpMkLst>
        </pc:grpChg>
        <pc:grpChg chg="add mod">
          <ac:chgData name="Mike" userId="d13c3f3e-70b4-46c4-bf60-ab3fdcc06fc0" providerId="ADAL" clId="{C62CDB38-EC1F-4B29-8192-C65DF3EB109E}" dt="2020-05-20T07:09:40.447" v="1429" actId="408"/>
          <ac:grpSpMkLst>
            <pc:docMk/>
            <pc:sldMk cId="3590666386" sldId="912"/>
            <ac:grpSpMk id="3" creationId="{B900EF7C-74D3-4D8E-B6B4-FE950AE2AE33}"/>
          </ac:grpSpMkLst>
        </pc:grpChg>
        <pc:grpChg chg="add mod">
          <ac:chgData name="Mike" userId="d13c3f3e-70b4-46c4-bf60-ab3fdcc06fc0" providerId="ADAL" clId="{C62CDB38-EC1F-4B29-8192-C65DF3EB109E}" dt="2020-05-20T07:09:40.447" v="1429" actId="408"/>
          <ac:grpSpMkLst>
            <pc:docMk/>
            <pc:sldMk cId="3590666386" sldId="912"/>
            <ac:grpSpMk id="5" creationId="{D1A07780-A227-4EAC-B189-AC0A334488DE}"/>
          </ac:grpSpMkLst>
        </pc:grpChg>
        <pc:graphicFrameChg chg="mod">
          <ac:chgData name="Mike" userId="d13c3f3e-70b4-46c4-bf60-ab3fdcc06fc0" providerId="ADAL" clId="{C62CDB38-EC1F-4B29-8192-C65DF3EB109E}" dt="2020-05-20T06:59:43.899" v="1409" actId="164"/>
          <ac:graphicFrameMkLst>
            <pc:docMk/>
            <pc:sldMk cId="3590666386" sldId="912"/>
            <ac:graphicFrameMk id="4" creationId="{24AC00E4-8814-4FC0-83A6-220E782029A3}"/>
          </ac:graphicFrameMkLst>
        </pc:graphicFrameChg>
        <pc:graphicFrameChg chg="mod">
          <ac:chgData name="Mike" userId="d13c3f3e-70b4-46c4-bf60-ab3fdcc06fc0" providerId="ADAL" clId="{C62CDB38-EC1F-4B29-8192-C65DF3EB109E}" dt="2020-05-20T06:59:43.899" v="1409" actId="164"/>
          <ac:graphicFrameMkLst>
            <pc:docMk/>
            <pc:sldMk cId="3590666386" sldId="912"/>
            <ac:graphicFrameMk id="100" creationId="{61B9F0A0-DF59-4CC6-9E66-D112D3C01E5F}"/>
          </ac:graphicFrameMkLst>
        </pc:graphicFrameChg>
        <pc:graphicFrameChg chg="mod">
          <ac:chgData name="Mike" userId="d13c3f3e-70b4-46c4-bf60-ab3fdcc06fc0" providerId="ADAL" clId="{C62CDB38-EC1F-4B29-8192-C65DF3EB109E}" dt="2020-05-20T06:59:43.899" v="1409" actId="164"/>
          <ac:graphicFrameMkLst>
            <pc:docMk/>
            <pc:sldMk cId="3590666386" sldId="912"/>
            <ac:graphicFrameMk id="104" creationId="{A9662AB8-DF6B-4C8B-A0CB-9C3A3E45D72A}"/>
          </ac:graphicFrameMkLst>
        </pc:graphicFrameChg>
        <pc:graphicFrameChg chg="mod">
          <ac:chgData name="Mike" userId="d13c3f3e-70b4-46c4-bf60-ab3fdcc06fc0" providerId="ADAL" clId="{C62CDB38-EC1F-4B29-8192-C65DF3EB109E}" dt="2020-05-20T07:09:40.447" v="1429" actId="408"/>
          <ac:graphicFrameMkLst>
            <pc:docMk/>
            <pc:sldMk cId="3590666386" sldId="912"/>
            <ac:graphicFrameMk id="175" creationId="{00000000-0000-0000-0000-000000000000}"/>
          </ac:graphicFrameMkLst>
        </pc:graphicFrameChg>
        <pc:graphicFrameChg chg="mod">
          <ac:chgData name="Mike" userId="d13c3f3e-70b4-46c4-bf60-ab3fdcc06fc0" providerId="ADAL" clId="{C62CDB38-EC1F-4B29-8192-C65DF3EB109E}" dt="2020-05-20T07:09:40.447" v="1429" actId="408"/>
          <ac:graphicFrameMkLst>
            <pc:docMk/>
            <pc:sldMk cId="3590666386" sldId="912"/>
            <ac:graphicFrameMk id="180" creationId="{00000000-0000-0000-0000-000000000000}"/>
          </ac:graphicFrameMkLst>
        </pc:graphicFrameChg>
        <pc:graphicFrameChg chg="mod">
          <ac:chgData name="Mike" userId="d13c3f3e-70b4-46c4-bf60-ab3fdcc06fc0" providerId="ADAL" clId="{C62CDB38-EC1F-4B29-8192-C65DF3EB109E}" dt="2020-05-20T06:59:43.899" v="1409" actId="164"/>
          <ac:graphicFrameMkLst>
            <pc:docMk/>
            <pc:sldMk cId="3590666386" sldId="912"/>
            <ac:graphicFrameMk id="208" creationId="{00000000-0000-0000-0000-000000000000}"/>
          </ac:graphicFrameMkLst>
        </pc:graphicFrameChg>
        <pc:graphicFrameChg chg="mod">
          <ac:chgData name="Mike" userId="d13c3f3e-70b4-46c4-bf60-ab3fdcc06fc0" providerId="ADAL" clId="{C62CDB38-EC1F-4B29-8192-C65DF3EB109E}" dt="2020-05-20T06:59:43.899" v="1409" actId="164"/>
          <ac:graphicFrameMkLst>
            <pc:docMk/>
            <pc:sldMk cId="3590666386" sldId="912"/>
            <ac:graphicFrameMk id="216" creationId="{00000000-0000-0000-0000-000000000000}"/>
          </ac:graphicFrameMkLst>
        </pc:graphicFrameChg>
        <pc:graphicFrameChg chg="mod">
          <ac:chgData name="Mike" userId="d13c3f3e-70b4-46c4-bf60-ab3fdcc06fc0" providerId="ADAL" clId="{C62CDB38-EC1F-4B29-8192-C65DF3EB109E}" dt="2020-05-20T06:59:43.899" v="1409" actId="164"/>
          <ac:graphicFrameMkLst>
            <pc:docMk/>
            <pc:sldMk cId="3590666386" sldId="912"/>
            <ac:graphicFrameMk id="220" creationId="{00000000-0000-0000-0000-000000000000}"/>
          </ac:graphicFrameMkLst>
        </pc:graphicFrameChg>
        <pc:graphicFrameChg chg="mod">
          <ac:chgData name="Mike" userId="d13c3f3e-70b4-46c4-bf60-ab3fdcc06fc0" providerId="ADAL" clId="{C62CDB38-EC1F-4B29-8192-C65DF3EB109E}" dt="2020-05-20T07:09:40.447" v="1429" actId="408"/>
          <ac:graphicFrameMkLst>
            <pc:docMk/>
            <pc:sldMk cId="3590666386" sldId="912"/>
            <ac:graphicFrameMk id="224" creationId="{00000000-0000-0000-0000-000000000000}"/>
          </ac:graphicFrameMkLst>
        </pc:graphicFrameChg>
      </pc:sldChg>
      <pc:sldChg chg="modSp add del mod modTransition">
        <pc:chgData name="Mike" userId="d13c3f3e-70b4-46c4-bf60-ab3fdcc06fc0" providerId="ADAL" clId="{C62CDB38-EC1F-4B29-8192-C65DF3EB109E}" dt="2020-05-20T07:32:40.570" v="1544" actId="47"/>
        <pc:sldMkLst>
          <pc:docMk/>
          <pc:sldMk cId="3876943088" sldId="913"/>
        </pc:sldMkLst>
        <pc:grpChg chg="mod">
          <ac:chgData name="Mike" userId="d13c3f3e-70b4-46c4-bf60-ab3fdcc06fc0" providerId="ADAL" clId="{C62CDB38-EC1F-4B29-8192-C65DF3EB109E}" dt="2020-05-20T07:11:07.951" v="1439" actId="1037"/>
          <ac:grpSpMkLst>
            <pc:docMk/>
            <pc:sldMk cId="3876943088" sldId="913"/>
            <ac:grpSpMk id="5" creationId="{D1A07780-A227-4EAC-B189-AC0A334488DE}"/>
          </ac:grpSpMkLst>
        </pc:grpChg>
      </pc:sldChg>
      <pc:sldChg chg="add del">
        <pc:chgData name="Mike" userId="d13c3f3e-70b4-46c4-bf60-ab3fdcc06fc0" providerId="ADAL" clId="{C62CDB38-EC1F-4B29-8192-C65DF3EB109E}" dt="2020-05-20T07:13:38.817" v="1445" actId="47"/>
        <pc:sldMkLst>
          <pc:docMk/>
          <pc:sldMk cId="2671871133" sldId="914"/>
        </pc:sldMkLst>
      </pc:sldChg>
      <pc:sldChg chg="delSp modSp add del modAnim">
        <pc:chgData name="Mike" userId="d13c3f3e-70b4-46c4-bf60-ab3fdcc06fc0" providerId="ADAL" clId="{C62CDB38-EC1F-4B29-8192-C65DF3EB109E}" dt="2020-05-20T07:30:46.769" v="1543" actId="47"/>
        <pc:sldMkLst>
          <pc:docMk/>
          <pc:sldMk cId="3590970949" sldId="915"/>
        </pc:sldMkLst>
        <pc:spChg chg="mod topLvl">
          <ac:chgData name="Mike" userId="d13c3f3e-70b4-46c4-bf60-ab3fdcc06fc0" providerId="ADAL" clId="{C62CDB38-EC1F-4B29-8192-C65DF3EB109E}" dt="2020-05-20T07:15:18.293" v="1454" actId="207"/>
          <ac:spMkLst>
            <pc:docMk/>
            <pc:sldMk cId="3590970949" sldId="915"/>
            <ac:spMk id="6"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7"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8"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0"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1"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2"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3"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4"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6"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8"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9"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20"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23"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24"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37"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38"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39"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42"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43"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44"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45"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50"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51"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56"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57"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58"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66"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77"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78"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83"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84"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85"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86"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89"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90"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91"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92"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93"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94"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95"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96"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97"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98" creationId="{4370670C-FF70-46C7-8DEB-DE7665C6B0B2}"/>
          </ac:spMkLst>
        </pc:spChg>
        <pc:spChg chg="mod topLvl">
          <ac:chgData name="Mike" userId="d13c3f3e-70b4-46c4-bf60-ab3fdcc06fc0" providerId="ADAL" clId="{C62CDB38-EC1F-4B29-8192-C65DF3EB109E}" dt="2020-05-20T07:12:24.930" v="1443" actId="165"/>
          <ac:spMkLst>
            <pc:docMk/>
            <pc:sldMk cId="3590970949" sldId="915"/>
            <ac:spMk id="101" creationId="{35324620-17E3-4270-80DF-0AC3F733C66D}"/>
          </ac:spMkLst>
        </pc:spChg>
        <pc:spChg chg="mod topLvl">
          <ac:chgData name="Mike" userId="d13c3f3e-70b4-46c4-bf60-ab3fdcc06fc0" providerId="ADAL" clId="{C62CDB38-EC1F-4B29-8192-C65DF3EB109E}" dt="2020-05-20T07:12:24.930" v="1443" actId="165"/>
          <ac:spMkLst>
            <pc:docMk/>
            <pc:sldMk cId="3590970949" sldId="915"/>
            <ac:spMk id="102"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03"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05" creationId="{377BB0EE-0350-43FE-AF9F-E3F9445F9E87}"/>
          </ac:spMkLst>
        </pc:spChg>
        <pc:spChg chg="mod topLvl">
          <ac:chgData name="Mike" userId="d13c3f3e-70b4-46c4-bf60-ab3fdcc06fc0" providerId="ADAL" clId="{C62CDB38-EC1F-4B29-8192-C65DF3EB109E}" dt="2020-05-20T07:12:24.930" v="1443" actId="165"/>
          <ac:spMkLst>
            <pc:docMk/>
            <pc:sldMk cId="3590970949" sldId="915"/>
            <ac:spMk id="106" creationId="{BBAFE62C-8A08-40BA-9CCB-BD589F386F90}"/>
          </ac:spMkLst>
        </pc:spChg>
        <pc:spChg chg="mod topLvl">
          <ac:chgData name="Mike" userId="d13c3f3e-70b4-46c4-bf60-ab3fdcc06fc0" providerId="ADAL" clId="{C62CDB38-EC1F-4B29-8192-C65DF3EB109E}" dt="2020-05-20T07:12:24.930" v="1443" actId="165"/>
          <ac:spMkLst>
            <pc:docMk/>
            <pc:sldMk cId="3590970949" sldId="915"/>
            <ac:spMk id="107" creationId="{6EC989BA-8B9E-496C-AB25-568C85EC8515}"/>
          </ac:spMkLst>
        </pc:spChg>
        <pc:spChg chg="mod topLvl">
          <ac:chgData name="Mike" userId="d13c3f3e-70b4-46c4-bf60-ab3fdcc06fc0" providerId="ADAL" clId="{C62CDB38-EC1F-4B29-8192-C65DF3EB109E}" dt="2020-05-20T07:12:24.930" v="1443" actId="165"/>
          <ac:spMkLst>
            <pc:docMk/>
            <pc:sldMk cId="3590970949" sldId="915"/>
            <ac:spMk id="108" creationId="{C3AC138F-999A-4384-A175-880DD1EAB4A1}"/>
          </ac:spMkLst>
        </pc:spChg>
        <pc:spChg chg="mod topLvl">
          <ac:chgData name="Mike" userId="d13c3f3e-70b4-46c4-bf60-ab3fdcc06fc0" providerId="ADAL" clId="{C62CDB38-EC1F-4B29-8192-C65DF3EB109E}" dt="2020-05-20T07:12:24.930" v="1443" actId="165"/>
          <ac:spMkLst>
            <pc:docMk/>
            <pc:sldMk cId="3590970949" sldId="915"/>
            <ac:spMk id="126"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27"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28"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31"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32"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33"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36"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37"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38"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51"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52"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53"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57"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60"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61"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62"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76"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79"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81"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82"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83"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86"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87"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90"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91"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94"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96"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197"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200"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201"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204"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205"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209"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217"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221" creationId="{00000000-0000-0000-0000-000000000000}"/>
          </ac:spMkLst>
        </pc:spChg>
        <pc:spChg chg="mod topLvl">
          <ac:chgData name="Mike" userId="d13c3f3e-70b4-46c4-bf60-ab3fdcc06fc0" providerId="ADAL" clId="{C62CDB38-EC1F-4B29-8192-C65DF3EB109E}" dt="2020-05-20T07:12:24.930" v="1443" actId="165"/>
          <ac:spMkLst>
            <pc:docMk/>
            <pc:sldMk cId="3590970949" sldId="915"/>
            <ac:spMk id="225" creationId="{00000000-0000-0000-0000-000000000000}"/>
          </ac:spMkLst>
        </pc:spChg>
        <pc:grpChg chg="del">
          <ac:chgData name="Mike" userId="d13c3f3e-70b4-46c4-bf60-ab3fdcc06fc0" providerId="ADAL" clId="{C62CDB38-EC1F-4B29-8192-C65DF3EB109E}" dt="2020-05-20T07:12:24.930" v="1443" actId="165"/>
          <ac:grpSpMkLst>
            <pc:docMk/>
            <pc:sldMk cId="3590970949" sldId="915"/>
            <ac:grpSpMk id="2" creationId="{BB1B6405-1A2F-4DA2-A6CB-29FC6F640192}"/>
          </ac:grpSpMkLst>
        </pc:grpChg>
        <pc:grpChg chg="del">
          <ac:chgData name="Mike" userId="d13c3f3e-70b4-46c4-bf60-ab3fdcc06fc0" providerId="ADAL" clId="{C62CDB38-EC1F-4B29-8192-C65DF3EB109E}" dt="2020-05-20T07:12:24.930" v="1443" actId="165"/>
          <ac:grpSpMkLst>
            <pc:docMk/>
            <pc:sldMk cId="3590970949" sldId="915"/>
            <ac:grpSpMk id="3" creationId="{B900EF7C-74D3-4D8E-B6B4-FE950AE2AE33}"/>
          </ac:grpSpMkLst>
        </pc:grpChg>
        <pc:grpChg chg="del">
          <ac:chgData name="Mike" userId="d13c3f3e-70b4-46c4-bf60-ab3fdcc06fc0" providerId="ADAL" clId="{C62CDB38-EC1F-4B29-8192-C65DF3EB109E}" dt="2020-05-20T07:12:24.930" v="1443" actId="165"/>
          <ac:grpSpMkLst>
            <pc:docMk/>
            <pc:sldMk cId="3590970949" sldId="915"/>
            <ac:grpSpMk id="5" creationId="{D1A07780-A227-4EAC-B189-AC0A334488DE}"/>
          </ac:grpSpMkLst>
        </pc:grpChg>
        <pc:graphicFrameChg chg="mod topLvl">
          <ac:chgData name="Mike" userId="d13c3f3e-70b4-46c4-bf60-ab3fdcc06fc0" providerId="ADAL" clId="{C62CDB38-EC1F-4B29-8192-C65DF3EB109E}" dt="2020-05-20T07:12:24.930" v="1443" actId="165"/>
          <ac:graphicFrameMkLst>
            <pc:docMk/>
            <pc:sldMk cId="3590970949" sldId="915"/>
            <ac:graphicFrameMk id="4" creationId="{24AC00E4-8814-4FC0-83A6-220E782029A3}"/>
          </ac:graphicFrameMkLst>
        </pc:graphicFrameChg>
        <pc:graphicFrameChg chg="mod topLvl">
          <ac:chgData name="Mike" userId="d13c3f3e-70b4-46c4-bf60-ab3fdcc06fc0" providerId="ADAL" clId="{C62CDB38-EC1F-4B29-8192-C65DF3EB109E}" dt="2020-05-20T07:12:24.930" v="1443" actId="165"/>
          <ac:graphicFrameMkLst>
            <pc:docMk/>
            <pc:sldMk cId="3590970949" sldId="915"/>
            <ac:graphicFrameMk id="100" creationId="{61B9F0A0-DF59-4CC6-9E66-D112D3C01E5F}"/>
          </ac:graphicFrameMkLst>
        </pc:graphicFrameChg>
        <pc:graphicFrameChg chg="mod topLvl">
          <ac:chgData name="Mike" userId="d13c3f3e-70b4-46c4-bf60-ab3fdcc06fc0" providerId="ADAL" clId="{C62CDB38-EC1F-4B29-8192-C65DF3EB109E}" dt="2020-05-20T07:12:24.930" v="1443" actId="165"/>
          <ac:graphicFrameMkLst>
            <pc:docMk/>
            <pc:sldMk cId="3590970949" sldId="915"/>
            <ac:graphicFrameMk id="104" creationId="{A9662AB8-DF6B-4C8B-A0CB-9C3A3E45D72A}"/>
          </ac:graphicFrameMkLst>
        </pc:graphicFrameChg>
        <pc:graphicFrameChg chg="mod topLvl">
          <ac:chgData name="Mike" userId="d13c3f3e-70b4-46c4-bf60-ab3fdcc06fc0" providerId="ADAL" clId="{C62CDB38-EC1F-4B29-8192-C65DF3EB109E}" dt="2020-05-20T07:12:24.930" v="1443" actId="165"/>
          <ac:graphicFrameMkLst>
            <pc:docMk/>
            <pc:sldMk cId="3590970949" sldId="915"/>
            <ac:graphicFrameMk id="175" creationId="{00000000-0000-0000-0000-000000000000}"/>
          </ac:graphicFrameMkLst>
        </pc:graphicFrameChg>
        <pc:graphicFrameChg chg="mod topLvl">
          <ac:chgData name="Mike" userId="d13c3f3e-70b4-46c4-bf60-ab3fdcc06fc0" providerId="ADAL" clId="{C62CDB38-EC1F-4B29-8192-C65DF3EB109E}" dt="2020-05-20T07:12:24.930" v="1443" actId="165"/>
          <ac:graphicFrameMkLst>
            <pc:docMk/>
            <pc:sldMk cId="3590970949" sldId="915"/>
            <ac:graphicFrameMk id="180" creationId="{00000000-0000-0000-0000-000000000000}"/>
          </ac:graphicFrameMkLst>
        </pc:graphicFrameChg>
        <pc:graphicFrameChg chg="mod topLvl">
          <ac:chgData name="Mike" userId="d13c3f3e-70b4-46c4-bf60-ab3fdcc06fc0" providerId="ADAL" clId="{C62CDB38-EC1F-4B29-8192-C65DF3EB109E}" dt="2020-05-20T07:12:24.930" v="1443" actId="165"/>
          <ac:graphicFrameMkLst>
            <pc:docMk/>
            <pc:sldMk cId="3590970949" sldId="915"/>
            <ac:graphicFrameMk id="208" creationId="{00000000-0000-0000-0000-000000000000}"/>
          </ac:graphicFrameMkLst>
        </pc:graphicFrameChg>
        <pc:graphicFrameChg chg="mod topLvl">
          <ac:chgData name="Mike" userId="d13c3f3e-70b4-46c4-bf60-ab3fdcc06fc0" providerId="ADAL" clId="{C62CDB38-EC1F-4B29-8192-C65DF3EB109E}" dt="2020-05-20T07:12:24.930" v="1443" actId="165"/>
          <ac:graphicFrameMkLst>
            <pc:docMk/>
            <pc:sldMk cId="3590970949" sldId="915"/>
            <ac:graphicFrameMk id="216" creationId="{00000000-0000-0000-0000-000000000000}"/>
          </ac:graphicFrameMkLst>
        </pc:graphicFrameChg>
        <pc:graphicFrameChg chg="mod topLvl">
          <ac:chgData name="Mike" userId="d13c3f3e-70b4-46c4-bf60-ab3fdcc06fc0" providerId="ADAL" clId="{C62CDB38-EC1F-4B29-8192-C65DF3EB109E}" dt="2020-05-20T07:12:24.930" v="1443" actId="165"/>
          <ac:graphicFrameMkLst>
            <pc:docMk/>
            <pc:sldMk cId="3590970949" sldId="915"/>
            <ac:graphicFrameMk id="220" creationId="{00000000-0000-0000-0000-000000000000}"/>
          </ac:graphicFrameMkLst>
        </pc:graphicFrameChg>
        <pc:graphicFrameChg chg="mod topLvl">
          <ac:chgData name="Mike" userId="d13c3f3e-70b4-46c4-bf60-ab3fdcc06fc0" providerId="ADAL" clId="{C62CDB38-EC1F-4B29-8192-C65DF3EB109E}" dt="2020-05-20T07:12:24.930" v="1443" actId="165"/>
          <ac:graphicFrameMkLst>
            <pc:docMk/>
            <pc:sldMk cId="3590970949" sldId="915"/>
            <ac:graphicFrameMk id="224" creationId="{00000000-0000-0000-0000-000000000000}"/>
          </ac:graphicFrameMkLst>
        </pc:graphicFrameChg>
      </pc:sldChg>
      <pc:sldChg chg="addSp delSp modSp add mod modTransition modAnim">
        <pc:chgData name="Mike" userId="d13c3f3e-70b4-46c4-bf60-ab3fdcc06fc0" providerId="ADAL" clId="{C62CDB38-EC1F-4B29-8192-C65DF3EB109E}" dt="2020-06-18T18:42:03.216" v="13810"/>
        <pc:sldMkLst>
          <pc:docMk/>
          <pc:sldMk cId="365682848" sldId="916"/>
        </pc:sldMkLst>
        <pc:spChg chg="mod">
          <ac:chgData name="Mike" userId="d13c3f3e-70b4-46c4-bf60-ab3fdcc06fc0" providerId="ADAL" clId="{C62CDB38-EC1F-4B29-8192-C65DF3EB109E}" dt="2020-05-20T07:59:52.233" v="1730" actId="164"/>
          <ac:spMkLst>
            <pc:docMk/>
            <pc:sldMk cId="365682848" sldId="916"/>
            <ac:spMk id="6"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7"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8"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0"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1"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2"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3"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4"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6"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8" creationId="{00000000-0000-0000-0000-000000000000}"/>
          </ac:spMkLst>
        </pc:spChg>
        <pc:spChg chg="mod">
          <ac:chgData name="Mike" userId="d13c3f3e-70b4-46c4-bf60-ab3fdcc06fc0" providerId="ADAL" clId="{C62CDB38-EC1F-4B29-8192-C65DF3EB109E}" dt="2020-05-20T08:06:14.632" v="1840" actId="555"/>
          <ac:spMkLst>
            <pc:docMk/>
            <pc:sldMk cId="365682848" sldId="916"/>
            <ac:spMk id="19" creationId="{00000000-0000-0000-0000-000000000000}"/>
          </ac:spMkLst>
        </pc:spChg>
        <pc:spChg chg="mod">
          <ac:chgData name="Mike" userId="d13c3f3e-70b4-46c4-bf60-ab3fdcc06fc0" providerId="ADAL" clId="{C62CDB38-EC1F-4B29-8192-C65DF3EB109E}" dt="2020-05-20T08:06:14.632" v="1840" actId="555"/>
          <ac:spMkLst>
            <pc:docMk/>
            <pc:sldMk cId="365682848" sldId="916"/>
            <ac:spMk id="20"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23"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24"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37"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38"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39"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42"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43"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44"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45"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50"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51"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56"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57"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58"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66"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77"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78"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83"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84"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85"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86"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89" creationId="{00000000-0000-0000-0000-000000000000}"/>
          </ac:spMkLst>
        </pc:spChg>
        <pc:spChg chg="mod">
          <ac:chgData name="Mike" userId="d13c3f3e-70b4-46c4-bf60-ab3fdcc06fc0" providerId="ADAL" clId="{C62CDB38-EC1F-4B29-8192-C65DF3EB109E}" dt="2020-06-18T18:42:03.216" v="13810"/>
          <ac:spMkLst>
            <pc:docMk/>
            <pc:sldMk cId="365682848" sldId="916"/>
            <ac:spMk id="90"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91"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92"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93"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94"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95"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96"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97"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98" creationId="{4370670C-FF70-46C7-8DEB-DE7665C6B0B2}"/>
          </ac:spMkLst>
        </pc:spChg>
        <pc:spChg chg="mod">
          <ac:chgData name="Mike" userId="d13c3f3e-70b4-46c4-bf60-ab3fdcc06fc0" providerId="ADAL" clId="{C62CDB38-EC1F-4B29-8192-C65DF3EB109E}" dt="2020-05-20T07:59:51.770" v="1729" actId="164"/>
          <ac:spMkLst>
            <pc:docMk/>
            <pc:sldMk cId="365682848" sldId="916"/>
            <ac:spMk id="101" creationId="{35324620-17E3-4270-80DF-0AC3F733C66D}"/>
          </ac:spMkLst>
        </pc:spChg>
        <pc:spChg chg="mod">
          <ac:chgData name="Mike" userId="d13c3f3e-70b4-46c4-bf60-ab3fdcc06fc0" providerId="ADAL" clId="{C62CDB38-EC1F-4B29-8192-C65DF3EB109E}" dt="2020-05-20T07:59:52.978" v="1731" actId="164"/>
          <ac:spMkLst>
            <pc:docMk/>
            <pc:sldMk cId="365682848" sldId="916"/>
            <ac:spMk id="102"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03"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105" creationId="{377BB0EE-0350-43FE-AF9F-E3F9445F9E87}"/>
          </ac:spMkLst>
        </pc:spChg>
        <pc:spChg chg="mod">
          <ac:chgData name="Mike" userId="d13c3f3e-70b4-46c4-bf60-ab3fdcc06fc0" providerId="ADAL" clId="{C62CDB38-EC1F-4B29-8192-C65DF3EB109E}" dt="2020-05-20T07:59:52.978" v="1731" actId="164"/>
          <ac:spMkLst>
            <pc:docMk/>
            <pc:sldMk cId="365682848" sldId="916"/>
            <ac:spMk id="106" creationId="{BBAFE62C-8A08-40BA-9CCB-BD589F386F90}"/>
          </ac:spMkLst>
        </pc:spChg>
        <pc:spChg chg="mod">
          <ac:chgData name="Mike" userId="d13c3f3e-70b4-46c4-bf60-ab3fdcc06fc0" providerId="ADAL" clId="{C62CDB38-EC1F-4B29-8192-C65DF3EB109E}" dt="2020-05-20T07:59:52.978" v="1731" actId="164"/>
          <ac:spMkLst>
            <pc:docMk/>
            <pc:sldMk cId="365682848" sldId="916"/>
            <ac:spMk id="107" creationId="{6EC989BA-8B9E-496C-AB25-568C85EC8515}"/>
          </ac:spMkLst>
        </pc:spChg>
        <pc:spChg chg="mod">
          <ac:chgData name="Mike" userId="d13c3f3e-70b4-46c4-bf60-ab3fdcc06fc0" providerId="ADAL" clId="{C62CDB38-EC1F-4B29-8192-C65DF3EB109E}" dt="2020-05-20T07:59:52.978" v="1731" actId="164"/>
          <ac:spMkLst>
            <pc:docMk/>
            <pc:sldMk cId="365682848" sldId="916"/>
            <ac:spMk id="108" creationId="{C3AC138F-999A-4384-A175-880DD1EAB4A1}"/>
          </ac:spMkLst>
        </pc:spChg>
        <pc:spChg chg="add del mod">
          <ac:chgData name="Mike" userId="d13c3f3e-70b4-46c4-bf60-ab3fdcc06fc0" providerId="ADAL" clId="{C62CDB38-EC1F-4B29-8192-C65DF3EB109E}" dt="2020-05-20T07:59:45.844" v="1723"/>
          <ac:spMkLst>
            <pc:docMk/>
            <pc:sldMk cId="365682848" sldId="916"/>
            <ac:spMk id="110" creationId="{492805C6-B757-449F-AF04-60CFB4C85FED}"/>
          </ac:spMkLst>
        </pc:spChg>
        <pc:spChg chg="add del mod">
          <ac:chgData name="Mike" userId="d13c3f3e-70b4-46c4-bf60-ab3fdcc06fc0" providerId="ADAL" clId="{C62CDB38-EC1F-4B29-8192-C65DF3EB109E}" dt="2020-05-20T07:59:45.844" v="1723"/>
          <ac:spMkLst>
            <pc:docMk/>
            <pc:sldMk cId="365682848" sldId="916"/>
            <ac:spMk id="111" creationId="{C7CC776D-CCDC-4900-A751-2F595FB6DC26}"/>
          </ac:spMkLst>
        </pc:spChg>
        <pc:spChg chg="add del mod">
          <ac:chgData name="Mike" userId="d13c3f3e-70b4-46c4-bf60-ab3fdcc06fc0" providerId="ADAL" clId="{C62CDB38-EC1F-4B29-8192-C65DF3EB109E}" dt="2020-05-20T07:59:45.844" v="1723"/>
          <ac:spMkLst>
            <pc:docMk/>
            <pc:sldMk cId="365682848" sldId="916"/>
            <ac:spMk id="112" creationId="{1BE61C8C-F8B5-4DA8-830B-6009922B9C12}"/>
          </ac:spMkLst>
        </pc:spChg>
        <pc:spChg chg="add del mod">
          <ac:chgData name="Mike" userId="d13c3f3e-70b4-46c4-bf60-ab3fdcc06fc0" providerId="ADAL" clId="{C62CDB38-EC1F-4B29-8192-C65DF3EB109E}" dt="2020-05-20T07:59:45.844" v="1723"/>
          <ac:spMkLst>
            <pc:docMk/>
            <pc:sldMk cId="365682848" sldId="916"/>
            <ac:spMk id="113" creationId="{B3ECE87A-A5AF-41D9-9A6A-4EF4C04C3ABA}"/>
          </ac:spMkLst>
        </pc:spChg>
        <pc:spChg chg="add del mod">
          <ac:chgData name="Mike" userId="d13c3f3e-70b4-46c4-bf60-ab3fdcc06fc0" providerId="ADAL" clId="{C62CDB38-EC1F-4B29-8192-C65DF3EB109E}" dt="2020-05-20T07:59:45.844" v="1723"/>
          <ac:spMkLst>
            <pc:docMk/>
            <pc:sldMk cId="365682848" sldId="916"/>
            <ac:spMk id="114" creationId="{B4666BF8-2C2E-41CF-803B-EBFCA5680729}"/>
          </ac:spMkLst>
        </pc:spChg>
        <pc:spChg chg="add del mod">
          <ac:chgData name="Mike" userId="d13c3f3e-70b4-46c4-bf60-ab3fdcc06fc0" providerId="ADAL" clId="{C62CDB38-EC1F-4B29-8192-C65DF3EB109E}" dt="2020-05-20T07:59:45.844" v="1723"/>
          <ac:spMkLst>
            <pc:docMk/>
            <pc:sldMk cId="365682848" sldId="916"/>
            <ac:spMk id="115" creationId="{296A9E01-D649-4264-AC12-C1EB03037B5F}"/>
          </ac:spMkLst>
        </pc:spChg>
        <pc:spChg chg="add del mod">
          <ac:chgData name="Mike" userId="d13c3f3e-70b4-46c4-bf60-ab3fdcc06fc0" providerId="ADAL" clId="{C62CDB38-EC1F-4B29-8192-C65DF3EB109E}" dt="2020-05-20T07:59:45.844" v="1723"/>
          <ac:spMkLst>
            <pc:docMk/>
            <pc:sldMk cId="365682848" sldId="916"/>
            <ac:spMk id="116" creationId="{EAA88143-358F-4135-A9CD-2A831E2A164E}"/>
          </ac:spMkLst>
        </pc:spChg>
        <pc:spChg chg="add del mod">
          <ac:chgData name="Mike" userId="d13c3f3e-70b4-46c4-bf60-ab3fdcc06fc0" providerId="ADAL" clId="{C62CDB38-EC1F-4B29-8192-C65DF3EB109E}" dt="2020-05-20T07:59:45.844" v="1723"/>
          <ac:spMkLst>
            <pc:docMk/>
            <pc:sldMk cId="365682848" sldId="916"/>
            <ac:spMk id="117" creationId="{1CBE5DBC-E0E5-4AA6-BE21-5BF8EE5DB01A}"/>
          </ac:spMkLst>
        </pc:spChg>
        <pc:spChg chg="add del mod">
          <ac:chgData name="Mike" userId="d13c3f3e-70b4-46c4-bf60-ab3fdcc06fc0" providerId="ADAL" clId="{C62CDB38-EC1F-4B29-8192-C65DF3EB109E}" dt="2020-05-20T07:59:45.844" v="1723"/>
          <ac:spMkLst>
            <pc:docMk/>
            <pc:sldMk cId="365682848" sldId="916"/>
            <ac:spMk id="118" creationId="{883989B2-B726-4EFB-9E8A-AFA82BC145FB}"/>
          </ac:spMkLst>
        </pc:spChg>
        <pc:spChg chg="add del mod">
          <ac:chgData name="Mike" userId="d13c3f3e-70b4-46c4-bf60-ab3fdcc06fc0" providerId="ADAL" clId="{C62CDB38-EC1F-4B29-8192-C65DF3EB109E}" dt="2020-05-20T07:59:45.844" v="1723"/>
          <ac:spMkLst>
            <pc:docMk/>
            <pc:sldMk cId="365682848" sldId="916"/>
            <ac:spMk id="119" creationId="{02470F2A-3BE0-4A28-B27C-43551E0D0955}"/>
          </ac:spMkLst>
        </pc:spChg>
        <pc:spChg chg="add del mod">
          <ac:chgData name="Mike" userId="d13c3f3e-70b4-46c4-bf60-ab3fdcc06fc0" providerId="ADAL" clId="{C62CDB38-EC1F-4B29-8192-C65DF3EB109E}" dt="2020-05-20T07:59:45.844" v="1723"/>
          <ac:spMkLst>
            <pc:docMk/>
            <pc:sldMk cId="365682848" sldId="916"/>
            <ac:spMk id="120" creationId="{C3E9A2C0-E03A-4367-B61F-6E69189159C4}"/>
          </ac:spMkLst>
        </pc:spChg>
        <pc:spChg chg="add del mod">
          <ac:chgData name="Mike" userId="d13c3f3e-70b4-46c4-bf60-ab3fdcc06fc0" providerId="ADAL" clId="{C62CDB38-EC1F-4B29-8192-C65DF3EB109E}" dt="2020-05-20T07:59:45.844" v="1723"/>
          <ac:spMkLst>
            <pc:docMk/>
            <pc:sldMk cId="365682848" sldId="916"/>
            <ac:spMk id="121" creationId="{2B8692BB-BBC3-4BA3-A34B-BA70B0704A2C}"/>
          </ac:spMkLst>
        </pc:spChg>
        <pc:spChg chg="add del mod">
          <ac:chgData name="Mike" userId="d13c3f3e-70b4-46c4-bf60-ab3fdcc06fc0" providerId="ADAL" clId="{C62CDB38-EC1F-4B29-8192-C65DF3EB109E}" dt="2020-05-20T07:59:45.844" v="1723"/>
          <ac:spMkLst>
            <pc:docMk/>
            <pc:sldMk cId="365682848" sldId="916"/>
            <ac:spMk id="122" creationId="{D2E84EE4-E790-4A0F-B723-4633C9B72DD9}"/>
          </ac:spMkLst>
        </pc:spChg>
        <pc:spChg chg="add del mod">
          <ac:chgData name="Mike" userId="d13c3f3e-70b4-46c4-bf60-ab3fdcc06fc0" providerId="ADAL" clId="{C62CDB38-EC1F-4B29-8192-C65DF3EB109E}" dt="2020-05-20T07:59:45.844" v="1723"/>
          <ac:spMkLst>
            <pc:docMk/>
            <pc:sldMk cId="365682848" sldId="916"/>
            <ac:spMk id="123" creationId="{687262D2-C54A-4705-879A-62B9DA4553CE}"/>
          </ac:spMkLst>
        </pc:spChg>
        <pc:spChg chg="add del mod">
          <ac:chgData name="Mike" userId="d13c3f3e-70b4-46c4-bf60-ab3fdcc06fc0" providerId="ADAL" clId="{C62CDB38-EC1F-4B29-8192-C65DF3EB109E}" dt="2020-05-20T07:59:45.844" v="1723"/>
          <ac:spMkLst>
            <pc:docMk/>
            <pc:sldMk cId="365682848" sldId="916"/>
            <ac:spMk id="124" creationId="{844EB820-9E5D-43D5-86F6-9B4373354B1D}"/>
          </ac:spMkLst>
        </pc:spChg>
        <pc:spChg chg="add del mod">
          <ac:chgData name="Mike" userId="d13c3f3e-70b4-46c4-bf60-ab3fdcc06fc0" providerId="ADAL" clId="{C62CDB38-EC1F-4B29-8192-C65DF3EB109E}" dt="2020-05-20T07:59:45.844" v="1723"/>
          <ac:spMkLst>
            <pc:docMk/>
            <pc:sldMk cId="365682848" sldId="916"/>
            <ac:spMk id="125" creationId="{305BBE9F-6D55-4D55-A2AE-63B1E2B47BC5}"/>
          </ac:spMkLst>
        </pc:spChg>
        <pc:spChg chg="mod">
          <ac:chgData name="Mike" userId="d13c3f3e-70b4-46c4-bf60-ab3fdcc06fc0" providerId="ADAL" clId="{C62CDB38-EC1F-4B29-8192-C65DF3EB109E}" dt="2020-05-20T07:59:51.770" v="1729" actId="164"/>
          <ac:spMkLst>
            <pc:docMk/>
            <pc:sldMk cId="365682848" sldId="916"/>
            <ac:spMk id="126"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127"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128" creationId="{00000000-0000-0000-0000-000000000000}"/>
          </ac:spMkLst>
        </pc:spChg>
        <pc:spChg chg="add del mod">
          <ac:chgData name="Mike" userId="d13c3f3e-70b4-46c4-bf60-ab3fdcc06fc0" providerId="ADAL" clId="{C62CDB38-EC1F-4B29-8192-C65DF3EB109E}" dt="2020-05-20T07:59:45.844" v="1723"/>
          <ac:spMkLst>
            <pc:docMk/>
            <pc:sldMk cId="365682848" sldId="916"/>
            <ac:spMk id="129" creationId="{F6A64A52-6204-43C4-A7D7-E89BBCB5CB61}"/>
          </ac:spMkLst>
        </pc:spChg>
        <pc:spChg chg="add del mod">
          <ac:chgData name="Mike" userId="d13c3f3e-70b4-46c4-bf60-ab3fdcc06fc0" providerId="ADAL" clId="{C62CDB38-EC1F-4B29-8192-C65DF3EB109E}" dt="2020-05-20T07:59:45.844" v="1723"/>
          <ac:spMkLst>
            <pc:docMk/>
            <pc:sldMk cId="365682848" sldId="916"/>
            <ac:spMk id="130" creationId="{19D96753-2BF9-4234-BC73-B3934A26EF1A}"/>
          </ac:spMkLst>
        </pc:spChg>
        <pc:spChg chg="mod">
          <ac:chgData name="Mike" userId="d13c3f3e-70b4-46c4-bf60-ab3fdcc06fc0" providerId="ADAL" clId="{C62CDB38-EC1F-4B29-8192-C65DF3EB109E}" dt="2020-05-20T07:59:52.233" v="1730" actId="164"/>
          <ac:spMkLst>
            <pc:docMk/>
            <pc:sldMk cId="365682848" sldId="916"/>
            <ac:spMk id="131"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32"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33" creationId="{00000000-0000-0000-0000-000000000000}"/>
          </ac:spMkLst>
        </pc:spChg>
        <pc:spChg chg="add del mod">
          <ac:chgData name="Mike" userId="d13c3f3e-70b4-46c4-bf60-ab3fdcc06fc0" providerId="ADAL" clId="{C62CDB38-EC1F-4B29-8192-C65DF3EB109E}" dt="2020-05-20T07:59:45.844" v="1723"/>
          <ac:spMkLst>
            <pc:docMk/>
            <pc:sldMk cId="365682848" sldId="916"/>
            <ac:spMk id="134" creationId="{29F1DB3E-1573-4374-9EDB-178C112956D3}"/>
          </ac:spMkLst>
        </pc:spChg>
        <pc:spChg chg="add del mod">
          <ac:chgData name="Mike" userId="d13c3f3e-70b4-46c4-bf60-ab3fdcc06fc0" providerId="ADAL" clId="{C62CDB38-EC1F-4B29-8192-C65DF3EB109E}" dt="2020-05-20T07:59:45.844" v="1723"/>
          <ac:spMkLst>
            <pc:docMk/>
            <pc:sldMk cId="365682848" sldId="916"/>
            <ac:spMk id="135" creationId="{2A092BDF-A331-4224-ACB8-06B861212BC4}"/>
          </ac:spMkLst>
        </pc:spChg>
        <pc:spChg chg="mod">
          <ac:chgData name="Mike" userId="d13c3f3e-70b4-46c4-bf60-ab3fdcc06fc0" providerId="ADAL" clId="{C62CDB38-EC1F-4B29-8192-C65DF3EB109E}" dt="2020-05-20T07:59:52.978" v="1731" actId="164"/>
          <ac:spMkLst>
            <pc:docMk/>
            <pc:sldMk cId="365682848" sldId="916"/>
            <ac:spMk id="136"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37"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38" creationId="{00000000-0000-0000-0000-000000000000}"/>
          </ac:spMkLst>
        </pc:spChg>
        <pc:spChg chg="add del mod">
          <ac:chgData name="Mike" userId="d13c3f3e-70b4-46c4-bf60-ab3fdcc06fc0" providerId="ADAL" clId="{C62CDB38-EC1F-4B29-8192-C65DF3EB109E}" dt="2020-05-20T07:59:45.844" v="1723"/>
          <ac:spMkLst>
            <pc:docMk/>
            <pc:sldMk cId="365682848" sldId="916"/>
            <ac:spMk id="139" creationId="{DC9D846E-C679-4662-8146-74DA32D4AFC7}"/>
          </ac:spMkLst>
        </pc:spChg>
        <pc:spChg chg="add del mod">
          <ac:chgData name="Mike" userId="d13c3f3e-70b4-46c4-bf60-ab3fdcc06fc0" providerId="ADAL" clId="{C62CDB38-EC1F-4B29-8192-C65DF3EB109E}" dt="2020-05-20T07:59:45.844" v="1723"/>
          <ac:spMkLst>
            <pc:docMk/>
            <pc:sldMk cId="365682848" sldId="916"/>
            <ac:spMk id="140" creationId="{86A9C0DF-3DDB-443D-9F17-477B7483DF5B}"/>
          </ac:spMkLst>
        </pc:spChg>
        <pc:spChg chg="add del mod">
          <ac:chgData name="Mike" userId="d13c3f3e-70b4-46c4-bf60-ab3fdcc06fc0" providerId="ADAL" clId="{C62CDB38-EC1F-4B29-8192-C65DF3EB109E}" dt="2020-05-20T07:59:45.844" v="1723"/>
          <ac:spMkLst>
            <pc:docMk/>
            <pc:sldMk cId="365682848" sldId="916"/>
            <ac:spMk id="141" creationId="{422A36BD-6B28-436A-8A2A-5F92443FDB1C}"/>
          </ac:spMkLst>
        </pc:spChg>
        <pc:spChg chg="add del mod">
          <ac:chgData name="Mike" userId="d13c3f3e-70b4-46c4-bf60-ab3fdcc06fc0" providerId="ADAL" clId="{C62CDB38-EC1F-4B29-8192-C65DF3EB109E}" dt="2020-05-20T07:59:45.844" v="1723"/>
          <ac:spMkLst>
            <pc:docMk/>
            <pc:sldMk cId="365682848" sldId="916"/>
            <ac:spMk id="142" creationId="{E1B5F564-33DF-4EEE-8B58-9AA57898471D}"/>
          </ac:spMkLst>
        </pc:spChg>
        <pc:spChg chg="add del mod">
          <ac:chgData name="Mike" userId="d13c3f3e-70b4-46c4-bf60-ab3fdcc06fc0" providerId="ADAL" clId="{C62CDB38-EC1F-4B29-8192-C65DF3EB109E}" dt="2020-05-20T07:59:45.844" v="1723"/>
          <ac:spMkLst>
            <pc:docMk/>
            <pc:sldMk cId="365682848" sldId="916"/>
            <ac:spMk id="143" creationId="{3650FBA3-0E70-4565-8391-0CA6C9B66B60}"/>
          </ac:spMkLst>
        </pc:spChg>
        <pc:spChg chg="add del mod">
          <ac:chgData name="Mike" userId="d13c3f3e-70b4-46c4-bf60-ab3fdcc06fc0" providerId="ADAL" clId="{C62CDB38-EC1F-4B29-8192-C65DF3EB109E}" dt="2020-05-20T07:59:45.844" v="1723"/>
          <ac:spMkLst>
            <pc:docMk/>
            <pc:sldMk cId="365682848" sldId="916"/>
            <ac:spMk id="144" creationId="{4EFB5392-5AFA-48CB-BF9C-812C1BB965A7}"/>
          </ac:spMkLst>
        </pc:spChg>
        <pc:spChg chg="add del mod">
          <ac:chgData name="Mike" userId="d13c3f3e-70b4-46c4-bf60-ab3fdcc06fc0" providerId="ADAL" clId="{C62CDB38-EC1F-4B29-8192-C65DF3EB109E}" dt="2020-05-20T07:59:45.844" v="1723"/>
          <ac:spMkLst>
            <pc:docMk/>
            <pc:sldMk cId="365682848" sldId="916"/>
            <ac:spMk id="145" creationId="{69F538BD-E6F5-4A30-9D1D-44585934FB4F}"/>
          </ac:spMkLst>
        </pc:spChg>
        <pc:spChg chg="add del mod">
          <ac:chgData name="Mike" userId="d13c3f3e-70b4-46c4-bf60-ab3fdcc06fc0" providerId="ADAL" clId="{C62CDB38-EC1F-4B29-8192-C65DF3EB109E}" dt="2020-05-20T07:59:45.844" v="1723"/>
          <ac:spMkLst>
            <pc:docMk/>
            <pc:sldMk cId="365682848" sldId="916"/>
            <ac:spMk id="146" creationId="{3F303BE5-C997-4569-A81A-E6DD838D52A5}"/>
          </ac:spMkLst>
        </pc:spChg>
        <pc:spChg chg="add del mod">
          <ac:chgData name="Mike" userId="d13c3f3e-70b4-46c4-bf60-ab3fdcc06fc0" providerId="ADAL" clId="{C62CDB38-EC1F-4B29-8192-C65DF3EB109E}" dt="2020-05-20T07:59:45.844" v="1723"/>
          <ac:spMkLst>
            <pc:docMk/>
            <pc:sldMk cId="365682848" sldId="916"/>
            <ac:spMk id="147" creationId="{95BFBA24-AE65-4273-A8CE-DE7625568F1E}"/>
          </ac:spMkLst>
        </pc:spChg>
        <pc:spChg chg="add del mod">
          <ac:chgData name="Mike" userId="d13c3f3e-70b4-46c4-bf60-ab3fdcc06fc0" providerId="ADAL" clId="{C62CDB38-EC1F-4B29-8192-C65DF3EB109E}" dt="2020-05-20T07:59:45.844" v="1723"/>
          <ac:spMkLst>
            <pc:docMk/>
            <pc:sldMk cId="365682848" sldId="916"/>
            <ac:spMk id="148" creationId="{979E2EBC-CFB5-4C93-B7DD-E564B69F46A1}"/>
          </ac:spMkLst>
        </pc:spChg>
        <pc:spChg chg="mod">
          <ac:chgData name="Mike" userId="d13c3f3e-70b4-46c4-bf60-ab3fdcc06fc0" providerId="ADAL" clId="{C62CDB38-EC1F-4B29-8192-C65DF3EB109E}" dt="2020-05-20T07:59:52.978" v="1731" actId="164"/>
          <ac:spMkLst>
            <pc:docMk/>
            <pc:sldMk cId="365682848" sldId="916"/>
            <ac:spMk id="151"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52"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53"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57"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60"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61"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162"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76"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79"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81"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82"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83"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86"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87"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90" creationId="{00000000-0000-0000-0000-000000000000}"/>
          </ac:spMkLst>
        </pc:spChg>
        <pc:spChg chg="mod">
          <ac:chgData name="Mike" userId="d13c3f3e-70b4-46c4-bf60-ab3fdcc06fc0" providerId="ADAL" clId="{C62CDB38-EC1F-4B29-8192-C65DF3EB109E}" dt="2020-05-20T07:59:52.978" v="1731" actId="164"/>
          <ac:spMkLst>
            <pc:docMk/>
            <pc:sldMk cId="365682848" sldId="916"/>
            <ac:spMk id="191"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194"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96"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197"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200"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201"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204"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205"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209"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217" creationId="{00000000-0000-0000-0000-000000000000}"/>
          </ac:spMkLst>
        </pc:spChg>
        <pc:spChg chg="mod">
          <ac:chgData name="Mike" userId="d13c3f3e-70b4-46c4-bf60-ab3fdcc06fc0" providerId="ADAL" clId="{C62CDB38-EC1F-4B29-8192-C65DF3EB109E}" dt="2020-05-20T07:59:51.770" v="1729" actId="164"/>
          <ac:spMkLst>
            <pc:docMk/>
            <pc:sldMk cId="365682848" sldId="916"/>
            <ac:spMk id="221" creationId="{00000000-0000-0000-0000-000000000000}"/>
          </ac:spMkLst>
        </pc:spChg>
        <pc:spChg chg="mod">
          <ac:chgData name="Mike" userId="d13c3f3e-70b4-46c4-bf60-ab3fdcc06fc0" providerId="ADAL" clId="{C62CDB38-EC1F-4B29-8192-C65DF3EB109E}" dt="2020-05-20T07:59:52.233" v="1730" actId="164"/>
          <ac:spMkLst>
            <pc:docMk/>
            <pc:sldMk cId="365682848" sldId="916"/>
            <ac:spMk id="225" creationId="{00000000-0000-0000-0000-000000000000}"/>
          </ac:spMkLst>
        </pc:spChg>
        <pc:grpChg chg="add mod">
          <ac:chgData name="Mike" userId="d13c3f3e-70b4-46c4-bf60-ab3fdcc06fc0" providerId="ADAL" clId="{C62CDB38-EC1F-4B29-8192-C65DF3EB109E}" dt="2020-05-20T07:59:52.978" v="1731" actId="164"/>
          <ac:grpSpMkLst>
            <pc:docMk/>
            <pc:sldMk cId="365682848" sldId="916"/>
            <ac:grpSpMk id="2" creationId="{9F71EEB1-CDFF-4E2E-A069-4506636BB389}"/>
          </ac:grpSpMkLst>
        </pc:grpChg>
        <pc:grpChg chg="add mod">
          <ac:chgData name="Mike" userId="d13c3f3e-70b4-46c4-bf60-ab3fdcc06fc0" providerId="ADAL" clId="{C62CDB38-EC1F-4B29-8192-C65DF3EB109E}" dt="2020-05-20T07:59:52.233" v="1730" actId="164"/>
          <ac:grpSpMkLst>
            <pc:docMk/>
            <pc:sldMk cId="365682848" sldId="916"/>
            <ac:grpSpMk id="3" creationId="{1C5EE333-6026-4522-8576-3689934499E5}"/>
          </ac:grpSpMkLst>
        </pc:grpChg>
        <pc:grpChg chg="add mod">
          <ac:chgData name="Mike" userId="d13c3f3e-70b4-46c4-bf60-ab3fdcc06fc0" providerId="ADAL" clId="{C62CDB38-EC1F-4B29-8192-C65DF3EB109E}" dt="2020-05-20T07:59:51.770" v="1729" actId="164"/>
          <ac:grpSpMkLst>
            <pc:docMk/>
            <pc:sldMk cId="365682848" sldId="916"/>
            <ac:grpSpMk id="5" creationId="{D6C7ED2C-CD5D-4DB4-A2BE-EC84C24DE2FA}"/>
          </ac:grpSpMkLst>
        </pc:grpChg>
        <pc:graphicFrameChg chg="mod">
          <ac:chgData name="Mike" userId="d13c3f3e-70b4-46c4-bf60-ab3fdcc06fc0" providerId="ADAL" clId="{C62CDB38-EC1F-4B29-8192-C65DF3EB109E}" dt="2020-05-20T07:59:51.770" v="1729" actId="164"/>
          <ac:graphicFrameMkLst>
            <pc:docMk/>
            <pc:sldMk cId="365682848" sldId="916"/>
            <ac:graphicFrameMk id="4" creationId="{24AC00E4-8814-4FC0-83A6-220E782029A3}"/>
          </ac:graphicFrameMkLst>
        </pc:graphicFrameChg>
        <pc:graphicFrameChg chg="mod">
          <ac:chgData name="Mike" userId="d13c3f3e-70b4-46c4-bf60-ab3fdcc06fc0" providerId="ADAL" clId="{C62CDB38-EC1F-4B29-8192-C65DF3EB109E}" dt="2020-05-20T07:59:51.770" v="1729" actId="164"/>
          <ac:graphicFrameMkLst>
            <pc:docMk/>
            <pc:sldMk cId="365682848" sldId="916"/>
            <ac:graphicFrameMk id="100" creationId="{61B9F0A0-DF59-4CC6-9E66-D112D3C01E5F}"/>
          </ac:graphicFrameMkLst>
        </pc:graphicFrameChg>
        <pc:graphicFrameChg chg="mod">
          <ac:chgData name="Mike" userId="d13c3f3e-70b4-46c4-bf60-ab3fdcc06fc0" providerId="ADAL" clId="{C62CDB38-EC1F-4B29-8192-C65DF3EB109E}" dt="2020-05-20T07:59:51.770" v="1729" actId="164"/>
          <ac:graphicFrameMkLst>
            <pc:docMk/>
            <pc:sldMk cId="365682848" sldId="916"/>
            <ac:graphicFrameMk id="104" creationId="{A9662AB8-DF6B-4C8B-A0CB-9C3A3E45D72A}"/>
          </ac:graphicFrameMkLst>
        </pc:graphicFrameChg>
        <pc:graphicFrameChg chg="mod">
          <ac:chgData name="Mike" userId="d13c3f3e-70b4-46c4-bf60-ab3fdcc06fc0" providerId="ADAL" clId="{C62CDB38-EC1F-4B29-8192-C65DF3EB109E}" dt="2020-05-20T07:59:52.233" v="1730" actId="164"/>
          <ac:graphicFrameMkLst>
            <pc:docMk/>
            <pc:sldMk cId="365682848" sldId="916"/>
            <ac:graphicFrameMk id="175" creationId="{00000000-0000-0000-0000-000000000000}"/>
          </ac:graphicFrameMkLst>
        </pc:graphicFrameChg>
        <pc:graphicFrameChg chg="mod">
          <ac:chgData name="Mike" userId="d13c3f3e-70b4-46c4-bf60-ab3fdcc06fc0" providerId="ADAL" clId="{C62CDB38-EC1F-4B29-8192-C65DF3EB109E}" dt="2020-05-20T07:59:52.233" v="1730" actId="164"/>
          <ac:graphicFrameMkLst>
            <pc:docMk/>
            <pc:sldMk cId="365682848" sldId="916"/>
            <ac:graphicFrameMk id="180" creationId="{00000000-0000-0000-0000-000000000000}"/>
          </ac:graphicFrameMkLst>
        </pc:graphicFrameChg>
        <pc:graphicFrameChg chg="mod">
          <ac:chgData name="Mike" userId="d13c3f3e-70b4-46c4-bf60-ab3fdcc06fc0" providerId="ADAL" clId="{C62CDB38-EC1F-4B29-8192-C65DF3EB109E}" dt="2020-05-20T07:59:51.770" v="1729" actId="164"/>
          <ac:graphicFrameMkLst>
            <pc:docMk/>
            <pc:sldMk cId="365682848" sldId="916"/>
            <ac:graphicFrameMk id="208" creationId="{00000000-0000-0000-0000-000000000000}"/>
          </ac:graphicFrameMkLst>
        </pc:graphicFrameChg>
        <pc:graphicFrameChg chg="mod">
          <ac:chgData name="Mike" userId="d13c3f3e-70b4-46c4-bf60-ab3fdcc06fc0" providerId="ADAL" clId="{C62CDB38-EC1F-4B29-8192-C65DF3EB109E}" dt="2020-05-20T07:59:51.770" v="1729" actId="164"/>
          <ac:graphicFrameMkLst>
            <pc:docMk/>
            <pc:sldMk cId="365682848" sldId="916"/>
            <ac:graphicFrameMk id="216" creationId="{00000000-0000-0000-0000-000000000000}"/>
          </ac:graphicFrameMkLst>
        </pc:graphicFrameChg>
        <pc:graphicFrameChg chg="mod">
          <ac:chgData name="Mike" userId="d13c3f3e-70b4-46c4-bf60-ab3fdcc06fc0" providerId="ADAL" clId="{C62CDB38-EC1F-4B29-8192-C65DF3EB109E}" dt="2020-05-20T07:59:51.770" v="1729" actId="164"/>
          <ac:graphicFrameMkLst>
            <pc:docMk/>
            <pc:sldMk cId="365682848" sldId="916"/>
            <ac:graphicFrameMk id="220" creationId="{00000000-0000-0000-0000-000000000000}"/>
          </ac:graphicFrameMkLst>
        </pc:graphicFrameChg>
        <pc:graphicFrameChg chg="mod">
          <ac:chgData name="Mike" userId="d13c3f3e-70b4-46c4-bf60-ab3fdcc06fc0" providerId="ADAL" clId="{C62CDB38-EC1F-4B29-8192-C65DF3EB109E}" dt="2020-05-20T07:59:52.233" v="1730" actId="164"/>
          <ac:graphicFrameMkLst>
            <pc:docMk/>
            <pc:sldMk cId="365682848" sldId="916"/>
            <ac:graphicFrameMk id="224" creationId="{00000000-0000-0000-0000-000000000000}"/>
          </ac:graphicFrameMkLst>
        </pc:graphicFrameChg>
        <pc:cxnChg chg="add del mod">
          <ac:chgData name="Mike" userId="d13c3f3e-70b4-46c4-bf60-ab3fdcc06fc0" providerId="ADAL" clId="{C62CDB38-EC1F-4B29-8192-C65DF3EB109E}" dt="2020-05-20T07:59:45.844" v="1723"/>
          <ac:cxnSpMkLst>
            <pc:docMk/>
            <pc:sldMk cId="365682848" sldId="916"/>
            <ac:cxnSpMk id="109" creationId="{F5047E00-6DB8-45FF-AC19-16CBC4C90ABB}"/>
          </ac:cxnSpMkLst>
        </pc:cxnChg>
      </pc:sldChg>
      <pc:sldChg chg="addSp modSp add mod modAnim">
        <pc:chgData name="Mike" userId="d13c3f3e-70b4-46c4-bf60-ab3fdcc06fc0" providerId="ADAL" clId="{C62CDB38-EC1F-4B29-8192-C65DF3EB109E}" dt="2020-06-18T16:53:44.139" v="13795"/>
        <pc:sldMkLst>
          <pc:docMk/>
          <pc:sldMk cId="3787588042" sldId="917"/>
        </pc:sldMkLst>
        <pc:spChg chg="mod">
          <ac:chgData name="Mike" userId="d13c3f3e-70b4-46c4-bf60-ab3fdcc06fc0" providerId="ADAL" clId="{C62CDB38-EC1F-4B29-8192-C65DF3EB109E}" dt="2020-05-20T07:29:41.549" v="1525" actId="552"/>
          <ac:spMkLst>
            <pc:docMk/>
            <pc:sldMk cId="3787588042" sldId="917"/>
            <ac:spMk id="7" creationId="{00000000-0000-0000-0000-000000000000}"/>
          </ac:spMkLst>
        </pc:spChg>
        <pc:spChg chg="mod">
          <ac:chgData name="Mike" userId="d13c3f3e-70b4-46c4-bf60-ab3fdcc06fc0" providerId="ADAL" clId="{C62CDB38-EC1F-4B29-8192-C65DF3EB109E}" dt="2020-05-20T07:29:46.782" v="1527" actId="552"/>
          <ac:spMkLst>
            <pc:docMk/>
            <pc:sldMk cId="3787588042" sldId="917"/>
            <ac:spMk id="13" creationId="{00000000-0000-0000-0000-000000000000}"/>
          </ac:spMkLst>
        </pc:spChg>
        <pc:spChg chg="mod">
          <ac:chgData name="Mike" userId="d13c3f3e-70b4-46c4-bf60-ab3fdcc06fc0" providerId="ADAL" clId="{C62CDB38-EC1F-4B29-8192-C65DF3EB109E}" dt="2020-05-20T07:29:54.611" v="1531" actId="552"/>
          <ac:spMkLst>
            <pc:docMk/>
            <pc:sldMk cId="3787588042" sldId="917"/>
            <ac:spMk id="14" creationId="{00000000-0000-0000-0000-000000000000}"/>
          </ac:spMkLst>
        </pc:spChg>
        <pc:spChg chg="mod">
          <ac:chgData name="Mike" userId="d13c3f3e-70b4-46c4-bf60-ab3fdcc06fc0" providerId="ADAL" clId="{C62CDB38-EC1F-4B29-8192-C65DF3EB109E}" dt="2020-05-20T07:29:59.069" v="1533" actId="552"/>
          <ac:spMkLst>
            <pc:docMk/>
            <pc:sldMk cId="3787588042" sldId="917"/>
            <ac:spMk id="16" creationId="{00000000-0000-0000-0000-000000000000}"/>
          </ac:spMkLst>
        </pc:spChg>
        <pc:spChg chg="mod">
          <ac:chgData name="Mike" userId="d13c3f3e-70b4-46c4-bf60-ab3fdcc06fc0" providerId="ADAL" clId="{C62CDB38-EC1F-4B29-8192-C65DF3EB109E}" dt="2020-05-20T07:30:02.608" v="1535" actId="552"/>
          <ac:spMkLst>
            <pc:docMk/>
            <pc:sldMk cId="3787588042" sldId="917"/>
            <ac:spMk id="18" creationId="{00000000-0000-0000-0000-000000000000}"/>
          </ac:spMkLst>
        </pc:spChg>
        <pc:spChg chg="mod">
          <ac:chgData name="Mike" userId="d13c3f3e-70b4-46c4-bf60-ab3fdcc06fc0" providerId="ADAL" clId="{C62CDB38-EC1F-4B29-8192-C65DF3EB109E}" dt="2020-05-20T08:05:28.741" v="1838" actId="555"/>
          <ac:spMkLst>
            <pc:docMk/>
            <pc:sldMk cId="3787588042" sldId="917"/>
            <ac:spMk id="19" creationId="{00000000-0000-0000-0000-000000000000}"/>
          </ac:spMkLst>
        </pc:spChg>
        <pc:spChg chg="mod">
          <ac:chgData name="Mike" userId="d13c3f3e-70b4-46c4-bf60-ab3fdcc06fc0" providerId="ADAL" clId="{C62CDB38-EC1F-4B29-8192-C65DF3EB109E}" dt="2020-05-20T07:30:07.458" v="1537" actId="552"/>
          <ac:spMkLst>
            <pc:docMk/>
            <pc:sldMk cId="3787588042" sldId="917"/>
            <ac:spMk id="20" creationId="{00000000-0000-0000-0000-000000000000}"/>
          </ac:spMkLst>
        </pc:spChg>
        <pc:spChg chg="mod">
          <ac:chgData name="Mike" userId="d13c3f3e-70b4-46c4-bf60-ab3fdcc06fc0" providerId="ADAL" clId="{C62CDB38-EC1F-4B29-8192-C65DF3EB109E}" dt="2020-05-20T07:30:11.115" v="1539" actId="552"/>
          <ac:spMkLst>
            <pc:docMk/>
            <pc:sldMk cId="3787588042" sldId="917"/>
            <ac:spMk id="23" creationId="{00000000-0000-0000-0000-000000000000}"/>
          </ac:spMkLst>
        </pc:spChg>
        <pc:spChg chg="mod">
          <ac:chgData name="Mike" userId="d13c3f3e-70b4-46c4-bf60-ab3fdcc06fc0" providerId="ADAL" clId="{C62CDB38-EC1F-4B29-8192-C65DF3EB109E}" dt="2020-05-20T07:30:14.679" v="1541" actId="552"/>
          <ac:spMkLst>
            <pc:docMk/>
            <pc:sldMk cId="3787588042" sldId="917"/>
            <ac:spMk id="24" creationId="{00000000-0000-0000-0000-000000000000}"/>
          </ac:spMkLst>
        </pc:spChg>
        <pc:spChg chg="mod">
          <ac:chgData name="Mike" userId="d13c3f3e-70b4-46c4-bf60-ab3fdcc06fc0" providerId="ADAL" clId="{C62CDB38-EC1F-4B29-8192-C65DF3EB109E}" dt="2020-06-18T16:53:44.139" v="13795"/>
          <ac:spMkLst>
            <pc:docMk/>
            <pc:sldMk cId="3787588042" sldId="917"/>
            <ac:spMk id="90" creationId="{00000000-0000-0000-0000-000000000000}"/>
          </ac:spMkLst>
        </pc:spChg>
        <pc:spChg chg="add mod">
          <ac:chgData name="Mike" userId="d13c3f3e-70b4-46c4-bf60-ab3fdcc06fc0" providerId="ADAL" clId="{C62CDB38-EC1F-4B29-8192-C65DF3EB109E}" dt="2020-05-20T07:29:41.549" v="1525" actId="552"/>
          <ac:spMkLst>
            <pc:docMk/>
            <pc:sldMk cId="3787588042" sldId="917"/>
            <ac:spMk id="99" creationId="{DDB83742-AE7B-4A09-A6F1-6AC1D956AA98}"/>
          </ac:spMkLst>
        </pc:spChg>
        <pc:spChg chg="add mod">
          <ac:chgData name="Mike" userId="d13c3f3e-70b4-46c4-bf60-ab3fdcc06fc0" providerId="ADAL" clId="{C62CDB38-EC1F-4B29-8192-C65DF3EB109E}" dt="2020-05-20T07:30:32.180" v="1542" actId="113"/>
          <ac:spMkLst>
            <pc:docMk/>
            <pc:sldMk cId="3787588042" sldId="917"/>
            <ac:spMk id="109" creationId="{12468364-830F-4A0A-A0CE-588892E32306}"/>
          </ac:spMkLst>
        </pc:spChg>
        <pc:spChg chg="add mod">
          <ac:chgData name="Mike" userId="d13c3f3e-70b4-46c4-bf60-ab3fdcc06fc0" providerId="ADAL" clId="{C62CDB38-EC1F-4B29-8192-C65DF3EB109E}" dt="2020-05-20T07:30:32.180" v="1542" actId="113"/>
          <ac:spMkLst>
            <pc:docMk/>
            <pc:sldMk cId="3787588042" sldId="917"/>
            <ac:spMk id="110" creationId="{17B99924-698E-42EB-9698-99CD191F3255}"/>
          </ac:spMkLst>
        </pc:spChg>
        <pc:spChg chg="add mod">
          <ac:chgData name="Mike" userId="d13c3f3e-70b4-46c4-bf60-ab3fdcc06fc0" providerId="ADAL" clId="{C62CDB38-EC1F-4B29-8192-C65DF3EB109E}" dt="2020-05-20T07:30:32.180" v="1542" actId="113"/>
          <ac:spMkLst>
            <pc:docMk/>
            <pc:sldMk cId="3787588042" sldId="917"/>
            <ac:spMk id="111" creationId="{E02002D0-C03E-4C3E-A937-F27C1B4F1441}"/>
          </ac:spMkLst>
        </pc:spChg>
        <pc:spChg chg="add mod">
          <ac:chgData name="Mike" userId="d13c3f3e-70b4-46c4-bf60-ab3fdcc06fc0" providerId="ADAL" clId="{C62CDB38-EC1F-4B29-8192-C65DF3EB109E}" dt="2020-05-20T07:30:32.180" v="1542" actId="113"/>
          <ac:spMkLst>
            <pc:docMk/>
            <pc:sldMk cId="3787588042" sldId="917"/>
            <ac:spMk id="112" creationId="{D641BA7F-D0DF-4B04-88A8-B4442F444D60}"/>
          </ac:spMkLst>
        </pc:spChg>
        <pc:spChg chg="add mod">
          <ac:chgData name="Mike" userId="d13c3f3e-70b4-46c4-bf60-ab3fdcc06fc0" providerId="ADAL" clId="{C62CDB38-EC1F-4B29-8192-C65DF3EB109E}" dt="2020-05-20T08:05:28.741" v="1838" actId="555"/>
          <ac:spMkLst>
            <pc:docMk/>
            <pc:sldMk cId="3787588042" sldId="917"/>
            <ac:spMk id="113" creationId="{BF4F1EDA-15B3-4A12-9C28-87AA75672A03}"/>
          </ac:spMkLst>
        </pc:spChg>
        <pc:spChg chg="add mod">
          <ac:chgData name="Mike" userId="d13c3f3e-70b4-46c4-bf60-ab3fdcc06fc0" providerId="ADAL" clId="{C62CDB38-EC1F-4B29-8192-C65DF3EB109E}" dt="2020-05-20T08:05:28.741" v="1838" actId="555"/>
          <ac:spMkLst>
            <pc:docMk/>
            <pc:sldMk cId="3787588042" sldId="917"/>
            <ac:spMk id="114" creationId="{E25FEAA9-1DD3-4FB6-9EBD-C9A9438B877E}"/>
          </ac:spMkLst>
        </pc:spChg>
        <pc:spChg chg="add mod">
          <ac:chgData name="Mike" userId="d13c3f3e-70b4-46c4-bf60-ab3fdcc06fc0" providerId="ADAL" clId="{C62CDB38-EC1F-4B29-8192-C65DF3EB109E}" dt="2020-05-20T07:30:32.180" v="1542" actId="113"/>
          <ac:spMkLst>
            <pc:docMk/>
            <pc:sldMk cId="3787588042" sldId="917"/>
            <ac:spMk id="115" creationId="{9CC4A36A-8884-4A72-BFF0-FBFD0426262E}"/>
          </ac:spMkLst>
        </pc:spChg>
        <pc:spChg chg="add mod">
          <ac:chgData name="Mike" userId="d13c3f3e-70b4-46c4-bf60-ab3fdcc06fc0" providerId="ADAL" clId="{C62CDB38-EC1F-4B29-8192-C65DF3EB109E}" dt="2020-05-20T07:30:32.180" v="1542" actId="113"/>
          <ac:spMkLst>
            <pc:docMk/>
            <pc:sldMk cId="3787588042" sldId="917"/>
            <ac:spMk id="116" creationId="{3821B1D6-0C04-4893-881E-BA23BB856724}"/>
          </ac:spMkLst>
        </pc:spChg>
      </pc:sldChg>
      <pc:sldChg chg="addSp delSp modSp add mod delAnim modAnim">
        <pc:chgData name="Mike" userId="d13c3f3e-70b4-46c4-bf60-ab3fdcc06fc0" providerId="ADAL" clId="{C62CDB38-EC1F-4B29-8192-C65DF3EB109E}" dt="2020-06-18T18:40:27.787" v="13796"/>
        <pc:sldMkLst>
          <pc:docMk/>
          <pc:sldMk cId="1153096094" sldId="918"/>
        </pc:sldMkLst>
        <pc:spChg chg="mod">
          <ac:chgData name="Mike" userId="d13c3f3e-70b4-46c4-bf60-ab3fdcc06fc0" providerId="ADAL" clId="{C62CDB38-EC1F-4B29-8192-C65DF3EB109E}" dt="2020-05-20T08:05:13.217" v="1837" actId="555"/>
          <ac:spMkLst>
            <pc:docMk/>
            <pc:sldMk cId="1153096094" sldId="918"/>
            <ac:spMk id="19" creationId="{00000000-0000-0000-0000-000000000000}"/>
          </ac:spMkLst>
        </pc:spChg>
        <pc:spChg chg="mod">
          <ac:chgData name="Mike" userId="d13c3f3e-70b4-46c4-bf60-ab3fdcc06fc0" providerId="ADAL" clId="{C62CDB38-EC1F-4B29-8192-C65DF3EB109E}" dt="2020-05-20T08:05:13.217" v="1837" actId="555"/>
          <ac:spMkLst>
            <pc:docMk/>
            <pc:sldMk cId="1153096094" sldId="918"/>
            <ac:spMk id="20" creationId="{00000000-0000-0000-0000-000000000000}"/>
          </ac:spMkLst>
        </pc:spChg>
        <pc:spChg chg="mod">
          <ac:chgData name="Mike" userId="d13c3f3e-70b4-46c4-bf60-ab3fdcc06fc0" providerId="ADAL" clId="{C62CDB38-EC1F-4B29-8192-C65DF3EB109E}" dt="2020-05-20T07:38:27.952" v="1576" actId="553"/>
          <ac:spMkLst>
            <pc:docMk/>
            <pc:sldMk cId="1153096094" sldId="918"/>
            <ac:spMk id="37" creationId="{00000000-0000-0000-0000-000000000000}"/>
          </ac:spMkLst>
        </pc:spChg>
        <pc:spChg chg="mod">
          <ac:chgData name="Mike" userId="d13c3f3e-70b4-46c4-bf60-ab3fdcc06fc0" providerId="ADAL" clId="{C62CDB38-EC1F-4B29-8192-C65DF3EB109E}" dt="2020-05-20T07:38:20.293" v="1572" actId="553"/>
          <ac:spMkLst>
            <pc:docMk/>
            <pc:sldMk cId="1153096094" sldId="918"/>
            <ac:spMk id="38" creationId="{00000000-0000-0000-0000-000000000000}"/>
          </ac:spMkLst>
        </pc:spChg>
        <pc:spChg chg="mod">
          <ac:chgData name="Mike" userId="d13c3f3e-70b4-46c4-bf60-ab3fdcc06fc0" providerId="ADAL" clId="{C62CDB38-EC1F-4B29-8192-C65DF3EB109E}" dt="2020-05-20T07:38:24.774" v="1574" actId="553"/>
          <ac:spMkLst>
            <pc:docMk/>
            <pc:sldMk cId="1153096094" sldId="918"/>
            <ac:spMk id="39" creationId="{00000000-0000-0000-0000-000000000000}"/>
          </ac:spMkLst>
        </pc:spChg>
        <pc:spChg chg="mod">
          <ac:chgData name="Mike" userId="d13c3f3e-70b4-46c4-bf60-ab3fdcc06fc0" providerId="ADAL" clId="{C62CDB38-EC1F-4B29-8192-C65DF3EB109E}" dt="2020-05-20T07:38:43.626" v="1584" actId="553"/>
          <ac:spMkLst>
            <pc:docMk/>
            <pc:sldMk cId="1153096094" sldId="918"/>
            <ac:spMk id="43" creationId="{00000000-0000-0000-0000-000000000000}"/>
          </ac:spMkLst>
        </pc:spChg>
        <pc:spChg chg="mod">
          <ac:chgData name="Mike" userId="d13c3f3e-70b4-46c4-bf60-ab3fdcc06fc0" providerId="ADAL" clId="{C62CDB38-EC1F-4B29-8192-C65DF3EB109E}" dt="2020-05-20T07:38:56.603" v="1590" actId="553"/>
          <ac:spMkLst>
            <pc:docMk/>
            <pc:sldMk cId="1153096094" sldId="918"/>
            <ac:spMk id="50" creationId="{00000000-0000-0000-0000-000000000000}"/>
          </ac:spMkLst>
        </pc:spChg>
        <pc:spChg chg="mod">
          <ac:chgData name="Mike" userId="d13c3f3e-70b4-46c4-bf60-ab3fdcc06fc0" providerId="ADAL" clId="{C62CDB38-EC1F-4B29-8192-C65DF3EB109E}" dt="2020-05-20T07:38:52.330" v="1588" actId="553"/>
          <ac:spMkLst>
            <pc:docMk/>
            <pc:sldMk cId="1153096094" sldId="918"/>
            <ac:spMk id="51" creationId="{00000000-0000-0000-0000-000000000000}"/>
          </ac:spMkLst>
        </pc:spChg>
        <pc:spChg chg="mod">
          <ac:chgData name="Mike" userId="d13c3f3e-70b4-46c4-bf60-ab3fdcc06fc0" providerId="ADAL" clId="{C62CDB38-EC1F-4B29-8192-C65DF3EB109E}" dt="2020-05-20T07:38:35.198" v="1580" actId="553"/>
          <ac:spMkLst>
            <pc:docMk/>
            <pc:sldMk cId="1153096094" sldId="918"/>
            <ac:spMk id="56" creationId="{00000000-0000-0000-0000-000000000000}"/>
          </ac:spMkLst>
        </pc:spChg>
        <pc:spChg chg="mod">
          <ac:chgData name="Mike" userId="d13c3f3e-70b4-46c4-bf60-ab3fdcc06fc0" providerId="ADAL" clId="{C62CDB38-EC1F-4B29-8192-C65DF3EB109E}" dt="2020-05-20T07:38:31.614" v="1578" actId="553"/>
          <ac:spMkLst>
            <pc:docMk/>
            <pc:sldMk cId="1153096094" sldId="918"/>
            <ac:spMk id="57" creationId="{00000000-0000-0000-0000-000000000000}"/>
          </ac:spMkLst>
        </pc:spChg>
        <pc:spChg chg="mod">
          <ac:chgData name="Mike" userId="d13c3f3e-70b4-46c4-bf60-ab3fdcc06fc0" providerId="ADAL" clId="{C62CDB38-EC1F-4B29-8192-C65DF3EB109E}" dt="2020-05-20T07:38:38.517" v="1582" actId="553"/>
          <ac:spMkLst>
            <pc:docMk/>
            <pc:sldMk cId="1153096094" sldId="918"/>
            <ac:spMk id="58" creationId="{00000000-0000-0000-0000-000000000000}"/>
          </ac:spMkLst>
        </pc:spChg>
        <pc:spChg chg="mod">
          <ac:chgData name="Mike" userId="d13c3f3e-70b4-46c4-bf60-ab3fdcc06fc0" providerId="ADAL" clId="{C62CDB38-EC1F-4B29-8192-C65DF3EB109E}" dt="2020-05-20T07:38:48.110" v="1586" actId="553"/>
          <ac:spMkLst>
            <pc:docMk/>
            <pc:sldMk cId="1153096094" sldId="918"/>
            <ac:spMk id="66" creationId="{00000000-0000-0000-0000-000000000000}"/>
          </ac:spMkLst>
        </pc:spChg>
        <pc:spChg chg="mod">
          <ac:chgData name="Mike" userId="d13c3f3e-70b4-46c4-bf60-ab3fdcc06fc0" providerId="ADAL" clId="{C62CDB38-EC1F-4B29-8192-C65DF3EB109E}" dt="2020-06-18T18:40:27.787" v="13796"/>
          <ac:spMkLst>
            <pc:docMk/>
            <pc:sldMk cId="1153096094" sldId="918"/>
            <ac:spMk id="90" creationId="{00000000-0000-0000-0000-000000000000}"/>
          </ac:spMkLst>
        </pc:spChg>
        <pc:spChg chg="del">
          <ac:chgData name="Mike" userId="d13c3f3e-70b4-46c4-bf60-ab3fdcc06fc0" providerId="ADAL" clId="{C62CDB38-EC1F-4B29-8192-C65DF3EB109E}" dt="2020-05-20T07:33:02.730" v="1546" actId="478"/>
          <ac:spMkLst>
            <pc:docMk/>
            <pc:sldMk cId="1153096094" sldId="918"/>
            <ac:spMk id="99" creationId="{DDB83742-AE7B-4A09-A6F1-6AC1D956AA98}"/>
          </ac:spMkLst>
        </pc:spChg>
        <pc:spChg chg="del">
          <ac:chgData name="Mike" userId="d13c3f3e-70b4-46c4-bf60-ab3fdcc06fc0" providerId="ADAL" clId="{C62CDB38-EC1F-4B29-8192-C65DF3EB109E}" dt="2020-05-20T07:33:02.730" v="1546" actId="478"/>
          <ac:spMkLst>
            <pc:docMk/>
            <pc:sldMk cId="1153096094" sldId="918"/>
            <ac:spMk id="109" creationId="{12468364-830F-4A0A-A0CE-588892E32306}"/>
          </ac:spMkLst>
        </pc:spChg>
        <pc:spChg chg="del">
          <ac:chgData name="Mike" userId="d13c3f3e-70b4-46c4-bf60-ab3fdcc06fc0" providerId="ADAL" clId="{C62CDB38-EC1F-4B29-8192-C65DF3EB109E}" dt="2020-05-20T07:33:02.730" v="1546" actId="478"/>
          <ac:spMkLst>
            <pc:docMk/>
            <pc:sldMk cId="1153096094" sldId="918"/>
            <ac:spMk id="110" creationId="{17B99924-698E-42EB-9698-99CD191F3255}"/>
          </ac:spMkLst>
        </pc:spChg>
        <pc:spChg chg="del">
          <ac:chgData name="Mike" userId="d13c3f3e-70b4-46c4-bf60-ab3fdcc06fc0" providerId="ADAL" clId="{C62CDB38-EC1F-4B29-8192-C65DF3EB109E}" dt="2020-05-20T07:33:02.730" v="1546" actId="478"/>
          <ac:spMkLst>
            <pc:docMk/>
            <pc:sldMk cId="1153096094" sldId="918"/>
            <ac:spMk id="111" creationId="{E02002D0-C03E-4C3E-A937-F27C1B4F1441}"/>
          </ac:spMkLst>
        </pc:spChg>
        <pc:spChg chg="del">
          <ac:chgData name="Mike" userId="d13c3f3e-70b4-46c4-bf60-ab3fdcc06fc0" providerId="ADAL" clId="{C62CDB38-EC1F-4B29-8192-C65DF3EB109E}" dt="2020-05-20T07:33:02.730" v="1546" actId="478"/>
          <ac:spMkLst>
            <pc:docMk/>
            <pc:sldMk cId="1153096094" sldId="918"/>
            <ac:spMk id="112" creationId="{D641BA7F-D0DF-4B04-88A8-B4442F444D60}"/>
          </ac:spMkLst>
        </pc:spChg>
        <pc:spChg chg="del">
          <ac:chgData name="Mike" userId="d13c3f3e-70b4-46c4-bf60-ab3fdcc06fc0" providerId="ADAL" clId="{C62CDB38-EC1F-4B29-8192-C65DF3EB109E}" dt="2020-05-20T07:33:02.730" v="1546" actId="478"/>
          <ac:spMkLst>
            <pc:docMk/>
            <pc:sldMk cId="1153096094" sldId="918"/>
            <ac:spMk id="113" creationId="{BF4F1EDA-15B3-4A12-9C28-87AA75672A03}"/>
          </ac:spMkLst>
        </pc:spChg>
        <pc:spChg chg="del">
          <ac:chgData name="Mike" userId="d13c3f3e-70b4-46c4-bf60-ab3fdcc06fc0" providerId="ADAL" clId="{C62CDB38-EC1F-4B29-8192-C65DF3EB109E}" dt="2020-05-20T07:33:02.730" v="1546" actId="478"/>
          <ac:spMkLst>
            <pc:docMk/>
            <pc:sldMk cId="1153096094" sldId="918"/>
            <ac:spMk id="114" creationId="{E25FEAA9-1DD3-4FB6-9EBD-C9A9438B877E}"/>
          </ac:spMkLst>
        </pc:spChg>
        <pc:spChg chg="del">
          <ac:chgData name="Mike" userId="d13c3f3e-70b4-46c4-bf60-ab3fdcc06fc0" providerId="ADAL" clId="{C62CDB38-EC1F-4B29-8192-C65DF3EB109E}" dt="2020-05-20T07:33:02.730" v="1546" actId="478"/>
          <ac:spMkLst>
            <pc:docMk/>
            <pc:sldMk cId="1153096094" sldId="918"/>
            <ac:spMk id="115" creationId="{9CC4A36A-8884-4A72-BFF0-FBFD0426262E}"/>
          </ac:spMkLst>
        </pc:spChg>
        <pc:spChg chg="del">
          <ac:chgData name="Mike" userId="d13c3f3e-70b4-46c4-bf60-ab3fdcc06fc0" providerId="ADAL" clId="{C62CDB38-EC1F-4B29-8192-C65DF3EB109E}" dt="2020-05-20T07:33:02.730" v="1546" actId="478"/>
          <ac:spMkLst>
            <pc:docMk/>
            <pc:sldMk cId="1153096094" sldId="918"/>
            <ac:spMk id="116" creationId="{3821B1D6-0C04-4893-881E-BA23BB856724}"/>
          </ac:spMkLst>
        </pc:spChg>
        <pc:spChg chg="add mod">
          <ac:chgData name="Mike" userId="d13c3f3e-70b4-46c4-bf60-ab3fdcc06fc0" providerId="ADAL" clId="{C62CDB38-EC1F-4B29-8192-C65DF3EB109E}" dt="2020-05-20T07:39:09.841" v="1591" actId="113"/>
          <ac:spMkLst>
            <pc:docMk/>
            <pc:sldMk cId="1153096094" sldId="918"/>
            <ac:spMk id="117" creationId="{9E74CF3E-5D2E-48FB-8B1E-FDC99ACF1757}"/>
          </ac:spMkLst>
        </pc:spChg>
        <pc:spChg chg="add mod">
          <ac:chgData name="Mike" userId="d13c3f3e-70b4-46c4-bf60-ab3fdcc06fc0" providerId="ADAL" clId="{C62CDB38-EC1F-4B29-8192-C65DF3EB109E}" dt="2020-05-20T07:39:09.841" v="1591" actId="113"/>
          <ac:spMkLst>
            <pc:docMk/>
            <pc:sldMk cId="1153096094" sldId="918"/>
            <ac:spMk id="118" creationId="{DFF2D42E-96B8-42A0-8B7A-E77897BC31B7}"/>
          </ac:spMkLst>
        </pc:spChg>
        <pc:spChg chg="add mod">
          <ac:chgData name="Mike" userId="d13c3f3e-70b4-46c4-bf60-ab3fdcc06fc0" providerId="ADAL" clId="{C62CDB38-EC1F-4B29-8192-C65DF3EB109E}" dt="2020-05-20T07:39:09.841" v="1591" actId="113"/>
          <ac:spMkLst>
            <pc:docMk/>
            <pc:sldMk cId="1153096094" sldId="918"/>
            <ac:spMk id="119" creationId="{AE60CE10-0C52-418E-A328-03F4928251CC}"/>
          </ac:spMkLst>
        </pc:spChg>
        <pc:spChg chg="add mod">
          <ac:chgData name="Mike" userId="d13c3f3e-70b4-46c4-bf60-ab3fdcc06fc0" providerId="ADAL" clId="{C62CDB38-EC1F-4B29-8192-C65DF3EB109E}" dt="2020-05-20T07:39:09.841" v="1591" actId="113"/>
          <ac:spMkLst>
            <pc:docMk/>
            <pc:sldMk cId="1153096094" sldId="918"/>
            <ac:spMk id="120" creationId="{9A167A51-39F2-41FB-98FE-9B9D24C1FA9E}"/>
          </ac:spMkLst>
        </pc:spChg>
        <pc:spChg chg="add mod">
          <ac:chgData name="Mike" userId="d13c3f3e-70b4-46c4-bf60-ab3fdcc06fc0" providerId="ADAL" clId="{C62CDB38-EC1F-4B29-8192-C65DF3EB109E}" dt="2020-05-20T07:39:09.841" v="1591" actId="113"/>
          <ac:spMkLst>
            <pc:docMk/>
            <pc:sldMk cId="1153096094" sldId="918"/>
            <ac:spMk id="121" creationId="{7D73DD45-656F-48F5-85C4-A7B2EE04C043}"/>
          </ac:spMkLst>
        </pc:spChg>
        <pc:spChg chg="add mod">
          <ac:chgData name="Mike" userId="d13c3f3e-70b4-46c4-bf60-ab3fdcc06fc0" providerId="ADAL" clId="{C62CDB38-EC1F-4B29-8192-C65DF3EB109E}" dt="2020-05-20T07:39:09.841" v="1591" actId="113"/>
          <ac:spMkLst>
            <pc:docMk/>
            <pc:sldMk cId="1153096094" sldId="918"/>
            <ac:spMk id="122" creationId="{36BF2BE0-5574-45A0-8954-BB37AE488DF3}"/>
          </ac:spMkLst>
        </pc:spChg>
        <pc:spChg chg="add mod">
          <ac:chgData name="Mike" userId="d13c3f3e-70b4-46c4-bf60-ab3fdcc06fc0" providerId="ADAL" clId="{C62CDB38-EC1F-4B29-8192-C65DF3EB109E}" dt="2020-05-20T07:39:09.841" v="1591" actId="113"/>
          <ac:spMkLst>
            <pc:docMk/>
            <pc:sldMk cId="1153096094" sldId="918"/>
            <ac:spMk id="123" creationId="{C76E270C-71C8-491F-9117-105C71A70B10}"/>
          </ac:spMkLst>
        </pc:spChg>
        <pc:spChg chg="add mod">
          <ac:chgData name="Mike" userId="d13c3f3e-70b4-46c4-bf60-ab3fdcc06fc0" providerId="ADAL" clId="{C62CDB38-EC1F-4B29-8192-C65DF3EB109E}" dt="2020-05-20T07:39:09.841" v="1591" actId="113"/>
          <ac:spMkLst>
            <pc:docMk/>
            <pc:sldMk cId="1153096094" sldId="918"/>
            <ac:spMk id="124" creationId="{FD311531-4CFA-4AD7-BF5F-997FA615C9D8}"/>
          </ac:spMkLst>
        </pc:spChg>
        <pc:spChg chg="add mod">
          <ac:chgData name="Mike" userId="d13c3f3e-70b4-46c4-bf60-ab3fdcc06fc0" providerId="ADAL" clId="{C62CDB38-EC1F-4B29-8192-C65DF3EB109E}" dt="2020-05-20T07:39:09.841" v="1591" actId="113"/>
          <ac:spMkLst>
            <pc:docMk/>
            <pc:sldMk cId="1153096094" sldId="918"/>
            <ac:spMk id="125" creationId="{761B7368-263A-4959-94C4-7EB15B9CB6B2}"/>
          </ac:spMkLst>
        </pc:spChg>
        <pc:spChg chg="add mod">
          <ac:chgData name="Mike" userId="d13c3f3e-70b4-46c4-bf60-ab3fdcc06fc0" providerId="ADAL" clId="{C62CDB38-EC1F-4B29-8192-C65DF3EB109E}" dt="2020-05-20T07:38:20.293" v="1572" actId="553"/>
          <ac:spMkLst>
            <pc:docMk/>
            <pc:sldMk cId="1153096094" sldId="918"/>
            <ac:spMk id="129" creationId="{5B5A7BDF-0928-4536-A537-957CC544DE3C}"/>
          </ac:spMkLst>
        </pc:spChg>
      </pc:sldChg>
      <pc:sldChg chg="addSp delSp modSp add mod modAnim">
        <pc:chgData name="Mike" userId="d13c3f3e-70b4-46c4-bf60-ab3fdcc06fc0" providerId="ADAL" clId="{C62CDB38-EC1F-4B29-8192-C65DF3EB109E}" dt="2020-06-18T18:40:31.251" v="13797"/>
        <pc:sldMkLst>
          <pc:docMk/>
          <pc:sldMk cId="1550104122" sldId="919"/>
        </pc:sldMkLst>
        <pc:spChg chg="mod">
          <ac:chgData name="Mike" userId="d13c3f3e-70b4-46c4-bf60-ab3fdcc06fc0" providerId="ADAL" clId="{C62CDB38-EC1F-4B29-8192-C65DF3EB109E}" dt="2020-05-20T08:05:06.486" v="1836" actId="555"/>
          <ac:spMkLst>
            <pc:docMk/>
            <pc:sldMk cId="1550104122" sldId="919"/>
            <ac:spMk id="19" creationId="{00000000-0000-0000-0000-000000000000}"/>
          </ac:spMkLst>
        </pc:spChg>
        <pc:spChg chg="mod">
          <ac:chgData name="Mike" userId="d13c3f3e-70b4-46c4-bf60-ab3fdcc06fc0" providerId="ADAL" clId="{C62CDB38-EC1F-4B29-8192-C65DF3EB109E}" dt="2020-05-20T08:05:06.486" v="1836" actId="555"/>
          <ac:spMkLst>
            <pc:docMk/>
            <pc:sldMk cId="1550104122" sldId="919"/>
            <ac:spMk id="20" creationId="{00000000-0000-0000-0000-000000000000}"/>
          </ac:spMkLst>
        </pc:spChg>
        <pc:spChg chg="del ord">
          <ac:chgData name="Mike" userId="d13c3f3e-70b4-46c4-bf60-ab3fdcc06fc0" providerId="ADAL" clId="{C62CDB38-EC1F-4B29-8192-C65DF3EB109E}" dt="2020-05-20T07:41:07.287" v="1601" actId="478"/>
          <ac:spMkLst>
            <pc:docMk/>
            <pc:sldMk cId="1550104122" sldId="919"/>
            <ac:spMk id="37" creationId="{00000000-0000-0000-0000-000000000000}"/>
          </ac:spMkLst>
        </pc:spChg>
        <pc:spChg chg="del ord">
          <ac:chgData name="Mike" userId="d13c3f3e-70b4-46c4-bf60-ab3fdcc06fc0" providerId="ADAL" clId="{C62CDB38-EC1F-4B29-8192-C65DF3EB109E}" dt="2020-05-20T07:41:07.287" v="1601" actId="478"/>
          <ac:spMkLst>
            <pc:docMk/>
            <pc:sldMk cId="1550104122" sldId="919"/>
            <ac:spMk id="39" creationId="{00000000-0000-0000-0000-000000000000}"/>
          </ac:spMkLst>
        </pc:spChg>
        <pc:spChg chg="ord">
          <ac:chgData name="Mike" userId="d13c3f3e-70b4-46c4-bf60-ab3fdcc06fc0" providerId="ADAL" clId="{C62CDB38-EC1F-4B29-8192-C65DF3EB109E}" dt="2020-05-20T07:40:50.471" v="1599" actId="167"/>
          <ac:spMkLst>
            <pc:docMk/>
            <pc:sldMk cId="1550104122" sldId="919"/>
            <ac:spMk id="42" creationId="{00000000-0000-0000-0000-000000000000}"/>
          </ac:spMkLst>
        </pc:spChg>
        <pc:spChg chg="del ord">
          <ac:chgData name="Mike" userId="d13c3f3e-70b4-46c4-bf60-ab3fdcc06fc0" providerId="ADAL" clId="{C62CDB38-EC1F-4B29-8192-C65DF3EB109E}" dt="2020-05-20T07:41:07.287" v="1601" actId="478"/>
          <ac:spMkLst>
            <pc:docMk/>
            <pc:sldMk cId="1550104122" sldId="919"/>
            <ac:spMk id="43" creationId="{00000000-0000-0000-0000-000000000000}"/>
          </ac:spMkLst>
        </pc:spChg>
        <pc:spChg chg="mod ord">
          <ac:chgData name="Mike" userId="d13c3f3e-70b4-46c4-bf60-ab3fdcc06fc0" providerId="ADAL" clId="{C62CDB38-EC1F-4B29-8192-C65DF3EB109E}" dt="2020-05-20T07:43:06.321" v="1614" actId="553"/>
          <ac:spMkLst>
            <pc:docMk/>
            <pc:sldMk cId="1550104122" sldId="919"/>
            <ac:spMk id="44" creationId="{00000000-0000-0000-0000-000000000000}"/>
          </ac:spMkLst>
        </pc:spChg>
        <pc:spChg chg="mod ord">
          <ac:chgData name="Mike" userId="d13c3f3e-70b4-46c4-bf60-ab3fdcc06fc0" providerId="ADAL" clId="{C62CDB38-EC1F-4B29-8192-C65DF3EB109E}" dt="2020-05-20T07:43:02.190" v="1612" actId="553"/>
          <ac:spMkLst>
            <pc:docMk/>
            <pc:sldMk cId="1550104122" sldId="919"/>
            <ac:spMk id="45" creationId="{00000000-0000-0000-0000-000000000000}"/>
          </ac:spMkLst>
        </pc:spChg>
        <pc:spChg chg="del ord">
          <ac:chgData name="Mike" userId="d13c3f3e-70b4-46c4-bf60-ab3fdcc06fc0" providerId="ADAL" clId="{C62CDB38-EC1F-4B29-8192-C65DF3EB109E}" dt="2020-05-20T07:41:07.287" v="1601" actId="478"/>
          <ac:spMkLst>
            <pc:docMk/>
            <pc:sldMk cId="1550104122" sldId="919"/>
            <ac:spMk id="50" creationId="{00000000-0000-0000-0000-000000000000}"/>
          </ac:spMkLst>
        </pc:spChg>
        <pc:spChg chg="del ord">
          <ac:chgData name="Mike" userId="d13c3f3e-70b4-46c4-bf60-ab3fdcc06fc0" providerId="ADAL" clId="{C62CDB38-EC1F-4B29-8192-C65DF3EB109E}" dt="2020-05-20T07:41:07.287" v="1601" actId="478"/>
          <ac:spMkLst>
            <pc:docMk/>
            <pc:sldMk cId="1550104122" sldId="919"/>
            <ac:spMk id="51" creationId="{00000000-0000-0000-0000-000000000000}"/>
          </ac:spMkLst>
        </pc:spChg>
        <pc:spChg chg="del ord">
          <ac:chgData name="Mike" userId="d13c3f3e-70b4-46c4-bf60-ab3fdcc06fc0" providerId="ADAL" clId="{C62CDB38-EC1F-4B29-8192-C65DF3EB109E}" dt="2020-05-20T07:41:07.287" v="1601" actId="478"/>
          <ac:spMkLst>
            <pc:docMk/>
            <pc:sldMk cId="1550104122" sldId="919"/>
            <ac:spMk id="56" creationId="{00000000-0000-0000-0000-000000000000}"/>
          </ac:spMkLst>
        </pc:spChg>
        <pc:spChg chg="del ord">
          <ac:chgData name="Mike" userId="d13c3f3e-70b4-46c4-bf60-ab3fdcc06fc0" providerId="ADAL" clId="{C62CDB38-EC1F-4B29-8192-C65DF3EB109E}" dt="2020-05-20T07:41:07.287" v="1601" actId="478"/>
          <ac:spMkLst>
            <pc:docMk/>
            <pc:sldMk cId="1550104122" sldId="919"/>
            <ac:spMk id="57" creationId="{00000000-0000-0000-0000-000000000000}"/>
          </ac:spMkLst>
        </pc:spChg>
        <pc:spChg chg="del ord">
          <ac:chgData name="Mike" userId="d13c3f3e-70b4-46c4-bf60-ab3fdcc06fc0" providerId="ADAL" clId="{C62CDB38-EC1F-4B29-8192-C65DF3EB109E}" dt="2020-05-20T07:41:07.287" v="1601" actId="478"/>
          <ac:spMkLst>
            <pc:docMk/>
            <pc:sldMk cId="1550104122" sldId="919"/>
            <ac:spMk id="58" creationId="{00000000-0000-0000-0000-000000000000}"/>
          </ac:spMkLst>
        </pc:spChg>
        <pc:spChg chg="del ord">
          <ac:chgData name="Mike" userId="d13c3f3e-70b4-46c4-bf60-ab3fdcc06fc0" providerId="ADAL" clId="{C62CDB38-EC1F-4B29-8192-C65DF3EB109E}" dt="2020-05-20T07:41:07.287" v="1601" actId="478"/>
          <ac:spMkLst>
            <pc:docMk/>
            <pc:sldMk cId="1550104122" sldId="919"/>
            <ac:spMk id="66" creationId="{00000000-0000-0000-0000-000000000000}"/>
          </ac:spMkLst>
        </pc:spChg>
        <pc:spChg chg="ord">
          <ac:chgData name="Mike" userId="d13c3f3e-70b4-46c4-bf60-ab3fdcc06fc0" providerId="ADAL" clId="{C62CDB38-EC1F-4B29-8192-C65DF3EB109E}" dt="2020-05-20T07:40:50.471" v="1599" actId="167"/>
          <ac:spMkLst>
            <pc:docMk/>
            <pc:sldMk cId="1550104122" sldId="919"/>
            <ac:spMk id="77" creationId="{00000000-0000-0000-0000-000000000000}"/>
          </ac:spMkLst>
        </pc:spChg>
        <pc:spChg chg="ord">
          <ac:chgData name="Mike" userId="d13c3f3e-70b4-46c4-bf60-ab3fdcc06fc0" providerId="ADAL" clId="{C62CDB38-EC1F-4B29-8192-C65DF3EB109E}" dt="2020-05-20T07:40:50.471" v="1599" actId="167"/>
          <ac:spMkLst>
            <pc:docMk/>
            <pc:sldMk cId="1550104122" sldId="919"/>
            <ac:spMk id="78" creationId="{00000000-0000-0000-0000-000000000000}"/>
          </ac:spMkLst>
        </pc:spChg>
        <pc:spChg chg="mod">
          <ac:chgData name="Mike" userId="d13c3f3e-70b4-46c4-bf60-ab3fdcc06fc0" providerId="ADAL" clId="{C62CDB38-EC1F-4B29-8192-C65DF3EB109E}" dt="2020-06-18T18:40:31.251" v="13797"/>
          <ac:spMkLst>
            <pc:docMk/>
            <pc:sldMk cId="1550104122" sldId="919"/>
            <ac:spMk id="90" creationId="{00000000-0000-0000-0000-000000000000}"/>
          </ac:spMkLst>
        </pc:spChg>
        <pc:spChg chg="add mod">
          <ac:chgData name="Mike" userId="d13c3f3e-70b4-46c4-bf60-ab3fdcc06fc0" providerId="ADAL" clId="{C62CDB38-EC1F-4B29-8192-C65DF3EB109E}" dt="2020-05-20T07:51:13.884" v="1623" actId="1076"/>
          <ac:spMkLst>
            <pc:docMk/>
            <pc:sldMk cId="1550104122" sldId="919"/>
            <ac:spMk id="109" creationId="{342BF93D-D8D1-46CE-94E6-7976AFF0798A}"/>
          </ac:spMkLst>
        </pc:spChg>
        <pc:spChg chg="add mod">
          <ac:chgData name="Mike" userId="d13c3f3e-70b4-46c4-bf60-ab3fdcc06fc0" providerId="ADAL" clId="{C62CDB38-EC1F-4B29-8192-C65DF3EB109E}" dt="2020-05-20T07:50:44.195" v="1621" actId="113"/>
          <ac:spMkLst>
            <pc:docMk/>
            <pc:sldMk cId="1550104122" sldId="919"/>
            <ac:spMk id="110" creationId="{2335E900-BBEB-4843-9CDC-8892A0892664}"/>
          </ac:spMkLst>
        </pc:spChg>
        <pc:spChg chg="add mod ord">
          <ac:chgData name="Mike" userId="d13c3f3e-70b4-46c4-bf60-ab3fdcc06fc0" providerId="ADAL" clId="{C62CDB38-EC1F-4B29-8192-C65DF3EB109E}" dt="2020-05-20T07:55:54.175" v="1646" actId="167"/>
          <ac:spMkLst>
            <pc:docMk/>
            <pc:sldMk cId="1550104122" sldId="919"/>
            <ac:spMk id="111" creationId="{34976061-65F3-4C97-BF36-8E7AA025ADA9}"/>
          </ac:spMkLst>
        </pc:spChg>
        <pc:spChg chg="mod ord">
          <ac:chgData name="Mike" userId="d13c3f3e-70b4-46c4-bf60-ab3fdcc06fc0" providerId="ADAL" clId="{C62CDB38-EC1F-4B29-8192-C65DF3EB109E}" dt="2020-05-20T07:56:59.084" v="1651" actId="2085"/>
          <ac:spMkLst>
            <pc:docMk/>
            <pc:sldMk cId="1550104122" sldId="919"/>
            <ac:spMk id="117" creationId="{9E74CF3E-5D2E-48FB-8B1E-FDC99ACF1757}"/>
          </ac:spMkLst>
        </pc:spChg>
        <pc:spChg chg="mod ord">
          <ac:chgData name="Mike" userId="d13c3f3e-70b4-46c4-bf60-ab3fdcc06fc0" providerId="ADAL" clId="{C62CDB38-EC1F-4B29-8192-C65DF3EB109E}" dt="2020-05-20T07:56:59.084" v="1651" actId="2085"/>
          <ac:spMkLst>
            <pc:docMk/>
            <pc:sldMk cId="1550104122" sldId="919"/>
            <ac:spMk id="118" creationId="{DFF2D42E-96B8-42A0-8B7A-E77897BC31B7}"/>
          </ac:spMkLst>
        </pc:spChg>
        <pc:spChg chg="mod ord">
          <ac:chgData name="Mike" userId="d13c3f3e-70b4-46c4-bf60-ab3fdcc06fc0" providerId="ADAL" clId="{C62CDB38-EC1F-4B29-8192-C65DF3EB109E}" dt="2020-05-20T07:56:59.084" v="1651" actId="2085"/>
          <ac:spMkLst>
            <pc:docMk/>
            <pc:sldMk cId="1550104122" sldId="919"/>
            <ac:spMk id="119" creationId="{AE60CE10-0C52-418E-A328-03F4928251CC}"/>
          </ac:spMkLst>
        </pc:spChg>
        <pc:spChg chg="mod ord">
          <ac:chgData name="Mike" userId="d13c3f3e-70b4-46c4-bf60-ab3fdcc06fc0" providerId="ADAL" clId="{C62CDB38-EC1F-4B29-8192-C65DF3EB109E}" dt="2020-05-20T07:56:59.084" v="1651" actId="2085"/>
          <ac:spMkLst>
            <pc:docMk/>
            <pc:sldMk cId="1550104122" sldId="919"/>
            <ac:spMk id="120" creationId="{9A167A51-39F2-41FB-98FE-9B9D24C1FA9E}"/>
          </ac:spMkLst>
        </pc:spChg>
        <pc:spChg chg="mod ord">
          <ac:chgData name="Mike" userId="d13c3f3e-70b4-46c4-bf60-ab3fdcc06fc0" providerId="ADAL" clId="{C62CDB38-EC1F-4B29-8192-C65DF3EB109E}" dt="2020-05-20T07:56:59.084" v="1651" actId="2085"/>
          <ac:spMkLst>
            <pc:docMk/>
            <pc:sldMk cId="1550104122" sldId="919"/>
            <ac:spMk id="121" creationId="{7D73DD45-656F-48F5-85C4-A7B2EE04C043}"/>
          </ac:spMkLst>
        </pc:spChg>
        <pc:spChg chg="mod ord">
          <ac:chgData name="Mike" userId="d13c3f3e-70b4-46c4-bf60-ab3fdcc06fc0" providerId="ADAL" clId="{C62CDB38-EC1F-4B29-8192-C65DF3EB109E}" dt="2020-05-20T07:56:59.084" v="1651" actId="2085"/>
          <ac:spMkLst>
            <pc:docMk/>
            <pc:sldMk cId="1550104122" sldId="919"/>
            <ac:spMk id="122" creationId="{36BF2BE0-5574-45A0-8954-BB37AE488DF3}"/>
          </ac:spMkLst>
        </pc:spChg>
        <pc:spChg chg="mod ord">
          <ac:chgData name="Mike" userId="d13c3f3e-70b4-46c4-bf60-ab3fdcc06fc0" providerId="ADAL" clId="{C62CDB38-EC1F-4B29-8192-C65DF3EB109E}" dt="2020-05-20T07:56:59.084" v="1651" actId="2085"/>
          <ac:spMkLst>
            <pc:docMk/>
            <pc:sldMk cId="1550104122" sldId="919"/>
            <ac:spMk id="123" creationId="{C76E270C-71C8-491F-9117-105C71A70B10}"/>
          </ac:spMkLst>
        </pc:spChg>
        <pc:spChg chg="mod ord">
          <ac:chgData name="Mike" userId="d13c3f3e-70b4-46c4-bf60-ab3fdcc06fc0" providerId="ADAL" clId="{C62CDB38-EC1F-4B29-8192-C65DF3EB109E}" dt="2020-05-20T07:56:59.084" v="1651" actId="2085"/>
          <ac:spMkLst>
            <pc:docMk/>
            <pc:sldMk cId="1550104122" sldId="919"/>
            <ac:spMk id="124" creationId="{FD311531-4CFA-4AD7-BF5F-997FA615C9D8}"/>
          </ac:spMkLst>
        </pc:spChg>
        <pc:spChg chg="mod ord">
          <ac:chgData name="Mike" userId="d13c3f3e-70b4-46c4-bf60-ab3fdcc06fc0" providerId="ADAL" clId="{C62CDB38-EC1F-4B29-8192-C65DF3EB109E}" dt="2020-05-20T07:56:59.084" v="1651" actId="2085"/>
          <ac:spMkLst>
            <pc:docMk/>
            <pc:sldMk cId="1550104122" sldId="919"/>
            <ac:spMk id="125" creationId="{761B7368-263A-4959-94C4-7EB15B9CB6B2}"/>
          </ac:spMkLst>
        </pc:spChg>
      </pc:sldChg>
      <pc:sldChg chg="add del setBg">
        <pc:chgData name="Mike" userId="d13c3f3e-70b4-46c4-bf60-ab3fdcc06fc0" providerId="ADAL" clId="{C62CDB38-EC1F-4B29-8192-C65DF3EB109E}" dt="2020-05-20T08:03:19.540" v="1832" actId="47"/>
        <pc:sldMkLst>
          <pc:docMk/>
          <pc:sldMk cId="3103175311" sldId="920"/>
        </pc:sldMkLst>
      </pc:sldChg>
      <pc:sldChg chg="addSp delSp modSp add mod modAnim">
        <pc:chgData name="Mike" userId="d13c3f3e-70b4-46c4-bf60-ab3fdcc06fc0" providerId="ADAL" clId="{C62CDB38-EC1F-4B29-8192-C65DF3EB109E}" dt="2020-06-18T18:42:00.395" v="13809"/>
        <pc:sldMkLst>
          <pc:docMk/>
          <pc:sldMk cId="595012891" sldId="921"/>
        </pc:sldMkLst>
        <pc:spChg chg="mod topLvl">
          <ac:chgData name="Mike" userId="d13c3f3e-70b4-46c4-bf60-ab3fdcc06fc0" providerId="ADAL" clId="{C62CDB38-EC1F-4B29-8192-C65DF3EB109E}" dt="2020-05-20T08:02:09.578" v="1831" actId="165"/>
          <ac:spMkLst>
            <pc:docMk/>
            <pc:sldMk cId="595012891" sldId="921"/>
            <ac:spMk id="6"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7"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8"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0"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1"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2"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3"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4"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6"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8" creationId="{00000000-0000-0000-0000-000000000000}"/>
          </ac:spMkLst>
        </pc:spChg>
        <pc:spChg chg="mod topLvl">
          <ac:chgData name="Mike" userId="d13c3f3e-70b4-46c4-bf60-ab3fdcc06fc0" providerId="ADAL" clId="{C62CDB38-EC1F-4B29-8192-C65DF3EB109E}" dt="2020-05-20T08:05:59.799" v="1839" actId="555"/>
          <ac:spMkLst>
            <pc:docMk/>
            <pc:sldMk cId="595012891" sldId="921"/>
            <ac:spMk id="19" creationId="{00000000-0000-0000-0000-000000000000}"/>
          </ac:spMkLst>
        </pc:spChg>
        <pc:spChg chg="mod topLvl">
          <ac:chgData name="Mike" userId="d13c3f3e-70b4-46c4-bf60-ab3fdcc06fc0" providerId="ADAL" clId="{C62CDB38-EC1F-4B29-8192-C65DF3EB109E}" dt="2020-05-20T08:05:59.799" v="1839" actId="555"/>
          <ac:spMkLst>
            <pc:docMk/>
            <pc:sldMk cId="595012891" sldId="921"/>
            <ac:spMk id="20"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23"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24"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37"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38"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39"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42"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43"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44"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45"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50"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51"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56"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57"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58"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66"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77"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78"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83"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84"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85"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86"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89" creationId="{00000000-0000-0000-0000-000000000000}"/>
          </ac:spMkLst>
        </pc:spChg>
        <pc:spChg chg="mod topLvl">
          <ac:chgData name="Mike" userId="d13c3f3e-70b4-46c4-bf60-ab3fdcc06fc0" providerId="ADAL" clId="{C62CDB38-EC1F-4B29-8192-C65DF3EB109E}" dt="2020-06-18T18:42:00.395" v="13809"/>
          <ac:spMkLst>
            <pc:docMk/>
            <pc:sldMk cId="595012891" sldId="921"/>
            <ac:spMk id="90"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91"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92"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93"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94"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95"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96"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97"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98" creationId="{4370670C-FF70-46C7-8DEB-DE7665C6B0B2}"/>
          </ac:spMkLst>
        </pc:spChg>
        <pc:spChg chg="mod topLvl">
          <ac:chgData name="Mike" userId="d13c3f3e-70b4-46c4-bf60-ab3fdcc06fc0" providerId="ADAL" clId="{C62CDB38-EC1F-4B29-8192-C65DF3EB109E}" dt="2020-05-20T08:02:09.578" v="1831" actId="165"/>
          <ac:spMkLst>
            <pc:docMk/>
            <pc:sldMk cId="595012891" sldId="921"/>
            <ac:spMk id="101" creationId="{35324620-17E3-4270-80DF-0AC3F733C66D}"/>
          </ac:spMkLst>
        </pc:spChg>
        <pc:spChg chg="mod topLvl">
          <ac:chgData name="Mike" userId="d13c3f3e-70b4-46c4-bf60-ab3fdcc06fc0" providerId="ADAL" clId="{C62CDB38-EC1F-4B29-8192-C65DF3EB109E}" dt="2020-05-20T08:02:09.578" v="1831" actId="165"/>
          <ac:spMkLst>
            <pc:docMk/>
            <pc:sldMk cId="595012891" sldId="921"/>
            <ac:spMk id="102"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03"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05" creationId="{377BB0EE-0350-43FE-AF9F-E3F9445F9E87}"/>
          </ac:spMkLst>
        </pc:spChg>
        <pc:spChg chg="mod topLvl">
          <ac:chgData name="Mike" userId="d13c3f3e-70b4-46c4-bf60-ab3fdcc06fc0" providerId="ADAL" clId="{C62CDB38-EC1F-4B29-8192-C65DF3EB109E}" dt="2020-05-20T08:02:09.578" v="1831" actId="165"/>
          <ac:spMkLst>
            <pc:docMk/>
            <pc:sldMk cId="595012891" sldId="921"/>
            <ac:spMk id="106" creationId="{BBAFE62C-8A08-40BA-9CCB-BD589F386F90}"/>
          </ac:spMkLst>
        </pc:spChg>
        <pc:spChg chg="mod topLvl">
          <ac:chgData name="Mike" userId="d13c3f3e-70b4-46c4-bf60-ab3fdcc06fc0" providerId="ADAL" clId="{C62CDB38-EC1F-4B29-8192-C65DF3EB109E}" dt="2020-05-20T08:02:09.578" v="1831" actId="165"/>
          <ac:spMkLst>
            <pc:docMk/>
            <pc:sldMk cId="595012891" sldId="921"/>
            <ac:spMk id="107" creationId="{6EC989BA-8B9E-496C-AB25-568C85EC8515}"/>
          </ac:spMkLst>
        </pc:spChg>
        <pc:spChg chg="mod topLvl">
          <ac:chgData name="Mike" userId="d13c3f3e-70b4-46c4-bf60-ab3fdcc06fc0" providerId="ADAL" clId="{C62CDB38-EC1F-4B29-8192-C65DF3EB109E}" dt="2020-05-20T08:02:09.578" v="1831" actId="165"/>
          <ac:spMkLst>
            <pc:docMk/>
            <pc:sldMk cId="595012891" sldId="921"/>
            <ac:spMk id="108" creationId="{C3AC138F-999A-4384-A175-880DD1EAB4A1}"/>
          </ac:spMkLst>
        </pc:spChg>
        <pc:spChg chg="add mod">
          <ac:chgData name="Mike" userId="d13c3f3e-70b4-46c4-bf60-ab3fdcc06fc0" providerId="ADAL" clId="{C62CDB38-EC1F-4B29-8192-C65DF3EB109E}" dt="2020-05-20T08:00:30.991" v="1809"/>
          <ac:spMkLst>
            <pc:docMk/>
            <pc:sldMk cId="595012891" sldId="921"/>
            <ac:spMk id="110" creationId="{5D401A14-9DA1-428A-802C-0575C0121CD8}"/>
          </ac:spMkLst>
        </pc:spChg>
        <pc:spChg chg="add mod">
          <ac:chgData name="Mike" userId="d13c3f3e-70b4-46c4-bf60-ab3fdcc06fc0" providerId="ADAL" clId="{C62CDB38-EC1F-4B29-8192-C65DF3EB109E}" dt="2020-05-20T08:00:30.991" v="1809"/>
          <ac:spMkLst>
            <pc:docMk/>
            <pc:sldMk cId="595012891" sldId="921"/>
            <ac:spMk id="111" creationId="{C20840CE-E52C-4BFF-B7B9-AB4907AED862}"/>
          </ac:spMkLst>
        </pc:spChg>
        <pc:spChg chg="add mod">
          <ac:chgData name="Mike" userId="d13c3f3e-70b4-46c4-bf60-ab3fdcc06fc0" providerId="ADAL" clId="{C62CDB38-EC1F-4B29-8192-C65DF3EB109E}" dt="2020-05-20T08:00:30.991" v="1809"/>
          <ac:spMkLst>
            <pc:docMk/>
            <pc:sldMk cId="595012891" sldId="921"/>
            <ac:spMk id="112" creationId="{8EDF7A55-17F5-4447-AF06-5703A4F9936D}"/>
          </ac:spMkLst>
        </pc:spChg>
        <pc:spChg chg="add mod">
          <ac:chgData name="Mike" userId="d13c3f3e-70b4-46c4-bf60-ab3fdcc06fc0" providerId="ADAL" clId="{C62CDB38-EC1F-4B29-8192-C65DF3EB109E}" dt="2020-05-20T08:00:30.991" v="1809"/>
          <ac:spMkLst>
            <pc:docMk/>
            <pc:sldMk cId="595012891" sldId="921"/>
            <ac:spMk id="113" creationId="{15C01CC2-5397-480E-93DE-E7DCDF4E46C1}"/>
          </ac:spMkLst>
        </pc:spChg>
        <pc:spChg chg="add mod">
          <ac:chgData name="Mike" userId="d13c3f3e-70b4-46c4-bf60-ab3fdcc06fc0" providerId="ADAL" clId="{C62CDB38-EC1F-4B29-8192-C65DF3EB109E}" dt="2020-05-20T08:00:30.991" v="1809"/>
          <ac:spMkLst>
            <pc:docMk/>
            <pc:sldMk cId="595012891" sldId="921"/>
            <ac:spMk id="114" creationId="{567E7E23-961D-4F74-979E-5D84FFC939D7}"/>
          </ac:spMkLst>
        </pc:spChg>
        <pc:spChg chg="add mod">
          <ac:chgData name="Mike" userId="d13c3f3e-70b4-46c4-bf60-ab3fdcc06fc0" providerId="ADAL" clId="{C62CDB38-EC1F-4B29-8192-C65DF3EB109E}" dt="2020-05-20T08:00:30.991" v="1809"/>
          <ac:spMkLst>
            <pc:docMk/>
            <pc:sldMk cId="595012891" sldId="921"/>
            <ac:spMk id="115" creationId="{E556AB30-C4BB-4B32-9879-33181B0EE830}"/>
          </ac:spMkLst>
        </pc:spChg>
        <pc:spChg chg="add mod">
          <ac:chgData name="Mike" userId="d13c3f3e-70b4-46c4-bf60-ab3fdcc06fc0" providerId="ADAL" clId="{C62CDB38-EC1F-4B29-8192-C65DF3EB109E}" dt="2020-05-20T08:00:30.991" v="1809"/>
          <ac:spMkLst>
            <pc:docMk/>
            <pc:sldMk cId="595012891" sldId="921"/>
            <ac:spMk id="116" creationId="{02791F06-50CE-4303-9DFD-BC48853454BB}"/>
          </ac:spMkLst>
        </pc:spChg>
        <pc:spChg chg="add mod">
          <ac:chgData name="Mike" userId="d13c3f3e-70b4-46c4-bf60-ab3fdcc06fc0" providerId="ADAL" clId="{C62CDB38-EC1F-4B29-8192-C65DF3EB109E}" dt="2020-05-20T08:00:30.991" v="1809"/>
          <ac:spMkLst>
            <pc:docMk/>
            <pc:sldMk cId="595012891" sldId="921"/>
            <ac:spMk id="117" creationId="{24A2B524-9323-415C-8B48-9B9E1C76C9FB}"/>
          </ac:spMkLst>
        </pc:spChg>
        <pc:spChg chg="add mod">
          <ac:chgData name="Mike" userId="d13c3f3e-70b4-46c4-bf60-ab3fdcc06fc0" providerId="ADAL" clId="{C62CDB38-EC1F-4B29-8192-C65DF3EB109E}" dt="2020-05-20T08:00:30.991" v="1809"/>
          <ac:spMkLst>
            <pc:docMk/>
            <pc:sldMk cId="595012891" sldId="921"/>
            <ac:spMk id="118" creationId="{2C0DE30A-C05B-45E7-AB93-6736FB182824}"/>
          </ac:spMkLst>
        </pc:spChg>
        <pc:spChg chg="add mod">
          <ac:chgData name="Mike" userId="d13c3f3e-70b4-46c4-bf60-ab3fdcc06fc0" providerId="ADAL" clId="{C62CDB38-EC1F-4B29-8192-C65DF3EB109E}" dt="2020-05-20T08:00:30.991" v="1809"/>
          <ac:spMkLst>
            <pc:docMk/>
            <pc:sldMk cId="595012891" sldId="921"/>
            <ac:spMk id="119" creationId="{E213AE0C-BD03-4D38-B433-914BAF9DFFEC}"/>
          </ac:spMkLst>
        </pc:spChg>
        <pc:spChg chg="add mod">
          <ac:chgData name="Mike" userId="d13c3f3e-70b4-46c4-bf60-ab3fdcc06fc0" providerId="ADAL" clId="{C62CDB38-EC1F-4B29-8192-C65DF3EB109E}" dt="2020-05-20T08:00:30.991" v="1809"/>
          <ac:spMkLst>
            <pc:docMk/>
            <pc:sldMk cId="595012891" sldId="921"/>
            <ac:spMk id="120" creationId="{8A108457-FF55-4985-A783-A1FB78276225}"/>
          </ac:spMkLst>
        </pc:spChg>
        <pc:spChg chg="add mod">
          <ac:chgData name="Mike" userId="d13c3f3e-70b4-46c4-bf60-ab3fdcc06fc0" providerId="ADAL" clId="{C62CDB38-EC1F-4B29-8192-C65DF3EB109E}" dt="2020-05-20T08:00:30.991" v="1809"/>
          <ac:spMkLst>
            <pc:docMk/>
            <pc:sldMk cId="595012891" sldId="921"/>
            <ac:spMk id="121" creationId="{EB3037DC-066B-44E1-9A8E-6456184CF86C}"/>
          </ac:spMkLst>
        </pc:spChg>
        <pc:spChg chg="add mod">
          <ac:chgData name="Mike" userId="d13c3f3e-70b4-46c4-bf60-ab3fdcc06fc0" providerId="ADAL" clId="{C62CDB38-EC1F-4B29-8192-C65DF3EB109E}" dt="2020-05-20T08:00:30.991" v="1809"/>
          <ac:spMkLst>
            <pc:docMk/>
            <pc:sldMk cId="595012891" sldId="921"/>
            <ac:spMk id="122" creationId="{45AB7049-B5E1-4D3B-90B2-D27A34FF85E0}"/>
          </ac:spMkLst>
        </pc:spChg>
        <pc:spChg chg="add mod">
          <ac:chgData name="Mike" userId="d13c3f3e-70b4-46c4-bf60-ab3fdcc06fc0" providerId="ADAL" clId="{C62CDB38-EC1F-4B29-8192-C65DF3EB109E}" dt="2020-05-20T08:00:30.991" v="1809"/>
          <ac:spMkLst>
            <pc:docMk/>
            <pc:sldMk cId="595012891" sldId="921"/>
            <ac:spMk id="123" creationId="{8AC176DE-33BA-4765-86FD-9AE5CAAEA0E4}"/>
          </ac:spMkLst>
        </pc:spChg>
        <pc:spChg chg="add mod">
          <ac:chgData name="Mike" userId="d13c3f3e-70b4-46c4-bf60-ab3fdcc06fc0" providerId="ADAL" clId="{C62CDB38-EC1F-4B29-8192-C65DF3EB109E}" dt="2020-05-20T08:00:30.991" v="1809"/>
          <ac:spMkLst>
            <pc:docMk/>
            <pc:sldMk cId="595012891" sldId="921"/>
            <ac:spMk id="124" creationId="{DA39054F-BF9B-4FB5-BAEC-849DAB472CFE}"/>
          </ac:spMkLst>
        </pc:spChg>
        <pc:spChg chg="add mod">
          <ac:chgData name="Mike" userId="d13c3f3e-70b4-46c4-bf60-ab3fdcc06fc0" providerId="ADAL" clId="{C62CDB38-EC1F-4B29-8192-C65DF3EB109E}" dt="2020-05-20T08:00:30.991" v="1809"/>
          <ac:spMkLst>
            <pc:docMk/>
            <pc:sldMk cId="595012891" sldId="921"/>
            <ac:spMk id="125" creationId="{E74443C6-B361-4F0A-9B8F-42FF3AD6F378}"/>
          </ac:spMkLst>
        </pc:spChg>
        <pc:spChg chg="mod topLvl">
          <ac:chgData name="Mike" userId="d13c3f3e-70b4-46c4-bf60-ab3fdcc06fc0" providerId="ADAL" clId="{C62CDB38-EC1F-4B29-8192-C65DF3EB109E}" dt="2020-05-20T08:02:09.578" v="1831" actId="165"/>
          <ac:spMkLst>
            <pc:docMk/>
            <pc:sldMk cId="595012891" sldId="921"/>
            <ac:spMk id="126"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27"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28" creationId="{00000000-0000-0000-0000-000000000000}"/>
          </ac:spMkLst>
        </pc:spChg>
        <pc:spChg chg="add mod">
          <ac:chgData name="Mike" userId="d13c3f3e-70b4-46c4-bf60-ab3fdcc06fc0" providerId="ADAL" clId="{C62CDB38-EC1F-4B29-8192-C65DF3EB109E}" dt="2020-05-20T08:00:30.991" v="1809"/>
          <ac:spMkLst>
            <pc:docMk/>
            <pc:sldMk cId="595012891" sldId="921"/>
            <ac:spMk id="129" creationId="{1CEE3AF2-84FB-4C69-9AF2-68A37079E982}"/>
          </ac:spMkLst>
        </pc:spChg>
        <pc:spChg chg="add mod">
          <ac:chgData name="Mike" userId="d13c3f3e-70b4-46c4-bf60-ab3fdcc06fc0" providerId="ADAL" clId="{C62CDB38-EC1F-4B29-8192-C65DF3EB109E}" dt="2020-05-20T08:00:30.991" v="1809"/>
          <ac:spMkLst>
            <pc:docMk/>
            <pc:sldMk cId="595012891" sldId="921"/>
            <ac:spMk id="130" creationId="{ECF4919B-4113-4B59-AE9A-81D8DBD7D02E}"/>
          </ac:spMkLst>
        </pc:spChg>
        <pc:spChg chg="mod topLvl">
          <ac:chgData name="Mike" userId="d13c3f3e-70b4-46c4-bf60-ab3fdcc06fc0" providerId="ADAL" clId="{C62CDB38-EC1F-4B29-8192-C65DF3EB109E}" dt="2020-05-20T08:02:09.578" v="1831" actId="165"/>
          <ac:spMkLst>
            <pc:docMk/>
            <pc:sldMk cId="595012891" sldId="921"/>
            <ac:spMk id="131"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32"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33" creationId="{00000000-0000-0000-0000-000000000000}"/>
          </ac:spMkLst>
        </pc:spChg>
        <pc:spChg chg="add mod">
          <ac:chgData name="Mike" userId="d13c3f3e-70b4-46c4-bf60-ab3fdcc06fc0" providerId="ADAL" clId="{C62CDB38-EC1F-4B29-8192-C65DF3EB109E}" dt="2020-05-20T08:00:30.991" v="1809"/>
          <ac:spMkLst>
            <pc:docMk/>
            <pc:sldMk cId="595012891" sldId="921"/>
            <ac:spMk id="134" creationId="{2F0FEBAA-FF65-4F3F-8134-917E27326866}"/>
          </ac:spMkLst>
        </pc:spChg>
        <pc:spChg chg="add mod">
          <ac:chgData name="Mike" userId="d13c3f3e-70b4-46c4-bf60-ab3fdcc06fc0" providerId="ADAL" clId="{C62CDB38-EC1F-4B29-8192-C65DF3EB109E}" dt="2020-05-20T08:00:30.991" v="1809"/>
          <ac:spMkLst>
            <pc:docMk/>
            <pc:sldMk cId="595012891" sldId="921"/>
            <ac:spMk id="135" creationId="{96C88C5C-A23B-41D6-A109-4D7665546B24}"/>
          </ac:spMkLst>
        </pc:spChg>
        <pc:spChg chg="mod topLvl">
          <ac:chgData name="Mike" userId="d13c3f3e-70b4-46c4-bf60-ab3fdcc06fc0" providerId="ADAL" clId="{C62CDB38-EC1F-4B29-8192-C65DF3EB109E}" dt="2020-05-20T08:02:09.578" v="1831" actId="165"/>
          <ac:spMkLst>
            <pc:docMk/>
            <pc:sldMk cId="595012891" sldId="921"/>
            <ac:spMk id="136"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37"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38" creationId="{00000000-0000-0000-0000-000000000000}"/>
          </ac:spMkLst>
        </pc:spChg>
        <pc:spChg chg="add mod">
          <ac:chgData name="Mike" userId="d13c3f3e-70b4-46c4-bf60-ab3fdcc06fc0" providerId="ADAL" clId="{C62CDB38-EC1F-4B29-8192-C65DF3EB109E}" dt="2020-05-20T08:00:30.991" v="1809"/>
          <ac:spMkLst>
            <pc:docMk/>
            <pc:sldMk cId="595012891" sldId="921"/>
            <ac:spMk id="139" creationId="{8F2610B6-F71C-4421-B9B2-180D2F3978B5}"/>
          </ac:spMkLst>
        </pc:spChg>
        <pc:spChg chg="add mod">
          <ac:chgData name="Mike" userId="d13c3f3e-70b4-46c4-bf60-ab3fdcc06fc0" providerId="ADAL" clId="{C62CDB38-EC1F-4B29-8192-C65DF3EB109E}" dt="2020-05-20T08:00:30.991" v="1809"/>
          <ac:spMkLst>
            <pc:docMk/>
            <pc:sldMk cId="595012891" sldId="921"/>
            <ac:spMk id="140" creationId="{53DC329C-8C9E-49BA-9DBC-FB527FFB7D0F}"/>
          </ac:spMkLst>
        </pc:spChg>
        <pc:spChg chg="add mod">
          <ac:chgData name="Mike" userId="d13c3f3e-70b4-46c4-bf60-ab3fdcc06fc0" providerId="ADAL" clId="{C62CDB38-EC1F-4B29-8192-C65DF3EB109E}" dt="2020-05-20T08:00:30.991" v="1809"/>
          <ac:spMkLst>
            <pc:docMk/>
            <pc:sldMk cId="595012891" sldId="921"/>
            <ac:spMk id="141" creationId="{ABE7120E-1CB0-440F-A2AB-7E7D44A38AD2}"/>
          </ac:spMkLst>
        </pc:spChg>
        <pc:spChg chg="add mod">
          <ac:chgData name="Mike" userId="d13c3f3e-70b4-46c4-bf60-ab3fdcc06fc0" providerId="ADAL" clId="{C62CDB38-EC1F-4B29-8192-C65DF3EB109E}" dt="2020-05-20T08:00:30.991" v="1809"/>
          <ac:spMkLst>
            <pc:docMk/>
            <pc:sldMk cId="595012891" sldId="921"/>
            <ac:spMk id="142" creationId="{8B495AC0-F714-40C7-8230-538242A8FF55}"/>
          </ac:spMkLst>
        </pc:spChg>
        <pc:spChg chg="add mod">
          <ac:chgData name="Mike" userId="d13c3f3e-70b4-46c4-bf60-ab3fdcc06fc0" providerId="ADAL" clId="{C62CDB38-EC1F-4B29-8192-C65DF3EB109E}" dt="2020-05-20T08:00:30.991" v="1809"/>
          <ac:spMkLst>
            <pc:docMk/>
            <pc:sldMk cId="595012891" sldId="921"/>
            <ac:spMk id="143" creationId="{4F8A5F7F-1FAA-416B-824E-A96E87349742}"/>
          </ac:spMkLst>
        </pc:spChg>
        <pc:spChg chg="add mod">
          <ac:chgData name="Mike" userId="d13c3f3e-70b4-46c4-bf60-ab3fdcc06fc0" providerId="ADAL" clId="{C62CDB38-EC1F-4B29-8192-C65DF3EB109E}" dt="2020-05-20T08:00:30.991" v="1809"/>
          <ac:spMkLst>
            <pc:docMk/>
            <pc:sldMk cId="595012891" sldId="921"/>
            <ac:spMk id="144" creationId="{98D68249-69BA-4C84-939F-6E02AD40604C}"/>
          </ac:spMkLst>
        </pc:spChg>
        <pc:spChg chg="add mod">
          <ac:chgData name="Mike" userId="d13c3f3e-70b4-46c4-bf60-ab3fdcc06fc0" providerId="ADAL" clId="{C62CDB38-EC1F-4B29-8192-C65DF3EB109E}" dt="2020-05-20T08:00:30.991" v="1809"/>
          <ac:spMkLst>
            <pc:docMk/>
            <pc:sldMk cId="595012891" sldId="921"/>
            <ac:spMk id="145" creationId="{10A6E879-ACDE-45F7-8062-2B55965F4F70}"/>
          </ac:spMkLst>
        </pc:spChg>
        <pc:spChg chg="add del mod">
          <ac:chgData name="Mike" userId="d13c3f3e-70b4-46c4-bf60-ab3fdcc06fc0" providerId="ADAL" clId="{C62CDB38-EC1F-4B29-8192-C65DF3EB109E}" dt="2020-05-20T08:00:36.880" v="1811" actId="478"/>
          <ac:spMkLst>
            <pc:docMk/>
            <pc:sldMk cId="595012891" sldId="921"/>
            <ac:spMk id="146" creationId="{E08C7F5E-46A5-434B-96B3-A9594C740770}"/>
          </ac:spMkLst>
        </pc:spChg>
        <pc:spChg chg="add del mod">
          <ac:chgData name="Mike" userId="d13c3f3e-70b4-46c4-bf60-ab3fdcc06fc0" providerId="ADAL" clId="{C62CDB38-EC1F-4B29-8192-C65DF3EB109E}" dt="2020-05-20T08:00:39.238" v="1812" actId="478"/>
          <ac:spMkLst>
            <pc:docMk/>
            <pc:sldMk cId="595012891" sldId="921"/>
            <ac:spMk id="147" creationId="{D21B3F99-55F9-4C39-A20A-EBF86D436C6C}"/>
          </ac:spMkLst>
        </pc:spChg>
        <pc:spChg chg="add del mod">
          <ac:chgData name="Mike" userId="d13c3f3e-70b4-46c4-bf60-ab3fdcc06fc0" providerId="ADAL" clId="{C62CDB38-EC1F-4B29-8192-C65DF3EB109E}" dt="2020-05-20T08:00:40.909" v="1813" actId="478"/>
          <ac:spMkLst>
            <pc:docMk/>
            <pc:sldMk cId="595012891" sldId="921"/>
            <ac:spMk id="148" creationId="{DFD091D3-2DAD-4D70-9321-7428C6061D8F}"/>
          </ac:spMkLst>
        </pc:spChg>
        <pc:spChg chg="mod topLvl">
          <ac:chgData name="Mike" userId="d13c3f3e-70b4-46c4-bf60-ab3fdcc06fc0" providerId="ADAL" clId="{C62CDB38-EC1F-4B29-8192-C65DF3EB109E}" dt="2020-05-20T08:02:09.578" v="1831" actId="165"/>
          <ac:spMkLst>
            <pc:docMk/>
            <pc:sldMk cId="595012891" sldId="921"/>
            <ac:spMk id="151"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52"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53"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57"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60"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61"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62"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76"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79"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81"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82"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83"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86"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87"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90"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91"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94"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96"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197"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200"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201"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204"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205"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209"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217"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221" creationId="{00000000-0000-0000-0000-000000000000}"/>
          </ac:spMkLst>
        </pc:spChg>
        <pc:spChg chg="mod topLvl">
          <ac:chgData name="Mike" userId="d13c3f3e-70b4-46c4-bf60-ab3fdcc06fc0" providerId="ADAL" clId="{C62CDB38-EC1F-4B29-8192-C65DF3EB109E}" dt="2020-05-20T08:02:09.578" v="1831" actId="165"/>
          <ac:spMkLst>
            <pc:docMk/>
            <pc:sldMk cId="595012891" sldId="921"/>
            <ac:spMk id="225" creationId="{00000000-0000-0000-0000-000000000000}"/>
          </ac:spMkLst>
        </pc:spChg>
        <pc:grpChg chg="add del mod">
          <ac:chgData name="Mike" userId="d13c3f3e-70b4-46c4-bf60-ab3fdcc06fc0" providerId="ADAL" clId="{C62CDB38-EC1F-4B29-8192-C65DF3EB109E}" dt="2020-05-20T08:01:30.117" v="1823" actId="165"/>
          <ac:grpSpMkLst>
            <pc:docMk/>
            <pc:sldMk cId="595012891" sldId="921"/>
            <ac:grpSpMk id="2" creationId="{370E1598-9288-40CB-92D8-6EE1B3E3EE81}"/>
          </ac:grpSpMkLst>
        </pc:grpChg>
        <pc:grpChg chg="add del mod">
          <ac:chgData name="Mike" userId="d13c3f3e-70b4-46c4-bf60-ab3fdcc06fc0" providerId="ADAL" clId="{C62CDB38-EC1F-4B29-8192-C65DF3EB109E}" dt="2020-05-20T08:01:30.117" v="1823" actId="165"/>
          <ac:grpSpMkLst>
            <pc:docMk/>
            <pc:sldMk cId="595012891" sldId="921"/>
            <ac:grpSpMk id="3" creationId="{C4D047E5-1614-4EDA-905F-D10D39E876F0}"/>
          </ac:grpSpMkLst>
        </pc:grpChg>
        <pc:grpChg chg="add del mod">
          <ac:chgData name="Mike" userId="d13c3f3e-70b4-46c4-bf60-ab3fdcc06fc0" providerId="ADAL" clId="{C62CDB38-EC1F-4B29-8192-C65DF3EB109E}" dt="2020-05-20T08:01:30.117" v="1823" actId="165"/>
          <ac:grpSpMkLst>
            <pc:docMk/>
            <pc:sldMk cId="595012891" sldId="921"/>
            <ac:grpSpMk id="5" creationId="{5E5BE921-687E-4CD4-B151-0F427B5F98EA}"/>
          </ac:grpSpMkLst>
        </pc:grpChg>
        <pc:grpChg chg="add del mod">
          <ac:chgData name="Mike" userId="d13c3f3e-70b4-46c4-bf60-ab3fdcc06fc0" providerId="ADAL" clId="{C62CDB38-EC1F-4B29-8192-C65DF3EB109E}" dt="2020-05-20T08:02:09.578" v="1831" actId="165"/>
          <ac:grpSpMkLst>
            <pc:docMk/>
            <pc:sldMk cId="595012891" sldId="921"/>
            <ac:grpSpMk id="9" creationId="{341A2C84-80AE-43F6-AB63-35DFBEB8903E}"/>
          </ac:grpSpMkLst>
        </pc:grpChg>
        <pc:grpChg chg="add del mod">
          <ac:chgData name="Mike" userId="d13c3f3e-70b4-46c4-bf60-ab3fdcc06fc0" providerId="ADAL" clId="{C62CDB38-EC1F-4B29-8192-C65DF3EB109E}" dt="2020-05-20T08:02:09.578" v="1831" actId="165"/>
          <ac:grpSpMkLst>
            <pc:docMk/>
            <pc:sldMk cId="595012891" sldId="921"/>
            <ac:grpSpMk id="15" creationId="{CB72C261-0EAD-4978-A253-69907BB5E8F9}"/>
          </ac:grpSpMkLst>
        </pc:grpChg>
        <pc:grpChg chg="add del mod">
          <ac:chgData name="Mike" userId="d13c3f3e-70b4-46c4-bf60-ab3fdcc06fc0" providerId="ADAL" clId="{C62CDB38-EC1F-4B29-8192-C65DF3EB109E}" dt="2020-05-20T08:02:09.578" v="1831" actId="165"/>
          <ac:grpSpMkLst>
            <pc:docMk/>
            <pc:sldMk cId="595012891" sldId="921"/>
            <ac:grpSpMk id="17" creationId="{B78F28EF-E352-4F62-96D4-515420980974}"/>
          </ac:grpSpMkLst>
        </pc:grpChg>
        <pc:graphicFrameChg chg="mod topLvl">
          <ac:chgData name="Mike" userId="d13c3f3e-70b4-46c4-bf60-ab3fdcc06fc0" providerId="ADAL" clId="{C62CDB38-EC1F-4B29-8192-C65DF3EB109E}" dt="2020-05-20T08:02:09.578" v="1831" actId="165"/>
          <ac:graphicFrameMkLst>
            <pc:docMk/>
            <pc:sldMk cId="595012891" sldId="921"/>
            <ac:graphicFrameMk id="4" creationId="{24AC00E4-8814-4FC0-83A6-220E782029A3}"/>
          </ac:graphicFrameMkLst>
        </pc:graphicFrameChg>
        <pc:graphicFrameChg chg="mod topLvl">
          <ac:chgData name="Mike" userId="d13c3f3e-70b4-46c4-bf60-ab3fdcc06fc0" providerId="ADAL" clId="{C62CDB38-EC1F-4B29-8192-C65DF3EB109E}" dt="2020-05-20T08:02:09.578" v="1831" actId="165"/>
          <ac:graphicFrameMkLst>
            <pc:docMk/>
            <pc:sldMk cId="595012891" sldId="921"/>
            <ac:graphicFrameMk id="100" creationId="{61B9F0A0-DF59-4CC6-9E66-D112D3C01E5F}"/>
          </ac:graphicFrameMkLst>
        </pc:graphicFrameChg>
        <pc:graphicFrameChg chg="mod topLvl">
          <ac:chgData name="Mike" userId="d13c3f3e-70b4-46c4-bf60-ab3fdcc06fc0" providerId="ADAL" clId="{C62CDB38-EC1F-4B29-8192-C65DF3EB109E}" dt="2020-05-20T08:02:09.578" v="1831" actId="165"/>
          <ac:graphicFrameMkLst>
            <pc:docMk/>
            <pc:sldMk cId="595012891" sldId="921"/>
            <ac:graphicFrameMk id="104" creationId="{A9662AB8-DF6B-4C8B-A0CB-9C3A3E45D72A}"/>
          </ac:graphicFrameMkLst>
        </pc:graphicFrameChg>
        <pc:graphicFrameChg chg="mod topLvl">
          <ac:chgData name="Mike" userId="d13c3f3e-70b4-46c4-bf60-ab3fdcc06fc0" providerId="ADAL" clId="{C62CDB38-EC1F-4B29-8192-C65DF3EB109E}" dt="2020-05-20T08:02:09.578" v="1831" actId="165"/>
          <ac:graphicFrameMkLst>
            <pc:docMk/>
            <pc:sldMk cId="595012891" sldId="921"/>
            <ac:graphicFrameMk id="175" creationId="{00000000-0000-0000-0000-000000000000}"/>
          </ac:graphicFrameMkLst>
        </pc:graphicFrameChg>
        <pc:graphicFrameChg chg="mod topLvl">
          <ac:chgData name="Mike" userId="d13c3f3e-70b4-46c4-bf60-ab3fdcc06fc0" providerId="ADAL" clId="{C62CDB38-EC1F-4B29-8192-C65DF3EB109E}" dt="2020-05-20T08:02:09.578" v="1831" actId="165"/>
          <ac:graphicFrameMkLst>
            <pc:docMk/>
            <pc:sldMk cId="595012891" sldId="921"/>
            <ac:graphicFrameMk id="180" creationId="{00000000-0000-0000-0000-000000000000}"/>
          </ac:graphicFrameMkLst>
        </pc:graphicFrameChg>
        <pc:graphicFrameChg chg="mod topLvl">
          <ac:chgData name="Mike" userId="d13c3f3e-70b4-46c4-bf60-ab3fdcc06fc0" providerId="ADAL" clId="{C62CDB38-EC1F-4B29-8192-C65DF3EB109E}" dt="2020-05-20T08:02:09.578" v="1831" actId="165"/>
          <ac:graphicFrameMkLst>
            <pc:docMk/>
            <pc:sldMk cId="595012891" sldId="921"/>
            <ac:graphicFrameMk id="208" creationId="{00000000-0000-0000-0000-000000000000}"/>
          </ac:graphicFrameMkLst>
        </pc:graphicFrameChg>
        <pc:graphicFrameChg chg="mod topLvl">
          <ac:chgData name="Mike" userId="d13c3f3e-70b4-46c4-bf60-ab3fdcc06fc0" providerId="ADAL" clId="{C62CDB38-EC1F-4B29-8192-C65DF3EB109E}" dt="2020-05-20T08:02:09.578" v="1831" actId="165"/>
          <ac:graphicFrameMkLst>
            <pc:docMk/>
            <pc:sldMk cId="595012891" sldId="921"/>
            <ac:graphicFrameMk id="216" creationId="{00000000-0000-0000-0000-000000000000}"/>
          </ac:graphicFrameMkLst>
        </pc:graphicFrameChg>
        <pc:graphicFrameChg chg="mod topLvl">
          <ac:chgData name="Mike" userId="d13c3f3e-70b4-46c4-bf60-ab3fdcc06fc0" providerId="ADAL" clId="{C62CDB38-EC1F-4B29-8192-C65DF3EB109E}" dt="2020-05-20T08:02:09.578" v="1831" actId="165"/>
          <ac:graphicFrameMkLst>
            <pc:docMk/>
            <pc:sldMk cId="595012891" sldId="921"/>
            <ac:graphicFrameMk id="220" creationId="{00000000-0000-0000-0000-000000000000}"/>
          </ac:graphicFrameMkLst>
        </pc:graphicFrameChg>
        <pc:graphicFrameChg chg="mod topLvl">
          <ac:chgData name="Mike" userId="d13c3f3e-70b4-46c4-bf60-ab3fdcc06fc0" providerId="ADAL" clId="{C62CDB38-EC1F-4B29-8192-C65DF3EB109E}" dt="2020-05-20T08:02:09.578" v="1831" actId="165"/>
          <ac:graphicFrameMkLst>
            <pc:docMk/>
            <pc:sldMk cId="595012891" sldId="921"/>
            <ac:graphicFrameMk id="224" creationId="{00000000-0000-0000-0000-000000000000}"/>
          </ac:graphicFrameMkLst>
        </pc:graphicFrameChg>
        <pc:cxnChg chg="add mod">
          <ac:chgData name="Mike" userId="d13c3f3e-70b4-46c4-bf60-ab3fdcc06fc0" providerId="ADAL" clId="{C62CDB38-EC1F-4B29-8192-C65DF3EB109E}" dt="2020-05-20T08:00:30.991" v="1809"/>
          <ac:cxnSpMkLst>
            <pc:docMk/>
            <pc:sldMk cId="595012891" sldId="921"/>
            <ac:cxnSpMk id="109" creationId="{7CAD0C43-C000-4DA2-8E3E-33C2CC466C78}"/>
          </ac:cxnSpMkLst>
        </pc:cxnChg>
      </pc:sldChg>
      <pc:sldChg chg="addSp modSp add mod modTransition modAnim">
        <pc:chgData name="Mike" userId="d13c3f3e-70b4-46c4-bf60-ab3fdcc06fc0" providerId="ADAL" clId="{C62CDB38-EC1F-4B29-8192-C65DF3EB109E}" dt="2020-06-18T18:40:50.885" v="13799" actId="20577"/>
        <pc:sldMkLst>
          <pc:docMk/>
          <pc:sldMk cId="2306799371" sldId="922"/>
        </pc:sldMkLst>
        <pc:spChg chg="mod">
          <ac:chgData name="Mike" userId="d13c3f3e-70b4-46c4-bf60-ab3fdcc06fc0" providerId="ADAL" clId="{C62CDB38-EC1F-4B29-8192-C65DF3EB109E}" dt="2020-05-20T08:08:51.463" v="1849" actId="552"/>
          <ac:spMkLst>
            <pc:docMk/>
            <pc:sldMk cId="2306799371" sldId="922"/>
            <ac:spMk id="7" creationId="{00000000-0000-0000-0000-000000000000}"/>
          </ac:spMkLst>
        </pc:spChg>
        <pc:spChg chg="mod">
          <ac:chgData name="Mike" userId="d13c3f3e-70b4-46c4-bf60-ab3fdcc06fc0" providerId="ADAL" clId="{C62CDB38-EC1F-4B29-8192-C65DF3EB109E}" dt="2020-05-20T08:08:56.582" v="1851" actId="554"/>
          <ac:spMkLst>
            <pc:docMk/>
            <pc:sldMk cId="2306799371" sldId="922"/>
            <ac:spMk id="13" creationId="{00000000-0000-0000-0000-000000000000}"/>
          </ac:spMkLst>
        </pc:spChg>
        <pc:spChg chg="mod">
          <ac:chgData name="Mike" userId="d13c3f3e-70b4-46c4-bf60-ab3fdcc06fc0" providerId="ADAL" clId="{C62CDB38-EC1F-4B29-8192-C65DF3EB109E}" dt="2020-05-20T08:09:46.484" v="1868" actId="552"/>
          <ac:spMkLst>
            <pc:docMk/>
            <pc:sldMk cId="2306799371" sldId="922"/>
            <ac:spMk id="18" creationId="{00000000-0000-0000-0000-000000000000}"/>
          </ac:spMkLst>
        </pc:spChg>
        <pc:spChg chg="mod">
          <ac:chgData name="Mike" userId="d13c3f3e-70b4-46c4-bf60-ab3fdcc06fc0" providerId="ADAL" clId="{C62CDB38-EC1F-4B29-8192-C65DF3EB109E}" dt="2020-05-20T08:09:01.232" v="1853" actId="554"/>
          <ac:spMkLst>
            <pc:docMk/>
            <pc:sldMk cId="2306799371" sldId="922"/>
            <ac:spMk id="19" creationId="{00000000-0000-0000-0000-000000000000}"/>
          </ac:spMkLst>
        </pc:spChg>
        <pc:spChg chg="mod">
          <ac:chgData name="Mike" userId="d13c3f3e-70b4-46c4-bf60-ab3fdcc06fc0" providerId="ADAL" clId="{C62CDB38-EC1F-4B29-8192-C65DF3EB109E}" dt="2020-05-20T08:04:54.563" v="1835" actId="555"/>
          <ac:spMkLst>
            <pc:docMk/>
            <pc:sldMk cId="2306799371" sldId="922"/>
            <ac:spMk id="20" creationId="{00000000-0000-0000-0000-000000000000}"/>
          </ac:spMkLst>
        </pc:spChg>
        <pc:spChg chg="mod">
          <ac:chgData name="Mike" userId="d13c3f3e-70b4-46c4-bf60-ab3fdcc06fc0" providerId="ADAL" clId="{C62CDB38-EC1F-4B29-8192-C65DF3EB109E}" dt="2020-06-18T18:40:50.885" v="13799" actId="20577"/>
          <ac:spMkLst>
            <pc:docMk/>
            <pc:sldMk cId="2306799371" sldId="922"/>
            <ac:spMk id="90" creationId="{00000000-0000-0000-0000-000000000000}"/>
          </ac:spMkLst>
        </pc:spChg>
        <pc:spChg chg="add mod">
          <ac:chgData name="Mike" userId="d13c3f3e-70b4-46c4-bf60-ab3fdcc06fc0" providerId="ADAL" clId="{C62CDB38-EC1F-4B29-8192-C65DF3EB109E}" dt="2020-05-20T08:08:51.463" v="1849" actId="552"/>
          <ac:spMkLst>
            <pc:docMk/>
            <pc:sldMk cId="2306799371" sldId="922"/>
            <ac:spMk id="99" creationId="{BE770E19-1814-4900-BD8A-ED5919ED591D}"/>
          </ac:spMkLst>
        </pc:spChg>
        <pc:spChg chg="add mod">
          <ac:chgData name="Mike" userId="d13c3f3e-70b4-46c4-bf60-ab3fdcc06fc0" providerId="ADAL" clId="{C62CDB38-EC1F-4B29-8192-C65DF3EB109E}" dt="2020-05-20T08:09:07.973" v="1854" actId="113"/>
          <ac:spMkLst>
            <pc:docMk/>
            <pc:sldMk cId="2306799371" sldId="922"/>
            <ac:spMk id="109" creationId="{730846CC-039E-4192-9E56-84B09A81AFA2}"/>
          </ac:spMkLst>
        </pc:spChg>
        <pc:spChg chg="add mod">
          <ac:chgData name="Mike" userId="d13c3f3e-70b4-46c4-bf60-ab3fdcc06fc0" providerId="ADAL" clId="{C62CDB38-EC1F-4B29-8192-C65DF3EB109E}" dt="2020-05-20T08:09:51.716" v="1869" actId="113"/>
          <ac:spMkLst>
            <pc:docMk/>
            <pc:sldMk cId="2306799371" sldId="922"/>
            <ac:spMk id="110" creationId="{9D927A70-0F8C-43AE-998A-E68D94FE65D9}"/>
          </ac:spMkLst>
        </pc:spChg>
      </pc:sldChg>
      <pc:sldChg chg="delSp modSp add mod modTransition delAnim modNotesTx">
        <pc:chgData name="Mike" userId="d13c3f3e-70b4-46c4-bf60-ab3fdcc06fc0" providerId="ADAL" clId="{C62CDB38-EC1F-4B29-8192-C65DF3EB109E}" dt="2020-05-20T23:37:43.370" v="2258" actId="478"/>
        <pc:sldMkLst>
          <pc:docMk/>
          <pc:sldMk cId="1147188294" sldId="923"/>
        </pc:sldMkLst>
        <pc:graphicFrameChg chg="del mod">
          <ac:chgData name="Mike" userId="d13c3f3e-70b4-46c4-bf60-ab3fdcc06fc0" providerId="ADAL" clId="{C62CDB38-EC1F-4B29-8192-C65DF3EB109E}" dt="2020-05-20T23:37:43.370" v="2258" actId="478"/>
          <ac:graphicFrameMkLst>
            <pc:docMk/>
            <pc:sldMk cId="1147188294" sldId="923"/>
            <ac:graphicFrameMk id="36" creationId="{00000000-0000-0000-0000-000000000000}"/>
          </ac:graphicFrameMkLst>
        </pc:graphicFrameChg>
        <pc:graphicFrameChg chg="del">
          <ac:chgData name="Mike" userId="d13c3f3e-70b4-46c4-bf60-ab3fdcc06fc0" providerId="ADAL" clId="{C62CDB38-EC1F-4B29-8192-C65DF3EB109E}" dt="2020-05-20T23:37:43.370" v="2258" actId="478"/>
          <ac:graphicFrameMkLst>
            <pc:docMk/>
            <pc:sldMk cId="1147188294" sldId="923"/>
            <ac:graphicFrameMk id="37" creationId="{00000000-0000-0000-0000-000000000000}"/>
          </ac:graphicFrameMkLst>
        </pc:graphicFrameChg>
        <pc:graphicFrameChg chg="del">
          <ac:chgData name="Mike" userId="d13c3f3e-70b4-46c4-bf60-ab3fdcc06fc0" providerId="ADAL" clId="{C62CDB38-EC1F-4B29-8192-C65DF3EB109E}" dt="2020-05-20T23:37:43.370" v="2258" actId="478"/>
          <ac:graphicFrameMkLst>
            <pc:docMk/>
            <pc:sldMk cId="1147188294" sldId="923"/>
            <ac:graphicFrameMk id="38" creationId="{00000000-0000-0000-0000-000000000000}"/>
          </ac:graphicFrameMkLst>
        </pc:graphicFrameChg>
        <pc:graphicFrameChg chg="del">
          <ac:chgData name="Mike" userId="d13c3f3e-70b4-46c4-bf60-ab3fdcc06fc0" providerId="ADAL" clId="{C62CDB38-EC1F-4B29-8192-C65DF3EB109E}" dt="2020-05-20T23:37:43.370" v="2258" actId="478"/>
          <ac:graphicFrameMkLst>
            <pc:docMk/>
            <pc:sldMk cId="1147188294" sldId="923"/>
            <ac:graphicFrameMk id="39" creationId="{00000000-0000-0000-0000-000000000000}"/>
          </ac:graphicFrameMkLst>
        </pc:graphicFrameChg>
        <pc:graphicFrameChg chg="del">
          <ac:chgData name="Mike" userId="d13c3f3e-70b4-46c4-bf60-ab3fdcc06fc0" providerId="ADAL" clId="{C62CDB38-EC1F-4B29-8192-C65DF3EB109E}" dt="2020-05-20T23:37:43.370" v="2258" actId="478"/>
          <ac:graphicFrameMkLst>
            <pc:docMk/>
            <pc:sldMk cId="1147188294" sldId="923"/>
            <ac:graphicFrameMk id="40" creationId="{00000000-0000-0000-0000-000000000000}"/>
          </ac:graphicFrameMkLst>
        </pc:graphicFrameChg>
        <pc:graphicFrameChg chg="del">
          <ac:chgData name="Mike" userId="d13c3f3e-70b4-46c4-bf60-ab3fdcc06fc0" providerId="ADAL" clId="{C62CDB38-EC1F-4B29-8192-C65DF3EB109E}" dt="2020-05-20T23:37:43.370" v="2258" actId="478"/>
          <ac:graphicFrameMkLst>
            <pc:docMk/>
            <pc:sldMk cId="1147188294" sldId="923"/>
            <ac:graphicFrameMk id="43" creationId="{00000000-0000-0000-0000-000000000000}"/>
          </ac:graphicFrameMkLst>
        </pc:graphicFrameChg>
        <pc:graphicFrameChg chg="del">
          <ac:chgData name="Mike" userId="d13c3f3e-70b4-46c4-bf60-ab3fdcc06fc0" providerId="ADAL" clId="{C62CDB38-EC1F-4B29-8192-C65DF3EB109E}" dt="2020-05-20T23:37:43.370" v="2258" actId="478"/>
          <ac:graphicFrameMkLst>
            <pc:docMk/>
            <pc:sldMk cId="1147188294" sldId="923"/>
            <ac:graphicFrameMk id="44" creationId="{00000000-0000-0000-0000-000000000000}"/>
          </ac:graphicFrameMkLst>
        </pc:graphicFrameChg>
        <pc:graphicFrameChg chg="del">
          <ac:chgData name="Mike" userId="d13c3f3e-70b4-46c4-bf60-ab3fdcc06fc0" providerId="ADAL" clId="{C62CDB38-EC1F-4B29-8192-C65DF3EB109E}" dt="2020-05-20T23:37:43.370" v="2258" actId="478"/>
          <ac:graphicFrameMkLst>
            <pc:docMk/>
            <pc:sldMk cId="1147188294" sldId="923"/>
            <ac:graphicFrameMk id="45" creationId="{00000000-0000-0000-0000-000000000000}"/>
          </ac:graphicFrameMkLst>
        </pc:graphicFrameChg>
        <pc:graphicFrameChg chg="del">
          <ac:chgData name="Mike" userId="d13c3f3e-70b4-46c4-bf60-ab3fdcc06fc0" providerId="ADAL" clId="{C62CDB38-EC1F-4B29-8192-C65DF3EB109E}" dt="2020-05-20T23:37:43.370" v="2258" actId="478"/>
          <ac:graphicFrameMkLst>
            <pc:docMk/>
            <pc:sldMk cId="1147188294" sldId="923"/>
            <ac:graphicFrameMk id="46" creationId="{00000000-0000-0000-0000-000000000000}"/>
          </ac:graphicFrameMkLst>
        </pc:graphicFrameChg>
        <pc:graphicFrameChg chg="del">
          <ac:chgData name="Mike" userId="d13c3f3e-70b4-46c4-bf60-ab3fdcc06fc0" providerId="ADAL" clId="{C62CDB38-EC1F-4B29-8192-C65DF3EB109E}" dt="2020-05-20T23:37:43.370" v="2258" actId="478"/>
          <ac:graphicFrameMkLst>
            <pc:docMk/>
            <pc:sldMk cId="1147188294" sldId="923"/>
            <ac:graphicFrameMk id="47" creationId="{00000000-0000-0000-0000-000000000000}"/>
          </ac:graphicFrameMkLst>
        </pc:graphicFrameChg>
      </pc:sldChg>
      <pc:sldChg chg="delSp modSp add mod modTransition delAnim modNotesTx">
        <pc:chgData name="Mike" userId="d13c3f3e-70b4-46c4-bf60-ab3fdcc06fc0" providerId="ADAL" clId="{C62CDB38-EC1F-4B29-8192-C65DF3EB109E}" dt="2020-05-20T23:38:27.364" v="2291" actId="478"/>
        <pc:sldMkLst>
          <pc:docMk/>
          <pc:sldMk cId="2177573039" sldId="924"/>
        </pc:sldMkLst>
        <pc:graphicFrameChg chg="del mod">
          <ac:chgData name="Mike" userId="d13c3f3e-70b4-46c4-bf60-ab3fdcc06fc0" providerId="ADAL" clId="{C62CDB38-EC1F-4B29-8192-C65DF3EB109E}" dt="2020-05-20T23:38:27.364" v="2291" actId="478"/>
          <ac:graphicFrameMkLst>
            <pc:docMk/>
            <pc:sldMk cId="2177573039" sldId="924"/>
            <ac:graphicFrameMk id="57" creationId="{00000000-0000-0000-0000-000000000000}"/>
          </ac:graphicFrameMkLst>
        </pc:graphicFrameChg>
        <pc:graphicFrameChg chg="del">
          <ac:chgData name="Mike" userId="d13c3f3e-70b4-46c4-bf60-ab3fdcc06fc0" providerId="ADAL" clId="{C62CDB38-EC1F-4B29-8192-C65DF3EB109E}" dt="2020-05-20T23:38:26.814" v="2290" actId="478"/>
          <ac:graphicFrameMkLst>
            <pc:docMk/>
            <pc:sldMk cId="2177573039" sldId="924"/>
            <ac:graphicFrameMk id="58" creationId="{00000000-0000-0000-0000-000000000000}"/>
          </ac:graphicFrameMkLst>
        </pc:graphicFrameChg>
        <pc:graphicFrameChg chg="del">
          <ac:chgData name="Mike" userId="d13c3f3e-70b4-46c4-bf60-ab3fdcc06fc0" providerId="ADAL" clId="{C62CDB38-EC1F-4B29-8192-C65DF3EB109E}" dt="2020-05-20T23:38:26.814" v="2290" actId="478"/>
          <ac:graphicFrameMkLst>
            <pc:docMk/>
            <pc:sldMk cId="2177573039" sldId="924"/>
            <ac:graphicFrameMk id="59" creationId="{00000000-0000-0000-0000-000000000000}"/>
          </ac:graphicFrameMkLst>
        </pc:graphicFrameChg>
        <pc:graphicFrameChg chg="del">
          <ac:chgData name="Mike" userId="d13c3f3e-70b4-46c4-bf60-ab3fdcc06fc0" providerId="ADAL" clId="{C62CDB38-EC1F-4B29-8192-C65DF3EB109E}" dt="2020-05-20T23:38:26.814" v="2290" actId="478"/>
          <ac:graphicFrameMkLst>
            <pc:docMk/>
            <pc:sldMk cId="2177573039" sldId="924"/>
            <ac:graphicFrameMk id="60" creationId="{00000000-0000-0000-0000-000000000000}"/>
          </ac:graphicFrameMkLst>
        </pc:graphicFrameChg>
        <pc:graphicFrameChg chg="del">
          <ac:chgData name="Mike" userId="d13c3f3e-70b4-46c4-bf60-ab3fdcc06fc0" providerId="ADAL" clId="{C62CDB38-EC1F-4B29-8192-C65DF3EB109E}" dt="2020-05-20T23:38:26.814" v="2290" actId="478"/>
          <ac:graphicFrameMkLst>
            <pc:docMk/>
            <pc:sldMk cId="2177573039" sldId="924"/>
            <ac:graphicFrameMk id="61" creationId="{00000000-0000-0000-0000-000000000000}"/>
          </ac:graphicFrameMkLst>
        </pc:graphicFrameChg>
        <pc:graphicFrameChg chg="del">
          <ac:chgData name="Mike" userId="d13c3f3e-70b4-46c4-bf60-ab3fdcc06fc0" providerId="ADAL" clId="{C62CDB38-EC1F-4B29-8192-C65DF3EB109E}" dt="2020-05-20T23:38:26.814" v="2290" actId="478"/>
          <ac:graphicFrameMkLst>
            <pc:docMk/>
            <pc:sldMk cId="2177573039" sldId="924"/>
            <ac:graphicFrameMk id="62" creationId="{00000000-0000-0000-0000-000000000000}"/>
          </ac:graphicFrameMkLst>
        </pc:graphicFrameChg>
        <pc:graphicFrameChg chg="del">
          <ac:chgData name="Mike" userId="d13c3f3e-70b4-46c4-bf60-ab3fdcc06fc0" providerId="ADAL" clId="{C62CDB38-EC1F-4B29-8192-C65DF3EB109E}" dt="2020-05-20T23:38:26.814" v="2290" actId="478"/>
          <ac:graphicFrameMkLst>
            <pc:docMk/>
            <pc:sldMk cId="2177573039" sldId="924"/>
            <ac:graphicFrameMk id="63" creationId="{00000000-0000-0000-0000-000000000000}"/>
          </ac:graphicFrameMkLst>
        </pc:graphicFrameChg>
        <pc:graphicFrameChg chg="del">
          <ac:chgData name="Mike" userId="d13c3f3e-70b4-46c4-bf60-ab3fdcc06fc0" providerId="ADAL" clId="{C62CDB38-EC1F-4B29-8192-C65DF3EB109E}" dt="2020-05-20T23:38:26.814" v="2290" actId="478"/>
          <ac:graphicFrameMkLst>
            <pc:docMk/>
            <pc:sldMk cId="2177573039" sldId="924"/>
            <ac:graphicFrameMk id="64" creationId="{00000000-0000-0000-0000-000000000000}"/>
          </ac:graphicFrameMkLst>
        </pc:graphicFrameChg>
        <pc:graphicFrameChg chg="del">
          <ac:chgData name="Mike" userId="d13c3f3e-70b4-46c4-bf60-ab3fdcc06fc0" providerId="ADAL" clId="{C62CDB38-EC1F-4B29-8192-C65DF3EB109E}" dt="2020-05-20T23:38:26.814" v="2290" actId="478"/>
          <ac:graphicFrameMkLst>
            <pc:docMk/>
            <pc:sldMk cId="2177573039" sldId="924"/>
            <ac:graphicFrameMk id="65" creationId="{00000000-0000-0000-0000-000000000000}"/>
          </ac:graphicFrameMkLst>
        </pc:graphicFrameChg>
        <pc:graphicFrameChg chg="del">
          <ac:chgData name="Mike" userId="d13c3f3e-70b4-46c4-bf60-ab3fdcc06fc0" providerId="ADAL" clId="{C62CDB38-EC1F-4B29-8192-C65DF3EB109E}" dt="2020-05-20T23:38:26.814" v="2290" actId="478"/>
          <ac:graphicFrameMkLst>
            <pc:docMk/>
            <pc:sldMk cId="2177573039" sldId="924"/>
            <ac:graphicFrameMk id="66" creationId="{00000000-0000-0000-0000-000000000000}"/>
          </ac:graphicFrameMkLst>
        </pc:graphicFrameChg>
      </pc:sldChg>
      <pc:sldChg chg="addSp modSp add modAnim">
        <pc:chgData name="Mike" userId="d13c3f3e-70b4-46c4-bf60-ab3fdcc06fc0" providerId="ADAL" clId="{C62CDB38-EC1F-4B29-8192-C65DF3EB109E}" dt="2020-05-21T02:43:43.593" v="2527"/>
        <pc:sldMkLst>
          <pc:docMk/>
          <pc:sldMk cId="390368681" sldId="925"/>
        </pc:sldMkLst>
        <pc:spChg chg="mod">
          <ac:chgData name="Mike" userId="d13c3f3e-70b4-46c4-bf60-ab3fdcc06fc0" providerId="ADAL" clId="{C62CDB38-EC1F-4B29-8192-C65DF3EB109E}" dt="2020-05-21T02:35:14.808" v="2498" actId="164"/>
          <ac:spMkLst>
            <pc:docMk/>
            <pc:sldMk cId="390368681" sldId="925"/>
            <ac:spMk id="3"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5"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6"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7"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8"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9"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10" creationId="{00000000-0000-0000-0000-000000000000}"/>
          </ac:spMkLst>
        </pc:spChg>
        <pc:spChg chg="mod">
          <ac:chgData name="Mike" userId="d13c3f3e-70b4-46c4-bf60-ab3fdcc06fc0" providerId="ADAL" clId="{C62CDB38-EC1F-4B29-8192-C65DF3EB109E}" dt="2020-05-21T02:35:26.199" v="2499" actId="207"/>
          <ac:spMkLst>
            <pc:docMk/>
            <pc:sldMk cId="390368681" sldId="925"/>
            <ac:spMk id="11"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13"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14"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15"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16"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17"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18"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19"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21"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22" creationId="{00000000-0000-0000-0000-000000000000}"/>
          </ac:spMkLst>
        </pc:spChg>
        <pc:spChg chg="mod">
          <ac:chgData name="Mike" userId="d13c3f3e-70b4-46c4-bf60-ab3fdcc06fc0" providerId="ADAL" clId="{C62CDB38-EC1F-4B29-8192-C65DF3EB109E}" dt="2020-05-21T02:35:26.199" v="2499" actId="207"/>
          <ac:spMkLst>
            <pc:docMk/>
            <pc:sldMk cId="390368681" sldId="925"/>
            <ac:spMk id="23"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24"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25"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26"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27"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28"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29"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30"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32"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33" creationId="{00000000-0000-0000-0000-000000000000}"/>
          </ac:spMkLst>
        </pc:spChg>
        <pc:spChg chg="mod">
          <ac:chgData name="Mike" userId="d13c3f3e-70b4-46c4-bf60-ab3fdcc06fc0" providerId="ADAL" clId="{C62CDB38-EC1F-4B29-8192-C65DF3EB109E}" dt="2020-05-21T02:35:26.199" v="2499" actId="207"/>
          <ac:spMkLst>
            <pc:docMk/>
            <pc:sldMk cId="390368681" sldId="925"/>
            <ac:spMk id="34"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35"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36"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37" creationId="{00000000-0000-0000-0000-000000000000}"/>
          </ac:spMkLst>
        </pc:spChg>
        <pc:spChg chg="mod">
          <ac:chgData name="Mike" userId="d13c3f3e-70b4-46c4-bf60-ab3fdcc06fc0" providerId="ADAL" clId="{C62CDB38-EC1F-4B29-8192-C65DF3EB109E}" dt="2020-05-21T02:35:14.808" v="2498" actId="164"/>
          <ac:spMkLst>
            <pc:docMk/>
            <pc:sldMk cId="390368681" sldId="925"/>
            <ac:spMk id="52" creationId="{00000000-0000-0000-0000-000000000000}"/>
          </ac:spMkLst>
        </pc:spChg>
        <pc:grpChg chg="add mod">
          <ac:chgData name="Mike" userId="d13c3f3e-70b4-46c4-bf60-ab3fdcc06fc0" providerId="ADAL" clId="{C62CDB38-EC1F-4B29-8192-C65DF3EB109E}" dt="2020-05-21T02:35:26.199" v="2499" actId="207"/>
          <ac:grpSpMkLst>
            <pc:docMk/>
            <pc:sldMk cId="390368681" sldId="925"/>
            <ac:grpSpMk id="12" creationId="{CD30F424-8FE5-4F40-BE58-44A71940D94E}"/>
          </ac:grpSpMkLst>
        </pc:grpChg>
      </pc:sldChg>
      <pc:sldChg chg="add del">
        <pc:chgData name="Mike" userId="d13c3f3e-70b4-46c4-bf60-ab3fdcc06fc0" providerId="ADAL" clId="{C62CDB38-EC1F-4B29-8192-C65DF3EB109E}" dt="2020-05-21T03:40:37.535" v="2985" actId="47"/>
        <pc:sldMkLst>
          <pc:docMk/>
          <pc:sldMk cId="571297226" sldId="926"/>
        </pc:sldMkLst>
      </pc:sldChg>
      <pc:sldChg chg="add del">
        <pc:chgData name="Mike" userId="d13c3f3e-70b4-46c4-bf60-ab3fdcc06fc0" providerId="ADAL" clId="{C62CDB38-EC1F-4B29-8192-C65DF3EB109E}" dt="2020-05-21T03:03:04.427" v="2595" actId="47"/>
        <pc:sldMkLst>
          <pc:docMk/>
          <pc:sldMk cId="2220763352" sldId="927"/>
        </pc:sldMkLst>
      </pc:sldChg>
      <pc:sldChg chg="addSp delSp modSp add mod modAnim">
        <pc:chgData name="Mike" userId="d13c3f3e-70b4-46c4-bf60-ab3fdcc06fc0" providerId="ADAL" clId="{C62CDB38-EC1F-4B29-8192-C65DF3EB109E}" dt="2020-05-21T03:46:31.995" v="3014" actId="1076"/>
        <pc:sldMkLst>
          <pc:docMk/>
          <pc:sldMk cId="2496614435" sldId="927"/>
        </pc:sldMkLst>
        <pc:spChg chg="mod topLvl">
          <ac:chgData name="Mike" userId="d13c3f3e-70b4-46c4-bf60-ab3fdcc06fc0" providerId="ADAL" clId="{C62CDB38-EC1F-4B29-8192-C65DF3EB109E}" dt="2020-05-21T03:19:37.060" v="2681" actId="164"/>
          <ac:spMkLst>
            <pc:docMk/>
            <pc:sldMk cId="2496614435" sldId="927"/>
            <ac:spMk id="3"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5"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6"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8"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9"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10" creationId="{00000000-0000-0000-0000-000000000000}"/>
          </ac:spMkLst>
        </pc:spChg>
        <pc:spChg chg="mod">
          <ac:chgData name="Mike" userId="d13c3f3e-70b4-46c4-bf60-ab3fdcc06fc0" providerId="ADAL" clId="{C62CDB38-EC1F-4B29-8192-C65DF3EB109E}" dt="2020-05-21T03:19:37.060" v="2681" actId="164"/>
          <ac:spMkLst>
            <pc:docMk/>
            <pc:sldMk cId="2496614435" sldId="927"/>
            <ac:spMk id="11" creationId="{00000000-0000-0000-0000-000000000000}"/>
          </ac:spMkLst>
        </pc:spChg>
        <pc:spChg chg="mod">
          <ac:chgData name="Mike" userId="d13c3f3e-70b4-46c4-bf60-ab3fdcc06fc0" providerId="ADAL" clId="{C62CDB38-EC1F-4B29-8192-C65DF3EB109E}" dt="2020-05-21T03:19:37.060" v="2681" actId="164"/>
          <ac:spMkLst>
            <pc:docMk/>
            <pc:sldMk cId="2496614435" sldId="927"/>
            <ac:spMk id="13"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14"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15"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16"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17"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18"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21"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22" creationId="{00000000-0000-0000-0000-000000000000}"/>
          </ac:spMkLst>
        </pc:spChg>
        <pc:spChg chg="mod">
          <ac:chgData name="Mike" userId="d13c3f3e-70b4-46c4-bf60-ab3fdcc06fc0" providerId="ADAL" clId="{C62CDB38-EC1F-4B29-8192-C65DF3EB109E}" dt="2020-05-21T03:19:37.060" v="2681" actId="164"/>
          <ac:spMkLst>
            <pc:docMk/>
            <pc:sldMk cId="2496614435" sldId="927"/>
            <ac:spMk id="23" creationId="{00000000-0000-0000-0000-000000000000}"/>
          </ac:spMkLst>
        </pc:spChg>
        <pc:spChg chg="mod">
          <ac:chgData name="Mike" userId="d13c3f3e-70b4-46c4-bf60-ab3fdcc06fc0" providerId="ADAL" clId="{C62CDB38-EC1F-4B29-8192-C65DF3EB109E}" dt="2020-05-21T03:19:37.060" v="2681" actId="164"/>
          <ac:spMkLst>
            <pc:docMk/>
            <pc:sldMk cId="2496614435" sldId="927"/>
            <ac:spMk id="24"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25"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26"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27"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28"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29"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32"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33" creationId="{00000000-0000-0000-0000-000000000000}"/>
          </ac:spMkLst>
        </pc:spChg>
        <pc:spChg chg="mod">
          <ac:chgData name="Mike" userId="d13c3f3e-70b4-46c4-bf60-ab3fdcc06fc0" providerId="ADAL" clId="{C62CDB38-EC1F-4B29-8192-C65DF3EB109E}" dt="2020-05-21T03:19:37.060" v="2681" actId="164"/>
          <ac:spMkLst>
            <pc:docMk/>
            <pc:sldMk cId="2496614435" sldId="927"/>
            <ac:spMk id="34" creationId="{00000000-0000-0000-0000-000000000000}"/>
          </ac:spMkLst>
        </pc:spChg>
        <pc:spChg chg="mod">
          <ac:chgData name="Mike" userId="d13c3f3e-70b4-46c4-bf60-ab3fdcc06fc0" providerId="ADAL" clId="{C62CDB38-EC1F-4B29-8192-C65DF3EB109E}" dt="2020-05-21T03:19:37.060" v="2681" actId="164"/>
          <ac:spMkLst>
            <pc:docMk/>
            <pc:sldMk cId="2496614435" sldId="927"/>
            <ac:spMk id="35"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36"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37" creationId="{00000000-0000-0000-0000-000000000000}"/>
          </ac:spMkLst>
        </pc:spChg>
        <pc:spChg chg="del">
          <ac:chgData name="Mike" userId="d13c3f3e-70b4-46c4-bf60-ab3fdcc06fc0" providerId="ADAL" clId="{C62CDB38-EC1F-4B29-8192-C65DF3EB109E}" dt="2020-05-21T03:18:08.803" v="2667" actId="478"/>
          <ac:spMkLst>
            <pc:docMk/>
            <pc:sldMk cId="2496614435" sldId="927"/>
            <ac:spMk id="39" creationId="{00000000-0000-0000-0000-000000000000}"/>
          </ac:spMkLst>
        </pc:spChg>
        <pc:spChg chg="del">
          <ac:chgData name="Mike" userId="d13c3f3e-70b4-46c4-bf60-ab3fdcc06fc0" providerId="ADAL" clId="{C62CDB38-EC1F-4B29-8192-C65DF3EB109E}" dt="2020-05-21T03:18:08.803" v="2667" actId="478"/>
          <ac:spMkLst>
            <pc:docMk/>
            <pc:sldMk cId="2496614435" sldId="927"/>
            <ac:spMk id="40" creationId="{00000000-0000-0000-0000-000000000000}"/>
          </ac:spMkLst>
        </pc:spChg>
        <pc:spChg chg="del">
          <ac:chgData name="Mike" userId="d13c3f3e-70b4-46c4-bf60-ab3fdcc06fc0" providerId="ADAL" clId="{C62CDB38-EC1F-4B29-8192-C65DF3EB109E}" dt="2020-05-21T03:18:08.803" v="2667" actId="478"/>
          <ac:spMkLst>
            <pc:docMk/>
            <pc:sldMk cId="2496614435" sldId="927"/>
            <ac:spMk id="44" creationId="{00000000-0000-0000-0000-000000000000}"/>
          </ac:spMkLst>
        </pc:spChg>
        <pc:spChg chg="mod topLvl">
          <ac:chgData name="Mike" userId="d13c3f3e-70b4-46c4-bf60-ab3fdcc06fc0" providerId="ADAL" clId="{C62CDB38-EC1F-4B29-8192-C65DF3EB109E}" dt="2020-05-21T03:19:37.060" v="2681" actId="164"/>
          <ac:spMkLst>
            <pc:docMk/>
            <pc:sldMk cId="2496614435" sldId="927"/>
            <ac:spMk id="52" creationId="{00000000-0000-0000-0000-000000000000}"/>
          </ac:spMkLst>
        </pc:spChg>
        <pc:spChg chg="del">
          <ac:chgData name="Mike" userId="d13c3f3e-70b4-46c4-bf60-ab3fdcc06fc0" providerId="ADAL" clId="{C62CDB38-EC1F-4B29-8192-C65DF3EB109E}" dt="2020-05-21T03:19:14.125" v="2676" actId="478"/>
          <ac:spMkLst>
            <pc:docMk/>
            <pc:sldMk cId="2496614435" sldId="927"/>
            <ac:spMk id="53" creationId="{00000000-0000-0000-0000-000000000000}"/>
          </ac:spMkLst>
        </pc:spChg>
        <pc:spChg chg="del">
          <ac:chgData name="Mike" userId="d13c3f3e-70b4-46c4-bf60-ab3fdcc06fc0" providerId="ADAL" clId="{C62CDB38-EC1F-4B29-8192-C65DF3EB109E}" dt="2020-05-21T03:19:17.377" v="2678" actId="478"/>
          <ac:spMkLst>
            <pc:docMk/>
            <pc:sldMk cId="2496614435" sldId="927"/>
            <ac:spMk id="54" creationId="{00000000-0000-0000-0000-000000000000}"/>
          </ac:spMkLst>
        </pc:spChg>
        <pc:spChg chg="mod">
          <ac:chgData name="Mike" userId="d13c3f3e-70b4-46c4-bf60-ab3fdcc06fc0" providerId="ADAL" clId="{C62CDB38-EC1F-4B29-8192-C65DF3EB109E}" dt="2020-05-21T03:45:13.118" v="3010" actId="1076"/>
          <ac:spMkLst>
            <pc:docMk/>
            <pc:sldMk cId="2496614435" sldId="927"/>
            <ac:spMk id="57" creationId="{00000000-0000-0000-0000-000000000000}"/>
          </ac:spMkLst>
        </pc:spChg>
        <pc:spChg chg="mod">
          <ac:chgData name="Mike" userId="d13c3f3e-70b4-46c4-bf60-ab3fdcc06fc0" providerId="ADAL" clId="{C62CDB38-EC1F-4B29-8192-C65DF3EB109E}" dt="2020-05-21T03:45:13.118" v="3010" actId="1076"/>
          <ac:spMkLst>
            <pc:docMk/>
            <pc:sldMk cId="2496614435" sldId="927"/>
            <ac:spMk id="58" creationId="{00000000-0000-0000-0000-000000000000}"/>
          </ac:spMkLst>
        </pc:spChg>
        <pc:spChg chg="mod">
          <ac:chgData name="Mike" userId="d13c3f3e-70b4-46c4-bf60-ab3fdcc06fc0" providerId="ADAL" clId="{C62CDB38-EC1F-4B29-8192-C65DF3EB109E}" dt="2020-05-21T03:45:43.164" v="3011" actId="1076"/>
          <ac:spMkLst>
            <pc:docMk/>
            <pc:sldMk cId="2496614435" sldId="927"/>
            <ac:spMk id="60" creationId="{00000000-0000-0000-0000-000000000000}"/>
          </ac:spMkLst>
        </pc:spChg>
        <pc:spChg chg="mod">
          <ac:chgData name="Mike" userId="d13c3f3e-70b4-46c4-bf60-ab3fdcc06fc0" providerId="ADAL" clId="{C62CDB38-EC1F-4B29-8192-C65DF3EB109E}" dt="2020-05-21T03:45:43.164" v="3011" actId="1076"/>
          <ac:spMkLst>
            <pc:docMk/>
            <pc:sldMk cId="2496614435" sldId="927"/>
            <ac:spMk id="61" creationId="{00000000-0000-0000-0000-000000000000}"/>
          </ac:spMkLst>
        </pc:spChg>
        <pc:spChg chg="mod">
          <ac:chgData name="Mike" userId="d13c3f3e-70b4-46c4-bf60-ab3fdcc06fc0" providerId="ADAL" clId="{C62CDB38-EC1F-4B29-8192-C65DF3EB109E}" dt="2020-05-21T03:45:13.118" v="3010" actId="1076"/>
          <ac:spMkLst>
            <pc:docMk/>
            <pc:sldMk cId="2496614435" sldId="927"/>
            <ac:spMk id="63" creationId="{00000000-0000-0000-0000-000000000000}"/>
          </ac:spMkLst>
        </pc:spChg>
        <pc:spChg chg="mod">
          <ac:chgData name="Mike" userId="d13c3f3e-70b4-46c4-bf60-ab3fdcc06fc0" providerId="ADAL" clId="{C62CDB38-EC1F-4B29-8192-C65DF3EB109E}" dt="2020-05-21T03:45:43.164" v="3011" actId="1076"/>
          <ac:spMkLst>
            <pc:docMk/>
            <pc:sldMk cId="2496614435" sldId="927"/>
            <ac:spMk id="65" creationId="{00000000-0000-0000-0000-000000000000}"/>
          </ac:spMkLst>
        </pc:spChg>
        <pc:spChg chg="mod">
          <ac:chgData name="Mike" userId="d13c3f3e-70b4-46c4-bf60-ab3fdcc06fc0" providerId="ADAL" clId="{C62CDB38-EC1F-4B29-8192-C65DF3EB109E}" dt="2020-05-21T03:45:43.164" v="3011" actId="1076"/>
          <ac:spMkLst>
            <pc:docMk/>
            <pc:sldMk cId="2496614435" sldId="927"/>
            <ac:spMk id="66" creationId="{00000000-0000-0000-0000-000000000000}"/>
          </ac:spMkLst>
        </pc:spChg>
        <pc:spChg chg="del">
          <ac:chgData name="Mike" userId="d13c3f3e-70b4-46c4-bf60-ab3fdcc06fc0" providerId="ADAL" clId="{C62CDB38-EC1F-4B29-8192-C65DF3EB109E}" dt="2020-05-21T03:19:11.323" v="2675" actId="478"/>
          <ac:spMkLst>
            <pc:docMk/>
            <pc:sldMk cId="2496614435" sldId="927"/>
            <ac:spMk id="75" creationId="{00000000-0000-0000-0000-000000000000}"/>
          </ac:spMkLst>
        </pc:spChg>
        <pc:spChg chg="del">
          <ac:chgData name="Mike" userId="d13c3f3e-70b4-46c4-bf60-ab3fdcc06fc0" providerId="ADAL" clId="{C62CDB38-EC1F-4B29-8192-C65DF3EB109E}" dt="2020-05-21T03:19:11.323" v="2675" actId="478"/>
          <ac:spMkLst>
            <pc:docMk/>
            <pc:sldMk cId="2496614435" sldId="927"/>
            <ac:spMk id="76" creationId="{00000000-0000-0000-0000-000000000000}"/>
          </ac:spMkLst>
        </pc:spChg>
        <pc:spChg chg="del">
          <ac:chgData name="Mike" userId="d13c3f3e-70b4-46c4-bf60-ab3fdcc06fc0" providerId="ADAL" clId="{C62CDB38-EC1F-4B29-8192-C65DF3EB109E}" dt="2020-05-21T03:19:11.323" v="2675" actId="478"/>
          <ac:spMkLst>
            <pc:docMk/>
            <pc:sldMk cId="2496614435" sldId="927"/>
            <ac:spMk id="77" creationId="{00000000-0000-0000-0000-000000000000}"/>
          </ac:spMkLst>
        </pc:spChg>
        <pc:spChg chg="mod">
          <ac:chgData name="Mike" userId="d13c3f3e-70b4-46c4-bf60-ab3fdcc06fc0" providerId="ADAL" clId="{C62CDB38-EC1F-4B29-8192-C65DF3EB109E}" dt="2020-05-21T03:18:15.632" v="2669"/>
          <ac:spMkLst>
            <pc:docMk/>
            <pc:sldMk cId="2496614435" sldId="927"/>
            <ac:spMk id="80" creationId="{4E313223-5F34-4DE4-BD58-74A947F44867}"/>
          </ac:spMkLst>
        </pc:spChg>
        <pc:spChg chg="del">
          <ac:chgData name="Mike" userId="d13c3f3e-70b4-46c4-bf60-ab3fdcc06fc0" providerId="ADAL" clId="{C62CDB38-EC1F-4B29-8192-C65DF3EB109E}" dt="2020-05-21T03:19:15.742" v="2677" actId="478"/>
          <ac:spMkLst>
            <pc:docMk/>
            <pc:sldMk cId="2496614435" sldId="927"/>
            <ac:spMk id="81" creationId="{00000000-0000-0000-0000-000000000000}"/>
          </ac:spMkLst>
        </pc:spChg>
        <pc:spChg chg="del">
          <ac:chgData name="Mike" userId="d13c3f3e-70b4-46c4-bf60-ab3fdcc06fc0" providerId="ADAL" clId="{C62CDB38-EC1F-4B29-8192-C65DF3EB109E}" dt="2020-05-21T03:19:18.993" v="2679" actId="478"/>
          <ac:spMkLst>
            <pc:docMk/>
            <pc:sldMk cId="2496614435" sldId="927"/>
            <ac:spMk id="82" creationId="{00000000-0000-0000-0000-000000000000}"/>
          </ac:spMkLst>
        </pc:spChg>
        <pc:spChg chg="mod">
          <ac:chgData name="Mike" userId="d13c3f3e-70b4-46c4-bf60-ab3fdcc06fc0" providerId="ADAL" clId="{C62CDB38-EC1F-4B29-8192-C65DF3EB109E}" dt="2020-05-21T03:18:15.632" v="2669"/>
          <ac:spMkLst>
            <pc:docMk/>
            <pc:sldMk cId="2496614435" sldId="927"/>
            <ac:spMk id="83" creationId="{4C8D867A-A73E-468D-9FC6-F6EB623476FE}"/>
          </ac:spMkLst>
        </pc:spChg>
        <pc:spChg chg="add mod">
          <ac:chgData name="Mike" userId="d13c3f3e-70b4-46c4-bf60-ab3fdcc06fc0" providerId="ADAL" clId="{C62CDB38-EC1F-4B29-8192-C65DF3EB109E}" dt="2020-05-21T03:18:26.095" v="2671" actId="164"/>
          <ac:spMkLst>
            <pc:docMk/>
            <pc:sldMk cId="2496614435" sldId="927"/>
            <ac:spMk id="84" creationId="{432F03E1-A998-4329-B31D-66AAFEC20482}"/>
          </ac:spMkLst>
        </pc:spChg>
        <pc:grpChg chg="del">
          <ac:chgData name="Mike" userId="d13c3f3e-70b4-46c4-bf60-ab3fdcc06fc0" providerId="ADAL" clId="{C62CDB38-EC1F-4B29-8192-C65DF3EB109E}" dt="2020-05-21T03:19:24.417" v="2680" actId="165"/>
          <ac:grpSpMkLst>
            <pc:docMk/>
            <pc:sldMk cId="2496614435" sldId="927"/>
            <ac:grpSpMk id="2" creationId="{7C846CFC-BBEC-4A2C-BDF3-6AB0DA0F1324}"/>
          </ac:grpSpMkLst>
        </pc:grpChg>
        <pc:grpChg chg="del">
          <ac:chgData name="Mike" userId="d13c3f3e-70b4-46c4-bf60-ab3fdcc06fc0" providerId="ADAL" clId="{C62CDB38-EC1F-4B29-8192-C65DF3EB109E}" dt="2020-05-21T03:18:08.803" v="2667" actId="478"/>
          <ac:grpSpMkLst>
            <pc:docMk/>
            <pc:sldMk cId="2496614435" sldId="927"/>
            <ac:grpSpMk id="4" creationId="{00000000-0000-0000-0000-000000000000}"/>
          </ac:grpSpMkLst>
        </pc:grpChg>
        <pc:grpChg chg="del">
          <ac:chgData name="Mike" userId="d13c3f3e-70b4-46c4-bf60-ab3fdcc06fc0" providerId="ADAL" clId="{C62CDB38-EC1F-4B29-8192-C65DF3EB109E}" dt="2020-05-21T03:18:08.803" v="2667" actId="478"/>
          <ac:grpSpMkLst>
            <pc:docMk/>
            <pc:sldMk cId="2496614435" sldId="927"/>
            <ac:grpSpMk id="12" creationId="{00000000-0000-0000-0000-000000000000}"/>
          </ac:grpSpMkLst>
        </pc:grpChg>
        <pc:grpChg chg="add mod">
          <ac:chgData name="Mike" userId="d13c3f3e-70b4-46c4-bf60-ab3fdcc06fc0" providerId="ADAL" clId="{C62CDB38-EC1F-4B29-8192-C65DF3EB109E}" dt="2020-05-21T03:18:26.095" v="2671" actId="164"/>
          <ac:grpSpMkLst>
            <pc:docMk/>
            <pc:sldMk cId="2496614435" sldId="927"/>
            <ac:grpSpMk id="20" creationId="{2BDEF459-AB74-4D7F-ABAA-17D90F4AC63D}"/>
          </ac:grpSpMkLst>
        </pc:grpChg>
        <pc:grpChg chg="add mod">
          <ac:chgData name="Mike" userId="d13c3f3e-70b4-46c4-bf60-ab3fdcc06fc0" providerId="ADAL" clId="{C62CDB38-EC1F-4B29-8192-C65DF3EB109E}" dt="2020-05-21T03:19:37.060" v="2681" actId="164"/>
          <ac:grpSpMkLst>
            <pc:docMk/>
            <pc:sldMk cId="2496614435" sldId="927"/>
            <ac:grpSpMk id="31" creationId="{AAF3DE03-E3BD-4B42-873C-18B3DB5C9F7F}"/>
          </ac:grpSpMkLst>
        </pc:grpChg>
        <pc:grpChg chg="mod">
          <ac:chgData name="Mike" userId="d13c3f3e-70b4-46c4-bf60-ab3fdcc06fc0" providerId="ADAL" clId="{C62CDB38-EC1F-4B29-8192-C65DF3EB109E}" dt="2020-05-21T03:45:43.164" v="3011" actId="1076"/>
          <ac:grpSpMkLst>
            <pc:docMk/>
            <pc:sldMk cId="2496614435" sldId="927"/>
            <ac:grpSpMk id="59" creationId="{00000000-0000-0000-0000-000000000000}"/>
          </ac:grpSpMkLst>
        </pc:grpChg>
        <pc:grpChg chg="mod">
          <ac:chgData name="Mike" userId="d13c3f3e-70b4-46c4-bf60-ab3fdcc06fc0" providerId="ADAL" clId="{C62CDB38-EC1F-4B29-8192-C65DF3EB109E}" dt="2020-05-21T03:45:43.164" v="3011" actId="1076"/>
          <ac:grpSpMkLst>
            <pc:docMk/>
            <pc:sldMk cId="2496614435" sldId="927"/>
            <ac:grpSpMk id="64" creationId="{00000000-0000-0000-0000-000000000000}"/>
          </ac:grpSpMkLst>
        </pc:grpChg>
        <pc:grpChg chg="del">
          <ac:chgData name="Mike" userId="d13c3f3e-70b4-46c4-bf60-ab3fdcc06fc0" providerId="ADAL" clId="{C62CDB38-EC1F-4B29-8192-C65DF3EB109E}" dt="2020-05-21T03:19:11.323" v="2675" actId="478"/>
          <ac:grpSpMkLst>
            <pc:docMk/>
            <pc:sldMk cId="2496614435" sldId="927"/>
            <ac:grpSpMk id="69" creationId="{00000000-0000-0000-0000-000000000000}"/>
          </ac:grpSpMkLst>
        </pc:grpChg>
        <pc:grpChg chg="del">
          <ac:chgData name="Mike" userId="d13c3f3e-70b4-46c4-bf60-ab3fdcc06fc0" providerId="ADAL" clId="{C62CDB38-EC1F-4B29-8192-C65DF3EB109E}" dt="2020-05-21T03:19:11.323" v="2675" actId="478"/>
          <ac:grpSpMkLst>
            <pc:docMk/>
            <pc:sldMk cId="2496614435" sldId="927"/>
            <ac:grpSpMk id="72" creationId="{00000000-0000-0000-0000-000000000000}"/>
          </ac:grpSpMkLst>
        </pc:grpChg>
        <pc:grpChg chg="add mod">
          <ac:chgData name="Mike" userId="d13c3f3e-70b4-46c4-bf60-ab3fdcc06fc0" providerId="ADAL" clId="{C62CDB38-EC1F-4B29-8192-C65DF3EB109E}" dt="2020-05-21T03:18:26.095" v="2671" actId="164"/>
          <ac:grpSpMkLst>
            <pc:docMk/>
            <pc:sldMk cId="2496614435" sldId="927"/>
            <ac:grpSpMk id="79" creationId="{EE4B8EE1-4101-424C-8522-7B1E061AD959}"/>
          </ac:grpSpMkLst>
        </pc:grpChg>
        <pc:graphicFrameChg chg="del">
          <ac:chgData name="Mike" userId="d13c3f3e-70b4-46c4-bf60-ab3fdcc06fc0" providerId="ADAL" clId="{C62CDB38-EC1F-4B29-8192-C65DF3EB109E}" dt="2020-05-21T03:18:08.803" v="2667" actId="478"/>
          <ac:graphicFrameMkLst>
            <pc:docMk/>
            <pc:sldMk cId="2496614435" sldId="927"/>
            <ac:graphicFrameMk id="43" creationId="{00000000-0000-0000-0000-000000000000}"/>
          </ac:graphicFrameMkLst>
        </pc:graphicFrameChg>
        <pc:graphicFrameChg chg="add mod ord">
          <ac:chgData name="Mike" userId="d13c3f3e-70b4-46c4-bf60-ab3fdcc06fc0" providerId="ADAL" clId="{C62CDB38-EC1F-4B29-8192-C65DF3EB109E}" dt="2020-05-21T03:46:31.995" v="3014" actId="1076"/>
          <ac:graphicFrameMkLst>
            <pc:docMk/>
            <pc:sldMk cId="2496614435" sldId="927"/>
            <ac:graphicFrameMk id="47" creationId="{7522AD6C-639D-4858-ACC0-697C4E54E427}"/>
          </ac:graphicFrameMkLst>
        </pc:graphicFrameChg>
        <pc:graphicFrameChg chg="mod">
          <ac:chgData name="Mike" userId="d13c3f3e-70b4-46c4-bf60-ab3fdcc06fc0" providerId="ADAL" clId="{C62CDB38-EC1F-4B29-8192-C65DF3EB109E}" dt="2020-05-21T03:46:31.995" v="3014" actId="1076"/>
          <ac:graphicFrameMkLst>
            <pc:docMk/>
            <pc:sldMk cId="2496614435" sldId="927"/>
            <ac:graphicFrameMk id="62" creationId="{00000000-0000-0000-0000-000000000000}"/>
          </ac:graphicFrameMkLst>
        </pc:graphicFrameChg>
        <pc:graphicFrameChg chg="del">
          <ac:chgData name="Mike" userId="d13c3f3e-70b4-46c4-bf60-ab3fdcc06fc0" providerId="ADAL" clId="{C62CDB38-EC1F-4B29-8192-C65DF3EB109E}" dt="2020-05-21T03:19:11.323" v="2675" actId="478"/>
          <ac:graphicFrameMkLst>
            <pc:docMk/>
            <pc:sldMk cId="2496614435" sldId="927"/>
            <ac:graphicFrameMk id="78" creationId="{00000000-0000-0000-0000-000000000000}"/>
          </ac:graphicFrameMkLst>
        </pc:graphicFrameChg>
        <pc:graphicFrameChg chg="add mod">
          <ac:chgData name="Mike" userId="d13c3f3e-70b4-46c4-bf60-ab3fdcc06fc0" providerId="ADAL" clId="{C62CDB38-EC1F-4B29-8192-C65DF3EB109E}" dt="2020-05-21T03:33:31.895" v="2938" actId="14100"/>
          <ac:graphicFrameMkLst>
            <pc:docMk/>
            <pc:sldMk cId="2496614435" sldId="927"/>
            <ac:graphicFrameMk id="85" creationId="{23C04C11-F4A2-43CB-959C-9E707E691693}"/>
          </ac:graphicFrameMkLst>
        </pc:graphicFrameChg>
      </pc:sldChg>
      <pc:sldChg chg="addSp delSp modSp add mod modAnim">
        <pc:chgData name="Mike" userId="d13c3f3e-70b4-46c4-bf60-ab3fdcc06fc0" providerId="ADAL" clId="{C62CDB38-EC1F-4B29-8192-C65DF3EB109E}" dt="2020-05-21T03:46:52.878" v="3016" actId="1076"/>
        <pc:sldMkLst>
          <pc:docMk/>
          <pc:sldMk cId="673287250" sldId="928"/>
        </pc:sldMkLst>
        <pc:spChg chg="mod topLvl">
          <ac:chgData name="Mike" userId="d13c3f3e-70b4-46c4-bf60-ab3fdcc06fc0" providerId="ADAL" clId="{C62CDB38-EC1F-4B29-8192-C65DF3EB109E}" dt="2020-05-21T03:31:47.586" v="2871" actId="164"/>
          <ac:spMkLst>
            <pc:docMk/>
            <pc:sldMk cId="673287250" sldId="928"/>
            <ac:spMk id="3"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5"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6" creationId="{00000000-0000-0000-0000-000000000000}"/>
          </ac:spMkLst>
        </pc:spChg>
        <pc:spChg chg="mod">
          <ac:chgData name="Mike" userId="d13c3f3e-70b4-46c4-bf60-ab3fdcc06fc0" providerId="ADAL" clId="{C62CDB38-EC1F-4B29-8192-C65DF3EB109E}" dt="2020-05-21T03:31:47.586" v="2871" actId="164"/>
          <ac:spMkLst>
            <pc:docMk/>
            <pc:sldMk cId="673287250" sldId="928"/>
            <ac:spMk id="7"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8"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9"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10" creationId="{00000000-0000-0000-0000-000000000000}"/>
          </ac:spMkLst>
        </pc:spChg>
        <pc:spChg chg="mod">
          <ac:chgData name="Mike" userId="d13c3f3e-70b4-46c4-bf60-ab3fdcc06fc0" providerId="ADAL" clId="{C62CDB38-EC1F-4B29-8192-C65DF3EB109E}" dt="2020-05-21T03:31:47.586" v="2871" actId="164"/>
          <ac:spMkLst>
            <pc:docMk/>
            <pc:sldMk cId="673287250" sldId="928"/>
            <ac:spMk id="11"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14"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15"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16"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17"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18" creationId="{00000000-0000-0000-0000-000000000000}"/>
          </ac:spMkLst>
        </pc:spChg>
        <pc:spChg chg="mod">
          <ac:chgData name="Mike" userId="d13c3f3e-70b4-46c4-bf60-ab3fdcc06fc0" providerId="ADAL" clId="{C62CDB38-EC1F-4B29-8192-C65DF3EB109E}" dt="2020-05-21T03:31:47.586" v="2871" actId="164"/>
          <ac:spMkLst>
            <pc:docMk/>
            <pc:sldMk cId="673287250" sldId="928"/>
            <ac:spMk id="19"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21"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22" creationId="{00000000-0000-0000-0000-000000000000}"/>
          </ac:spMkLst>
        </pc:spChg>
        <pc:spChg chg="mod">
          <ac:chgData name="Mike" userId="d13c3f3e-70b4-46c4-bf60-ab3fdcc06fc0" providerId="ADAL" clId="{C62CDB38-EC1F-4B29-8192-C65DF3EB109E}" dt="2020-05-21T03:31:47.586" v="2871" actId="164"/>
          <ac:spMkLst>
            <pc:docMk/>
            <pc:sldMk cId="673287250" sldId="928"/>
            <ac:spMk id="23"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25"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26"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27"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28"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29" creationId="{00000000-0000-0000-0000-000000000000}"/>
          </ac:spMkLst>
        </pc:spChg>
        <pc:spChg chg="mod">
          <ac:chgData name="Mike" userId="d13c3f3e-70b4-46c4-bf60-ab3fdcc06fc0" providerId="ADAL" clId="{C62CDB38-EC1F-4B29-8192-C65DF3EB109E}" dt="2020-05-21T03:31:47.586" v="2871" actId="164"/>
          <ac:spMkLst>
            <pc:docMk/>
            <pc:sldMk cId="673287250" sldId="928"/>
            <ac:spMk id="30"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32"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33" creationId="{00000000-0000-0000-0000-000000000000}"/>
          </ac:spMkLst>
        </pc:spChg>
        <pc:spChg chg="mod">
          <ac:chgData name="Mike" userId="d13c3f3e-70b4-46c4-bf60-ab3fdcc06fc0" providerId="ADAL" clId="{C62CDB38-EC1F-4B29-8192-C65DF3EB109E}" dt="2020-05-21T03:31:47.586" v="2871" actId="164"/>
          <ac:spMkLst>
            <pc:docMk/>
            <pc:sldMk cId="673287250" sldId="928"/>
            <ac:spMk id="34"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36"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37" creationId="{00000000-0000-0000-0000-000000000000}"/>
          </ac:spMkLst>
        </pc:spChg>
        <pc:spChg chg="mod topLvl">
          <ac:chgData name="Mike" userId="d13c3f3e-70b4-46c4-bf60-ab3fdcc06fc0" providerId="ADAL" clId="{C62CDB38-EC1F-4B29-8192-C65DF3EB109E}" dt="2020-05-21T03:31:47.586" v="2871" actId="164"/>
          <ac:spMkLst>
            <pc:docMk/>
            <pc:sldMk cId="673287250" sldId="928"/>
            <ac:spMk id="52" creationId="{00000000-0000-0000-0000-000000000000}"/>
          </ac:spMkLst>
        </pc:spChg>
        <pc:spChg chg="del">
          <ac:chgData name="Mike" userId="d13c3f3e-70b4-46c4-bf60-ab3fdcc06fc0" providerId="ADAL" clId="{C62CDB38-EC1F-4B29-8192-C65DF3EB109E}" dt="2020-05-21T03:31:35.755" v="2869" actId="478"/>
          <ac:spMkLst>
            <pc:docMk/>
            <pc:sldMk cId="673287250" sldId="928"/>
            <ac:spMk id="53" creationId="{00000000-0000-0000-0000-000000000000}"/>
          </ac:spMkLst>
        </pc:spChg>
        <pc:spChg chg="del">
          <ac:chgData name="Mike" userId="d13c3f3e-70b4-46c4-bf60-ab3fdcc06fc0" providerId="ADAL" clId="{C62CDB38-EC1F-4B29-8192-C65DF3EB109E}" dt="2020-05-21T03:31:34.819" v="2868" actId="478"/>
          <ac:spMkLst>
            <pc:docMk/>
            <pc:sldMk cId="673287250" sldId="928"/>
            <ac:spMk id="54" creationId="{00000000-0000-0000-0000-000000000000}"/>
          </ac:spMkLst>
        </pc:spChg>
        <pc:spChg chg="del">
          <ac:chgData name="Mike" userId="d13c3f3e-70b4-46c4-bf60-ab3fdcc06fc0" providerId="ADAL" clId="{C62CDB38-EC1F-4B29-8192-C65DF3EB109E}" dt="2020-05-21T03:31:25.292" v="2865" actId="478"/>
          <ac:spMkLst>
            <pc:docMk/>
            <pc:sldMk cId="673287250" sldId="928"/>
            <ac:spMk id="57" creationId="{00000000-0000-0000-0000-000000000000}"/>
          </ac:spMkLst>
        </pc:spChg>
        <pc:spChg chg="del">
          <ac:chgData name="Mike" userId="d13c3f3e-70b4-46c4-bf60-ab3fdcc06fc0" providerId="ADAL" clId="{C62CDB38-EC1F-4B29-8192-C65DF3EB109E}" dt="2020-05-21T03:31:25.292" v="2865" actId="478"/>
          <ac:spMkLst>
            <pc:docMk/>
            <pc:sldMk cId="673287250" sldId="928"/>
            <ac:spMk id="58" creationId="{00000000-0000-0000-0000-000000000000}"/>
          </ac:spMkLst>
        </pc:spChg>
        <pc:spChg chg="del">
          <ac:chgData name="Mike" userId="d13c3f3e-70b4-46c4-bf60-ab3fdcc06fc0" providerId="ADAL" clId="{C62CDB38-EC1F-4B29-8192-C65DF3EB109E}" dt="2020-05-21T03:31:25.292" v="2865" actId="478"/>
          <ac:spMkLst>
            <pc:docMk/>
            <pc:sldMk cId="673287250" sldId="928"/>
            <ac:spMk id="63" creationId="{00000000-0000-0000-0000-000000000000}"/>
          </ac:spMkLst>
        </pc:spChg>
        <pc:spChg chg="del">
          <ac:chgData name="Mike" userId="d13c3f3e-70b4-46c4-bf60-ab3fdcc06fc0" providerId="ADAL" clId="{C62CDB38-EC1F-4B29-8192-C65DF3EB109E}" dt="2020-05-21T03:31:31.635" v="2866" actId="478"/>
          <ac:spMkLst>
            <pc:docMk/>
            <pc:sldMk cId="673287250" sldId="928"/>
            <ac:spMk id="67" creationId="{00000000-0000-0000-0000-000000000000}"/>
          </ac:spMkLst>
        </pc:spChg>
        <pc:spChg chg="del">
          <ac:chgData name="Mike" userId="d13c3f3e-70b4-46c4-bf60-ab3fdcc06fc0" providerId="ADAL" clId="{C62CDB38-EC1F-4B29-8192-C65DF3EB109E}" dt="2020-05-21T03:31:33.238" v="2867" actId="478"/>
          <ac:spMkLst>
            <pc:docMk/>
            <pc:sldMk cId="673287250" sldId="928"/>
            <ac:spMk id="68" creationId="{00000000-0000-0000-0000-000000000000}"/>
          </ac:spMkLst>
        </pc:spChg>
        <pc:spChg chg="mod">
          <ac:chgData name="Mike" userId="d13c3f3e-70b4-46c4-bf60-ab3fdcc06fc0" providerId="ADAL" clId="{C62CDB38-EC1F-4B29-8192-C65DF3EB109E}" dt="2020-05-21T03:39:30.095" v="2975" actId="555"/>
          <ac:spMkLst>
            <pc:docMk/>
            <pc:sldMk cId="673287250" sldId="928"/>
            <ac:spMk id="70" creationId="{00000000-0000-0000-0000-000000000000}"/>
          </ac:spMkLst>
        </pc:spChg>
        <pc:spChg chg="mod">
          <ac:chgData name="Mike" userId="d13c3f3e-70b4-46c4-bf60-ab3fdcc06fc0" providerId="ADAL" clId="{C62CDB38-EC1F-4B29-8192-C65DF3EB109E}" dt="2020-05-21T03:39:30.095" v="2975" actId="555"/>
          <ac:spMkLst>
            <pc:docMk/>
            <pc:sldMk cId="673287250" sldId="928"/>
            <ac:spMk id="71" creationId="{00000000-0000-0000-0000-000000000000}"/>
          </ac:spMkLst>
        </pc:spChg>
        <pc:spChg chg="mod">
          <ac:chgData name="Mike" userId="d13c3f3e-70b4-46c4-bf60-ab3fdcc06fc0" providerId="ADAL" clId="{C62CDB38-EC1F-4B29-8192-C65DF3EB109E}" dt="2020-05-21T03:39:30.095" v="2975" actId="555"/>
          <ac:spMkLst>
            <pc:docMk/>
            <pc:sldMk cId="673287250" sldId="928"/>
            <ac:spMk id="73" creationId="{00000000-0000-0000-0000-000000000000}"/>
          </ac:spMkLst>
        </pc:spChg>
        <pc:spChg chg="mod">
          <ac:chgData name="Mike" userId="d13c3f3e-70b4-46c4-bf60-ab3fdcc06fc0" providerId="ADAL" clId="{C62CDB38-EC1F-4B29-8192-C65DF3EB109E}" dt="2020-05-21T03:39:30.095" v="2975" actId="555"/>
          <ac:spMkLst>
            <pc:docMk/>
            <pc:sldMk cId="673287250" sldId="928"/>
            <ac:spMk id="74" creationId="{00000000-0000-0000-0000-000000000000}"/>
          </ac:spMkLst>
        </pc:spChg>
        <pc:spChg chg="mod">
          <ac:chgData name="Mike" userId="d13c3f3e-70b4-46c4-bf60-ab3fdcc06fc0" providerId="ADAL" clId="{C62CDB38-EC1F-4B29-8192-C65DF3EB109E}" dt="2020-05-21T03:39:37.579" v="2977" actId="552"/>
          <ac:spMkLst>
            <pc:docMk/>
            <pc:sldMk cId="673287250" sldId="928"/>
            <ac:spMk id="75" creationId="{00000000-0000-0000-0000-000000000000}"/>
          </ac:spMkLst>
        </pc:spChg>
        <pc:spChg chg="mod">
          <ac:chgData name="Mike" userId="d13c3f3e-70b4-46c4-bf60-ab3fdcc06fc0" providerId="ADAL" clId="{C62CDB38-EC1F-4B29-8192-C65DF3EB109E}" dt="2020-05-21T03:39:37.579" v="2977" actId="552"/>
          <ac:spMkLst>
            <pc:docMk/>
            <pc:sldMk cId="673287250" sldId="928"/>
            <ac:spMk id="76" creationId="{00000000-0000-0000-0000-000000000000}"/>
          </ac:spMkLst>
        </pc:spChg>
        <pc:spChg chg="mod">
          <ac:chgData name="Mike" userId="d13c3f3e-70b4-46c4-bf60-ab3fdcc06fc0" providerId="ADAL" clId="{C62CDB38-EC1F-4B29-8192-C65DF3EB109E}" dt="2020-05-21T03:39:37.579" v="2977" actId="552"/>
          <ac:spMkLst>
            <pc:docMk/>
            <pc:sldMk cId="673287250" sldId="928"/>
            <ac:spMk id="77" creationId="{00000000-0000-0000-0000-000000000000}"/>
          </ac:spMkLst>
        </pc:spChg>
        <pc:spChg chg="add mod">
          <ac:chgData name="Mike" userId="d13c3f3e-70b4-46c4-bf60-ab3fdcc06fc0" providerId="ADAL" clId="{C62CDB38-EC1F-4B29-8192-C65DF3EB109E}" dt="2020-05-21T03:46:52.878" v="3016" actId="1076"/>
          <ac:spMkLst>
            <pc:docMk/>
            <pc:sldMk cId="673287250" sldId="928"/>
            <ac:spMk id="86" creationId="{1586B2E0-B43B-4FDF-BBA9-D5960D2F3E20}"/>
          </ac:spMkLst>
        </pc:spChg>
        <pc:spChg chg="mod">
          <ac:chgData name="Mike" userId="d13c3f3e-70b4-46c4-bf60-ab3fdcc06fc0" providerId="ADAL" clId="{C62CDB38-EC1F-4B29-8192-C65DF3EB109E}" dt="2020-05-21T03:46:52.878" v="3016" actId="1076"/>
          <ac:spMkLst>
            <pc:docMk/>
            <pc:sldMk cId="673287250" sldId="928"/>
            <ac:spMk id="88" creationId="{B6191947-366D-4459-BCBD-49A813723146}"/>
          </ac:spMkLst>
        </pc:spChg>
        <pc:spChg chg="mod">
          <ac:chgData name="Mike" userId="d13c3f3e-70b4-46c4-bf60-ab3fdcc06fc0" providerId="ADAL" clId="{C62CDB38-EC1F-4B29-8192-C65DF3EB109E}" dt="2020-05-21T03:46:52.878" v="3016" actId="1076"/>
          <ac:spMkLst>
            <pc:docMk/>
            <pc:sldMk cId="673287250" sldId="928"/>
            <ac:spMk id="89" creationId="{D1C4B264-EFB2-42E3-B8F3-A7876B04DFCE}"/>
          </ac:spMkLst>
        </pc:spChg>
        <pc:grpChg chg="del">
          <ac:chgData name="Mike" userId="d13c3f3e-70b4-46c4-bf60-ab3fdcc06fc0" providerId="ADAL" clId="{C62CDB38-EC1F-4B29-8192-C65DF3EB109E}" dt="2020-05-21T03:31:39.528" v="2870" actId="165"/>
          <ac:grpSpMkLst>
            <pc:docMk/>
            <pc:sldMk cId="673287250" sldId="928"/>
            <ac:grpSpMk id="2" creationId="{7C846CFC-BBEC-4A2C-BDF3-6AB0DA0F1324}"/>
          </ac:grpSpMkLst>
        </pc:grpChg>
        <pc:grpChg chg="add mod">
          <ac:chgData name="Mike" userId="d13c3f3e-70b4-46c4-bf60-ab3fdcc06fc0" providerId="ADAL" clId="{C62CDB38-EC1F-4B29-8192-C65DF3EB109E}" dt="2020-05-21T03:31:47.586" v="2871" actId="164"/>
          <ac:grpSpMkLst>
            <pc:docMk/>
            <pc:sldMk cId="673287250" sldId="928"/>
            <ac:grpSpMk id="4" creationId="{C905F5AE-A662-401D-BE63-DE71F6784726}"/>
          </ac:grpSpMkLst>
        </pc:grpChg>
        <pc:grpChg chg="add mod">
          <ac:chgData name="Mike" userId="d13c3f3e-70b4-46c4-bf60-ab3fdcc06fc0" providerId="ADAL" clId="{C62CDB38-EC1F-4B29-8192-C65DF3EB109E}" dt="2020-05-21T03:46:52.878" v="3016" actId="1076"/>
          <ac:grpSpMkLst>
            <pc:docMk/>
            <pc:sldMk cId="673287250" sldId="928"/>
            <ac:grpSpMk id="31" creationId="{462FC75E-D442-463D-A5C7-EAC00A32359B}"/>
          </ac:grpSpMkLst>
        </pc:grpChg>
        <pc:grpChg chg="del">
          <ac:chgData name="Mike" userId="d13c3f3e-70b4-46c4-bf60-ab3fdcc06fc0" providerId="ADAL" clId="{C62CDB38-EC1F-4B29-8192-C65DF3EB109E}" dt="2020-05-21T03:31:25.292" v="2865" actId="478"/>
          <ac:grpSpMkLst>
            <pc:docMk/>
            <pc:sldMk cId="673287250" sldId="928"/>
            <ac:grpSpMk id="59" creationId="{00000000-0000-0000-0000-000000000000}"/>
          </ac:grpSpMkLst>
        </pc:grpChg>
        <pc:grpChg chg="del">
          <ac:chgData name="Mike" userId="d13c3f3e-70b4-46c4-bf60-ab3fdcc06fc0" providerId="ADAL" clId="{C62CDB38-EC1F-4B29-8192-C65DF3EB109E}" dt="2020-05-21T03:31:25.292" v="2865" actId="478"/>
          <ac:grpSpMkLst>
            <pc:docMk/>
            <pc:sldMk cId="673287250" sldId="928"/>
            <ac:grpSpMk id="64" creationId="{00000000-0000-0000-0000-000000000000}"/>
          </ac:grpSpMkLst>
        </pc:grpChg>
        <pc:grpChg chg="mod">
          <ac:chgData name="Mike" userId="d13c3f3e-70b4-46c4-bf60-ab3fdcc06fc0" providerId="ADAL" clId="{C62CDB38-EC1F-4B29-8192-C65DF3EB109E}" dt="2020-05-21T03:39:30.095" v="2975" actId="555"/>
          <ac:grpSpMkLst>
            <pc:docMk/>
            <pc:sldMk cId="673287250" sldId="928"/>
            <ac:grpSpMk id="69" creationId="{00000000-0000-0000-0000-000000000000}"/>
          </ac:grpSpMkLst>
        </pc:grpChg>
        <pc:grpChg chg="mod">
          <ac:chgData name="Mike" userId="d13c3f3e-70b4-46c4-bf60-ab3fdcc06fc0" providerId="ADAL" clId="{C62CDB38-EC1F-4B29-8192-C65DF3EB109E}" dt="2020-05-21T03:39:30.095" v="2975" actId="555"/>
          <ac:grpSpMkLst>
            <pc:docMk/>
            <pc:sldMk cId="673287250" sldId="928"/>
            <ac:grpSpMk id="72" creationId="{00000000-0000-0000-0000-000000000000}"/>
          </ac:grpSpMkLst>
        </pc:grpChg>
        <pc:grpChg chg="add mod">
          <ac:chgData name="Mike" userId="d13c3f3e-70b4-46c4-bf60-ab3fdcc06fc0" providerId="ADAL" clId="{C62CDB38-EC1F-4B29-8192-C65DF3EB109E}" dt="2020-05-21T03:46:52.878" v="3016" actId="1076"/>
          <ac:grpSpMkLst>
            <pc:docMk/>
            <pc:sldMk cId="673287250" sldId="928"/>
            <ac:grpSpMk id="87" creationId="{6690AC56-EB5F-481F-AA64-E2B7E9EDF74C}"/>
          </ac:grpSpMkLst>
        </pc:grpChg>
        <pc:graphicFrameChg chg="add mod ord">
          <ac:chgData name="Mike" userId="d13c3f3e-70b4-46c4-bf60-ab3fdcc06fc0" providerId="ADAL" clId="{C62CDB38-EC1F-4B29-8192-C65DF3EB109E}" dt="2020-05-21T03:39:26.606" v="2974" actId="552"/>
          <ac:graphicFrameMkLst>
            <pc:docMk/>
            <pc:sldMk cId="673287250" sldId="928"/>
            <ac:graphicFrameMk id="12" creationId="{E357D46E-1DC2-4EA5-A144-A710091B4DCC}"/>
          </ac:graphicFrameMkLst>
        </pc:graphicFrameChg>
        <pc:graphicFrameChg chg="del">
          <ac:chgData name="Mike" userId="d13c3f3e-70b4-46c4-bf60-ab3fdcc06fc0" providerId="ADAL" clId="{C62CDB38-EC1F-4B29-8192-C65DF3EB109E}" dt="2020-05-21T03:31:25.292" v="2865" actId="478"/>
          <ac:graphicFrameMkLst>
            <pc:docMk/>
            <pc:sldMk cId="673287250" sldId="928"/>
            <ac:graphicFrameMk id="62" creationId="{00000000-0000-0000-0000-000000000000}"/>
          </ac:graphicFrameMkLst>
        </pc:graphicFrameChg>
        <pc:graphicFrameChg chg="mod">
          <ac:chgData name="Mike" userId="d13c3f3e-70b4-46c4-bf60-ab3fdcc06fc0" providerId="ADAL" clId="{C62CDB38-EC1F-4B29-8192-C65DF3EB109E}" dt="2020-05-21T03:39:26.606" v="2974" actId="552"/>
          <ac:graphicFrameMkLst>
            <pc:docMk/>
            <pc:sldMk cId="673287250" sldId="928"/>
            <ac:graphicFrameMk id="78" creationId="{00000000-0000-0000-0000-000000000000}"/>
          </ac:graphicFrameMkLst>
        </pc:graphicFrameChg>
        <pc:graphicFrameChg chg="mod">
          <ac:chgData name="Mike" userId="d13c3f3e-70b4-46c4-bf60-ab3fdcc06fc0" providerId="ADAL" clId="{C62CDB38-EC1F-4B29-8192-C65DF3EB109E}" dt="2020-05-21T03:33:53.401" v="2939" actId="14100"/>
          <ac:graphicFrameMkLst>
            <pc:docMk/>
            <pc:sldMk cId="673287250" sldId="928"/>
            <ac:graphicFrameMk id="85" creationId="{23C04C11-F4A2-43CB-959C-9E707E691693}"/>
          </ac:graphicFrameMkLst>
        </pc:graphicFrameChg>
        <pc:graphicFrameChg chg="add mod">
          <ac:chgData name="Mike" userId="d13c3f3e-70b4-46c4-bf60-ab3fdcc06fc0" providerId="ADAL" clId="{C62CDB38-EC1F-4B29-8192-C65DF3EB109E}" dt="2020-05-21T03:46:52.878" v="3016" actId="1076"/>
          <ac:graphicFrameMkLst>
            <pc:docMk/>
            <pc:sldMk cId="673287250" sldId="928"/>
            <ac:graphicFrameMk id="90" creationId="{9851DFAE-EA12-42C7-8132-B948000E53FF}"/>
          </ac:graphicFrameMkLst>
        </pc:graphicFrameChg>
      </pc:sldChg>
      <pc:sldChg chg="addSp delSp modSp add mod modAnim">
        <pc:chgData name="Mike" userId="d13c3f3e-70b4-46c4-bf60-ab3fdcc06fc0" providerId="ADAL" clId="{C62CDB38-EC1F-4B29-8192-C65DF3EB109E}" dt="2020-05-21T03:46:40.694" v="3015" actId="164"/>
        <pc:sldMkLst>
          <pc:docMk/>
          <pc:sldMk cId="2221916802" sldId="929"/>
        </pc:sldMkLst>
        <pc:spChg chg="mod topLvl">
          <ac:chgData name="Mike" userId="d13c3f3e-70b4-46c4-bf60-ab3fdcc06fc0" providerId="ADAL" clId="{C62CDB38-EC1F-4B29-8192-C65DF3EB109E}" dt="2020-05-21T03:42:00.028" v="2997" actId="164"/>
          <ac:spMkLst>
            <pc:docMk/>
            <pc:sldMk cId="2221916802" sldId="929"/>
            <ac:spMk id="3"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5"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6" creationId="{00000000-0000-0000-0000-000000000000}"/>
          </ac:spMkLst>
        </pc:spChg>
        <pc:spChg chg="mod topLvl">
          <ac:chgData name="Mike" userId="d13c3f3e-70b4-46c4-bf60-ab3fdcc06fc0" providerId="ADAL" clId="{C62CDB38-EC1F-4B29-8192-C65DF3EB109E}" dt="2020-05-21T03:41:04.224" v="2988" actId="165"/>
          <ac:spMkLst>
            <pc:docMk/>
            <pc:sldMk cId="2221916802" sldId="929"/>
            <ac:spMk id="7"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8"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9"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10" creationId="{00000000-0000-0000-0000-000000000000}"/>
          </ac:spMkLst>
        </pc:spChg>
        <pc:spChg chg="mod topLvl">
          <ac:chgData name="Mike" userId="d13c3f3e-70b4-46c4-bf60-ab3fdcc06fc0" providerId="ADAL" clId="{C62CDB38-EC1F-4B29-8192-C65DF3EB109E}" dt="2020-05-21T03:41:04.224" v="2988" actId="165"/>
          <ac:spMkLst>
            <pc:docMk/>
            <pc:sldMk cId="2221916802" sldId="929"/>
            <ac:spMk id="11"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14"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15"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16"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17"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18" creationId="{00000000-0000-0000-0000-000000000000}"/>
          </ac:spMkLst>
        </pc:spChg>
        <pc:spChg chg="mod topLvl">
          <ac:chgData name="Mike" userId="d13c3f3e-70b4-46c4-bf60-ab3fdcc06fc0" providerId="ADAL" clId="{C62CDB38-EC1F-4B29-8192-C65DF3EB109E}" dt="2020-05-21T03:41:04.224" v="2988" actId="165"/>
          <ac:spMkLst>
            <pc:docMk/>
            <pc:sldMk cId="2221916802" sldId="929"/>
            <ac:spMk id="19"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21"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22" creationId="{00000000-0000-0000-0000-000000000000}"/>
          </ac:spMkLst>
        </pc:spChg>
        <pc:spChg chg="mod topLvl">
          <ac:chgData name="Mike" userId="d13c3f3e-70b4-46c4-bf60-ab3fdcc06fc0" providerId="ADAL" clId="{C62CDB38-EC1F-4B29-8192-C65DF3EB109E}" dt="2020-05-21T03:41:04.224" v="2988" actId="165"/>
          <ac:spMkLst>
            <pc:docMk/>
            <pc:sldMk cId="2221916802" sldId="929"/>
            <ac:spMk id="23"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25"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26"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27"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28"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29" creationId="{00000000-0000-0000-0000-000000000000}"/>
          </ac:spMkLst>
        </pc:spChg>
        <pc:spChg chg="mod topLvl">
          <ac:chgData name="Mike" userId="d13c3f3e-70b4-46c4-bf60-ab3fdcc06fc0" providerId="ADAL" clId="{C62CDB38-EC1F-4B29-8192-C65DF3EB109E}" dt="2020-05-21T03:41:04.224" v="2988" actId="165"/>
          <ac:spMkLst>
            <pc:docMk/>
            <pc:sldMk cId="2221916802" sldId="929"/>
            <ac:spMk id="30"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32"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33" creationId="{00000000-0000-0000-0000-000000000000}"/>
          </ac:spMkLst>
        </pc:spChg>
        <pc:spChg chg="mod topLvl">
          <ac:chgData name="Mike" userId="d13c3f3e-70b4-46c4-bf60-ab3fdcc06fc0" providerId="ADAL" clId="{C62CDB38-EC1F-4B29-8192-C65DF3EB109E}" dt="2020-05-21T03:41:04.224" v="2988" actId="165"/>
          <ac:spMkLst>
            <pc:docMk/>
            <pc:sldMk cId="2221916802" sldId="929"/>
            <ac:spMk id="34"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36"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37" creationId="{00000000-0000-0000-0000-000000000000}"/>
          </ac:spMkLst>
        </pc:spChg>
        <pc:spChg chg="mod topLvl">
          <ac:chgData name="Mike" userId="d13c3f3e-70b4-46c4-bf60-ab3fdcc06fc0" providerId="ADAL" clId="{C62CDB38-EC1F-4B29-8192-C65DF3EB109E}" dt="2020-05-21T03:42:00.028" v="2997" actId="164"/>
          <ac:spMkLst>
            <pc:docMk/>
            <pc:sldMk cId="2221916802" sldId="929"/>
            <ac:spMk id="52" creationId="{00000000-0000-0000-0000-000000000000}"/>
          </ac:spMkLst>
        </pc:spChg>
        <pc:spChg chg="add mod">
          <ac:chgData name="Mike" userId="d13c3f3e-70b4-46c4-bf60-ab3fdcc06fc0" providerId="ADAL" clId="{C62CDB38-EC1F-4B29-8192-C65DF3EB109E}" dt="2020-05-21T03:42:08.870" v="2998"/>
          <ac:spMkLst>
            <pc:docMk/>
            <pc:sldMk cId="2221916802" sldId="929"/>
            <ac:spMk id="63" creationId="{C1CE8B00-A31E-4030-9CC5-CCF266278172}"/>
          </ac:spMkLst>
        </pc:spChg>
        <pc:spChg chg="add mod">
          <ac:chgData name="Mike" userId="d13c3f3e-70b4-46c4-bf60-ab3fdcc06fc0" providerId="ADAL" clId="{C62CDB38-EC1F-4B29-8192-C65DF3EB109E}" dt="2020-05-21T03:42:08.870" v="2998"/>
          <ac:spMkLst>
            <pc:docMk/>
            <pc:sldMk cId="2221916802" sldId="929"/>
            <ac:spMk id="64" creationId="{C502B27F-EBFE-47FF-BF92-878530E6F1BA}"/>
          </ac:spMkLst>
        </pc:spChg>
        <pc:spChg chg="add mod">
          <ac:chgData name="Mike" userId="d13c3f3e-70b4-46c4-bf60-ab3fdcc06fc0" providerId="ADAL" clId="{C62CDB38-EC1F-4B29-8192-C65DF3EB109E}" dt="2020-05-21T03:42:34.021" v="2999"/>
          <ac:spMkLst>
            <pc:docMk/>
            <pc:sldMk cId="2221916802" sldId="929"/>
            <ac:spMk id="65" creationId="{5AD3CEFB-9573-4485-8045-ED7C9F34A124}"/>
          </ac:spMkLst>
        </pc:spChg>
        <pc:spChg chg="add mod">
          <ac:chgData name="Mike" userId="d13c3f3e-70b4-46c4-bf60-ab3fdcc06fc0" providerId="ADAL" clId="{C62CDB38-EC1F-4B29-8192-C65DF3EB109E}" dt="2020-05-21T03:42:34.021" v="2999"/>
          <ac:spMkLst>
            <pc:docMk/>
            <pc:sldMk cId="2221916802" sldId="929"/>
            <ac:spMk id="66" creationId="{FB57C3FD-6034-4B3B-B0BB-A4A0A7E4BEE9}"/>
          </ac:spMkLst>
        </pc:spChg>
        <pc:spChg chg="mod">
          <ac:chgData name="Mike" userId="d13c3f3e-70b4-46c4-bf60-ab3fdcc06fc0" providerId="ADAL" clId="{C62CDB38-EC1F-4B29-8192-C65DF3EB109E}" dt="2020-05-21T03:41:14.287" v="2990" actId="6549"/>
          <ac:spMkLst>
            <pc:docMk/>
            <pc:sldMk cId="2221916802" sldId="929"/>
            <ac:spMk id="71" creationId="{00000000-0000-0000-0000-000000000000}"/>
          </ac:spMkLst>
        </pc:spChg>
        <pc:spChg chg="mod">
          <ac:chgData name="Mike" userId="d13c3f3e-70b4-46c4-bf60-ab3fdcc06fc0" providerId="ADAL" clId="{C62CDB38-EC1F-4B29-8192-C65DF3EB109E}" dt="2020-05-21T03:44:26.461" v="3005" actId="554"/>
          <ac:spMkLst>
            <pc:docMk/>
            <pc:sldMk cId="2221916802" sldId="929"/>
            <ac:spMk id="73" creationId="{00000000-0000-0000-0000-000000000000}"/>
          </ac:spMkLst>
        </pc:spChg>
        <pc:spChg chg="mod">
          <ac:chgData name="Mike" userId="d13c3f3e-70b4-46c4-bf60-ab3fdcc06fc0" providerId="ADAL" clId="{C62CDB38-EC1F-4B29-8192-C65DF3EB109E}" dt="2020-05-21T03:44:26.461" v="3005" actId="554"/>
          <ac:spMkLst>
            <pc:docMk/>
            <pc:sldMk cId="2221916802" sldId="929"/>
            <ac:spMk id="74" creationId="{00000000-0000-0000-0000-000000000000}"/>
          </ac:spMkLst>
        </pc:spChg>
        <pc:spChg chg="del">
          <ac:chgData name="Mike" userId="d13c3f3e-70b4-46c4-bf60-ab3fdcc06fc0" providerId="ADAL" clId="{C62CDB38-EC1F-4B29-8192-C65DF3EB109E}" dt="2020-05-21T03:41:21.800" v="2995" actId="478"/>
          <ac:spMkLst>
            <pc:docMk/>
            <pc:sldMk cId="2221916802" sldId="929"/>
            <ac:spMk id="75" creationId="{00000000-0000-0000-0000-000000000000}"/>
          </ac:spMkLst>
        </pc:spChg>
        <pc:spChg chg="del mod">
          <ac:chgData name="Mike" userId="d13c3f3e-70b4-46c4-bf60-ab3fdcc06fc0" providerId="ADAL" clId="{C62CDB38-EC1F-4B29-8192-C65DF3EB109E}" dt="2020-05-21T03:41:19.868" v="2994" actId="478"/>
          <ac:spMkLst>
            <pc:docMk/>
            <pc:sldMk cId="2221916802" sldId="929"/>
            <ac:spMk id="76" creationId="{00000000-0000-0000-0000-000000000000}"/>
          </ac:spMkLst>
        </pc:spChg>
        <pc:spChg chg="mod">
          <ac:chgData name="Mike" userId="d13c3f3e-70b4-46c4-bf60-ab3fdcc06fc0" providerId="ADAL" clId="{C62CDB38-EC1F-4B29-8192-C65DF3EB109E}" dt="2020-05-21T03:44:26.461" v="3005" actId="554"/>
          <ac:spMkLst>
            <pc:docMk/>
            <pc:sldMk cId="2221916802" sldId="929"/>
            <ac:spMk id="77" creationId="{00000000-0000-0000-0000-000000000000}"/>
          </ac:spMkLst>
        </pc:spChg>
        <pc:spChg chg="mod">
          <ac:chgData name="Mike" userId="d13c3f3e-70b4-46c4-bf60-ab3fdcc06fc0" providerId="ADAL" clId="{C62CDB38-EC1F-4B29-8192-C65DF3EB109E}" dt="2020-05-21T03:44:26.461" v="3005" actId="554"/>
          <ac:spMkLst>
            <pc:docMk/>
            <pc:sldMk cId="2221916802" sldId="929"/>
            <ac:spMk id="80" creationId="{4E313223-5F34-4DE4-BD58-74A947F44867}"/>
          </ac:spMkLst>
        </pc:spChg>
        <pc:spChg chg="mod">
          <ac:chgData name="Mike" userId="d13c3f3e-70b4-46c4-bf60-ab3fdcc06fc0" providerId="ADAL" clId="{C62CDB38-EC1F-4B29-8192-C65DF3EB109E}" dt="2020-05-21T03:44:26.461" v="3005" actId="554"/>
          <ac:spMkLst>
            <pc:docMk/>
            <pc:sldMk cId="2221916802" sldId="929"/>
            <ac:spMk id="83" creationId="{4C8D867A-A73E-468D-9FC6-F6EB623476FE}"/>
          </ac:spMkLst>
        </pc:spChg>
        <pc:spChg chg="mod">
          <ac:chgData name="Mike" userId="d13c3f3e-70b4-46c4-bf60-ab3fdcc06fc0" providerId="ADAL" clId="{C62CDB38-EC1F-4B29-8192-C65DF3EB109E}" dt="2020-05-21T03:44:26.461" v="3005" actId="554"/>
          <ac:spMkLst>
            <pc:docMk/>
            <pc:sldMk cId="2221916802" sldId="929"/>
            <ac:spMk id="84" creationId="{432F03E1-A998-4329-B31D-66AAFEC20482}"/>
          </ac:spMkLst>
        </pc:spChg>
        <pc:spChg chg="mod topLvl">
          <ac:chgData name="Mike" userId="d13c3f3e-70b4-46c4-bf60-ab3fdcc06fc0" providerId="ADAL" clId="{C62CDB38-EC1F-4B29-8192-C65DF3EB109E}" dt="2020-05-21T03:46:40.694" v="3015" actId="164"/>
          <ac:spMkLst>
            <pc:docMk/>
            <pc:sldMk cId="2221916802" sldId="929"/>
            <ac:spMk id="86" creationId="{1586B2E0-B43B-4FDF-BBA9-D5960D2F3E20}"/>
          </ac:spMkLst>
        </pc:spChg>
        <pc:spChg chg="mod">
          <ac:chgData name="Mike" userId="d13c3f3e-70b4-46c4-bf60-ab3fdcc06fc0" providerId="ADAL" clId="{C62CDB38-EC1F-4B29-8192-C65DF3EB109E}" dt="2020-05-21T03:44:48.871" v="3009" actId="165"/>
          <ac:spMkLst>
            <pc:docMk/>
            <pc:sldMk cId="2221916802" sldId="929"/>
            <ac:spMk id="88" creationId="{B6191947-366D-4459-BCBD-49A813723146}"/>
          </ac:spMkLst>
        </pc:spChg>
        <pc:spChg chg="mod">
          <ac:chgData name="Mike" userId="d13c3f3e-70b4-46c4-bf60-ab3fdcc06fc0" providerId="ADAL" clId="{C62CDB38-EC1F-4B29-8192-C65DF3EB109E}" dt="2020-05-21T03:44:48.871" v="3009" actId="165"/>
          <ac:spMkLst>
            <pc:docMk/>
            <pc:sldMk cId="2221916802" sldId="929"/>
            <ac:spMk id="89" creationId="{D1C4B264-EFB2-42E3-B8F3-A7876B04DFCE}"/>
          </ac:spMkLst>
        </pc:spChg>
        <pc:grpChg chg="add mod">
          <ac:chgData name="Mike" userId="d13c3f3e-70b4-46c4-bf60-ab3fdcc06fc0" providerId="ADAL" clId="{C62CDB38-EC1F-4B29-8192-C65DF3EB109E}" dt="2020-05-21T03:44:43.170" v="3008" actId="465"/>
          <ac:grpSpMkLst>
            <pc:docMk/>
            <pc:sldMk cId="2221916802" sldId="929"/>
            <ac:grpSpMk id="2" creationId="{C3BD7762-953C-4829-936E-51C84AD5AE07}"/>
          </ac:grpSpMkLst>
        </pc:grpChg>
        <pc:grpChg chg="del">
          <ac:chgData name="Mike" userId="d13c3f3e-70b4-46c4-bf60-ab3fdcc06fc0" providerId="ADAL" clId="{C62CDB38-EC1F-4B29-8192-C65DF3EB109E}" dt="2020-05-21T03:41:04.224" v="2988" actId="165"/>
          <ac:grpSpMkLst>
            <pc:docMk/>
            <pc:sldMk cId="2221916802" sldId="929"/>
            <ac:grpSpMk id="4" creationId="{C905F5AE-A662-401D-BE63-DE71F6784726}"/>
          </ac:grpSpMkLst>
        </pc:grpChg>
        <pc:grpChg chg="mod">
          <ac:chgData name="Mike" userId="d13c3f3e-70b4-46c4-bf60-ab3fdcc06fc0" providerId="ADAL" clId="{C62CDB38-EC1F-4B29-8192-C65DF3EB109E}" dt="2020-05-21T03:44:43.170" v="3008" actId="465"/>
          <ac:grpSpMkLst>
            <pc:docMk/>
            <pc:sldMk cId="2221916802" sldId="929"/>
            <ac:grpSpMk id="20" creationId="{2BDEF459-AB74-4D7F-ABAA-17D90F4AC63D}"/>
          </ac:grpSpMkLst>
        </pc:grpChg>
        <pc:grpChg chg="del mod">
          <ac:chgData name="Mike" userId="d13c3f3e-70b4-46c4-bf60-ab3fdcc06fc0" providerId="ADAL" clId="{C62CDB38-EC1F-4B29-8192-C65DF3EB109E}" dt="2020-05-21T03:44:48.871" v="3009" actId="165"/>
          <ac:grpSpMkLst>
            <pc:docMk/>
            <pc:sldMk cId="2221916802" sldId="929"/>
            <ac:grpSpMk id="31" creationId="{462FC75E-D442-463D-A5C7-EAC00A32359B}"/>
          </ac:grpSpMkLst>
        </pc:grpChg>
        <pc:grpChg chg="add mod">
          <ac:chgData name="Mike" userId="d13c3f3e-70b4-46c4-bf60-ab3fdcc06fc0" providerId="ADAL" clId="{C62CDB38-EC1F-4B29-8192-C65DF3EB109E}" dt="2020-05-21T03:42:00.028" v="2997" actId="164"/>
          <ac:grpSpMkLst>
            <pc:docMk/>
            <pc:sldMk cId="2221916802" sldId="929"/>
            <ac:grpSpMk id="39" creationId="{B2F2F6DC-045A-4E49-A963-8AC27474276E}"/>
          </ac:grpSpMkLst>
        </pc:grpChg>
        <pc:grpChg chg="add mod">
          <ac:chgData name="Mike" userId="d13c3f3e-70b4-46c4-bf60-ab3fdcc06fc0" providerId="ADAL" clId="{C62CDB38-EC1F-4B29-8192-C65DF3EB109E}" dt="2020-05-21T03:46:40.694" v="3015" actId="164"/>
          <ac:grpSpMkLst>
            <pc:docMk/>
            <pc:sldMk cId="2221916802" sldId="929"/>
            <ac:grpSpMk id="40" creationId="{2EE63CA3-E7ED-47F3-8BDB-AC8760B8E611}"/>
          </ac:grpSpMkLst>
        </pc:grpChg>
        <pc:grpChg chg="del">
          <ac:chgData name="Mike" userId="d13c3f3e-70b4-46c4-bf60-ab3fdcc06fc0" providerId="ADAL" clId="{C62CDB38-EC1F-4B29-8192-C65DF3EB109E}" dt="2020-05-21T03:41:16.182" v="2991" actId="478"/>
          <ac:grpSpMkLst>
            <pc:docMk/>
            <pc:sldMk cId="2221916802" sldId="929"/>
            <ac:grpSpMk id="69" creationId="{00000000-0000-0000-0000-000000000000}"/>
          </ac:grpSpMkLst>
        </pc:grpChg>
        <pc:grpChg chg="mod">
          <ac:chgData name="Mike" userId="d13c3f3e-70b4-46c4-bf60-ab3fdcc06fc0" providerId="ADAL" clId="{C62CDB38-EC1F-4B29-8192-C65DF3EB109E}" dt="2020-05-21T03:44:26.461" v="3005" actId="554"/>
          <ac:grpSpMkLst>
            <pc:docMk/>
            <pc:sldMk cId="2221916802" sldId="929"/>
            <ac:grpSpMk id="72" creationId="{00000000-0000-0000-0000-000000000000}"/>
          </ac:grpSpMkLst>
        </pc:grpChg>
        <pc:grpChg chg="mod">
          <ac:chgData name="Mike" userId="d13c3f3e-70b4-46c4-bf60-ab3fdcc06fc0" providerId="ADAL" clId="{C62CDB38-EC1F-4B29-8192-C65DF3EB109E}" dt="2020-05-21T03:44:26.461" v="3005" actId="554"/>
          <ac:grpSpMkLst>
            <pc:docMk/>
            <pc:sldMk cId="2221916802" sldId="929"/>
            <ac:grpSpMk id="79" creationId="{EE4B8EE1-4101-424C-8522-7B1E061AD959}"/>
          </ac:grpSpMkLst>
        </pc:grpChg>
        <pc:grpChg chg="mod topLvl">
          <ac:chgData name="Mike" userId="d13c3f3e-70b4-46c4-bf60-ab3fdcc06fc0" providerId="ADAL" clId="{C62CDB38-EC1F-4B29-8192-C65DF3EB109E}" dt="2020-05-21T03:46:40.694" v="3015" actId="164"/>
          <ac:grpSpMkLst>
            <pc:docMk/>
            <pc:sldMk cId="2221916802" sldId="929"/>
            <ac:grpSpMk id="87" creationId="{6690AC56-EB5F-481F-AA64-E2B7E9EDF74C}"/>
          </ac:grpSpMkLst>
        </pc:grpChg>
        <pc:graphicFrameChg chg="del">
          <ac:chgData name="Mike" userId="d13c3f3e-70b4-46c4-bf60-ab3fdcc06fc0" providerId="ADAL" clId="{C62CDB38-EC1F-4B29-8192-C65DF3EB109E}" dt="2020-05-21T03:41:17.554" v="2992" actId="478"/>
          <ac:graphicFrameMkLst>
            <pc:docMk/>
            <pc:sldMk cId="2221916802" sldId="929"/>
            <ac:graphicFrameMk id="12" creationId="{E357D46E-1DC2-4EA5-A144-A710091B4DCC}"/>
          </ac:graphicFrameMkLst>
        </pc:graphicFrameChg>
        <pc:graphicFrameChg chg="mod">
          <ac:chgData name="Mike" userId="d13c3f3e-70b4-46c4-bf60-ab3fdcc06fc0" providerId="ADAL" clId="{C62CDB38-EC1F-4B29-8192-C65DF3EB109E}" dt="2020-05-21T03:44:26.461" v="3005" actId="554"/>
          <ac:graphicFrameMkLst>
            <pc:docMk/>
            <pc:sldMk cId="2221916802" sldId="929"/>
            <ac:graphicFrameMk id="78" creationId="{00000000-0000-0000-0000-000000000000}"/>
          </ac:graphicFrameMkLst>
        </pc:graphicFrameChg>
        <pc:graphicFrameChg chg="mod">
          <ac:chgData name="Mike" userId="d13c3f3e-70b4-46c4-bf60-ab3fdcc06fc0" providerId="ADAL" clId="{C62CDB38-EC1F-4B29-8192-C65DF3EB109E}" dt="2020-05-21T03:44:26.461" v="3005" actId="554"/>
          <ac:graphicFrameMkLst>
            <pc:docMk/>
            <pc:sldMk cId="2221916802" sldId="929"/>
            <ac:graphicFrameMk id="85" creationId="{23C04C11-F4A2-43CB-959C-9E707E691693}"/>
          </ac:graphicFrameMkLst>
        </pc:graphicFrameChg>
        <pc:graphicFrameChg chg="mod topLvl">
          <ac:chgData name="Mike" userId="d13c3f3e-70b4-46c4-bf60-ab3fdcc06fc0" providerId="ADAL" clId="{C62CDB38-EC1F-4B29-8192-C65DF3EB109E}" dt="2020-05-21T03:46:40.694" v="3015" actId="164"/>
          <ac:graphicFrameMkLst>
            <pc:docMk/>
            <pc:sldMk cId="2221916802" sldId="929"/>
            <ac:graphicFrameMk id="90" creationId="{9851DFAE-EA12-42C7-8132-B948000E53FF}"/>
          </ac:graphicFrameMkLst>
        </pc:graphicFrameChg>
      </pc:sldChg>
      <pc:sldChg chg="addSp delSp modSp add mod modTransition delAnim modAnim">
        <pc:chgData name="Mike" userId="d13c3f3e-70b4-46c4-bf60-ab3fdcc06fc0" providerId="ADAL" clId="{C62CDB38-EC1F-4B29-8192-C65DF3EB109E}" dt="2020-05-22T06:14:44.804" v="4072" actId="113"/>
        <pc:sldMkLst>
          <pc:docMk/>
          <pc:sldMk cId="1718130032" sldId="930"/>
        </pc:sldMkLst>
        <pc:spChg chg="del">
          <ac:chgData name="Mike" userId="d13c3f3e-70b4-46c4-bf60-ab3fdcc06fc0" providerId="ADAL" clId="{C62CDB38-EC1F-4B29-8192-C65DF3EB109E}" dt="2020-05-21T03:47:41.514" v="3019" actId="478"/>
          <ac:spMkLst>
            <pc:docMk/>
            <pc:sldMk cId="1718130032" sldId="930"/>
            <ac:spMk id="39" creationId="{00000000-0000-0000-0000-000000000000}"/>
          </ac:spMkLst>
        </pc:spChg>
        <pc:spChg chg="add mod">
          <ac:chgData name="Mike" userId="d13c3f3e-70b4-46c4-bf60-ab3fdcc06fc0" providerId="ADAL" clId="{C62CDB38-EC1F-4B29-8192-C65DF3EB109E}" dt="2020-05-22T06:14:44.804" v="4072" actId="113"/>
          <ac:spMkLst>
            <pc:docMk/>
            <pc:sldMk cId="1718130032" sldId="930"/>
            <ac:spMk id="39" creationId="{F8A4BAB2-5DBA-4D39-B80F-5A0AC0248474}"/>
          </ac:spMkLst>
        </pc:spChg>
        <pc:spChg chg="del">
          <ac:chgData name="Mike" userId="d13c3f3e-70b4-46c4-bf60-ab3fdcc06fc0" providerId="ADAL" clId="{C62CDB38-EC1F-4B29-8192-C65DF3EB109E}" dt="2020-05-21T03:47:41.514" v="3019" actId="478"/>
          <ac:spMkLst>
            <pc:docMk/>
            <pc:sldMk cId="1718130032" sldId="930"/>
            <ac:spMk id="40" creationId="{00000000-0000-0000-0000-000000000000}"/>
          </ac:spMkLst>
        </pc:spChg>
        <pc:spChg chg="add mod">
          <ac:chgData name="Mike" userId="d13c3f3e-70b4-46c4-bf60-ab3fdcc06fc0" providerId="ADAL" clId="{C62CDB38-EC1F-4B29-8192-C65DF3EB109E}" dt="2020-05-22T06:14:44.804" v="4072" actId="113"/>
          <ac:spMkLst>
            <pc:docMk/>
            <pc:sldMk cId="1718130032" sldId="930"/>
            <ac:spMk id="40" creationId="{0C0C8773-11CC-467F-90FD-655D351DE00D}"/>
          </ac:spMkLst>
        </pc:spChg>
        <pc:spChg chg="add mod">
          <ac:chgData name="Mike" userId="d13c3f3e-70b4-46c4-bf60-ab3fdcc06fc0" providerId="ADAL" clId="{C62CDB38-EC1F-4B29-8192-C65DF3EB109E}" dt="2020-05-22T06:14:44.804" v="4072" actId="113"/>
          <ac:spMkLst>
            <pc:docMk/>
            <pc:sldMk cId="1718130032" sldId="930"/>
            <ac:spMk id="41" creationId="{6F962B36-903A-4EA9-8B12-A438744EFFF7}"/>
          </ac:spMkLst>
        </pc:spChg>
        <pc:spChg chg="del">
          <ac:chgData name="Mike" userId="d13c3f3e-70b4-46c4-bf60-ab3fdcc06fc0" providerId="ADAL" clId="{C62CDB38-EC1F-4B29-8192-C65DF3EB109E}" dt="2020-05-21T03:47:41.514" v="3019" actId="478"/>
          <ac:spMkLst>
            <pc:docMk/>
            <pc:sldMk cId="1718130032" sldId="930"/>
            <ac:spMk id="44" creationId="{00000000-0000-0000-0000-000000000000}"/>
          </ac:spMkLst>
        </pc:spChg>
        <pc:spChg chg="del">
          <ac:chgData name="Mike" userId="d13c3f3e-70b4-46c4-bf60-ab3fdcc06fc0" providerId="ADAL" clId="{C62CDB38-EC1F-4B29-8192-C65DF3EB109E}" dt="2020-05-21T03:47:43.133" v="3020" actId="478"/>
          <ac:spMkLst>
            <pc:docMk/>
            <pc:sldMk cId="1718130032" sldId="930"/>
            <ac:spMk id="53" creationId="{00000000-0000-0000-0000-000000000000}"/>
          </ac:spMkLst>
        </pc:spChg>
        <pc:spChg chg="del">
          <ac:chgData name="Mike" userId="d13c3f3e-70b4-46c4-bf60-ab3fdcc06fc0" providerId="ADAL" clId="{C62CDB38-EC1F-4B29-8192-C65DF3EB109E}" dt="2020-05-21T03:47:44.752" v="3021" actId="478"/>
          <ac:spMkLst>
            <pc:docMk/>
            <pc:sldMk cId="1718130032" sldId="930"/>
            <ac:spMk id="54" creationId="{00000000-0000-0000-0000-000000000000}"/>
          </ac:spMkLst>
        </pc:spChg>
        <pc:grpChg chg="del">
          <ac:chgData name="Mike" userId="d13c3f3e-70b4-46c4-bf60-ab3fdcc06fc0" providerId="ADAL" clId="{C62CDB38-EC1F-4B29-8192-C65DF3EB109E}" dt="2020-05-21T03:47:41.514" v="3019" actId="478"/>
          <ac:grpSpMkLst>
            <pc:docMk/>
            <pc:sldMk cId="1718130032" sldId="930"/>
            <ac:grpSpMk id="4" creationId="{00000000-0000-0000-0000-000000000000}"/>
          </ac:grpSpMkLst>
        </pc:grpChg>
        <pc:grpChg chg="del">
          <ac:chgData name="Mike" userId="d13c3f3e-70b4-46c4-bf60-ab3fdcc06fc0" providerId="ADAL" clId="{C62CDB38-EC1F-4B29-8192-C65DF3EB109E}" dt="2020-05-21T03:47:41.514" v="3019" actId="478"/>
          <ac:grpSpMkLst>
            <pc:docMk/>
            <pc:sldMk cId="1718130032" sldId="930"/>
            <ac:grpSpMk id="12" creationId="{00000000-0000-0000-0000-000000000000}"/>
          </ac:grpSpMkLst>
        </pc:grpChg>
        <pc:graphicFrameChg chg="del">
          <ac:chgData name="Mike" userId="d13c3f3e-70b4-46c4-bf60-ab3fdcc06fc0" providerId="ADAL" clId="{C62CDB38-EC1F-4B29-8192-C65DF3EB109E}" dt="2020-05-21T03:47:41.514" v="3019" actId="478"/>
          <ac:graphicFrameMkLst>
            <pc:docMk/>
            <pc:sldMk cId="1718130032" sldId="930"/>
            <ac:graphicFrameMk id="43" creationId="{00000000-0000-0000-0000-000000000000}"/>
          </ac:graphicFrameMkLst>
        </pc:graphicFrameChg>
        <pc:graphicFrameChg chg="del">
          <ac:chgData name="Mike" userId="d13c3f3e-70b4-46c4-bf60-ab3fdcc06fc0" providerId="ADAL" clId="{C62CDB38-EC1F-4B29-8192-C65DF3EB109E}" dt="2020-05-21T03:47:41.514" v="3019" actId="478"/>
          <ac:graphicFrameMkLst>
            <pc:docMk/>
            <pc:sldMk cId="1718130032" sldId="930"/>
            <ac:graphicFrameMk id="49" creationId="{A1C8EF51-B77D-4FB5-BD98-48929349E5ED}"/>
          </ac:graphicFrameMkLst>
        </pc:graphicFrameChg>
      </pc:sldChg>
      <pc:sldChg chg="delSp add mod modTransition delAnim modAnim">
        <pc:chgData name="Mike" userId="d13c3f3e-70b4-46c4-bf60-ab3fdcc06fc0" providerId="ADAL" clId="{C62CDB38-EC1F-4B29-8192-C65DF3EB109E}" dt="2020-05-22T06:38:02.777" v="4313" actId="478"/>
        <pc:sldMkLst>
          <pc:docMk/>
          <pc:sldMk cId="3585849371" sldId="931"/>
        </pc:sldMkLst>
        <pc:spChg chg="del">
          <ac:chgData name="Mike" userId="d13c3f3e-70b4-46c4-bf60-ab3fdcc06fc0" providerId="ADAL" clId="{C62CDB38-EC1F-4B29-8192-C65DF3EB109E}" dt="2020-05-22T06:38:02.777" v="4313" actId="478"/>
          <ac:spMkLst>
            <pc:docMk/>
            <pc:sldMk cId="3585849371" sldId="931"/>
            <ac:spMk id="20" creationId="{EEE33698-916A-4205-9A5E-8244D8F49DE4}"/>
          </ac:spMkLst>
        </pc:spChg>
        <pc:spChg chg="del">
          <ac:chgData name="Mike" userId="d13c3f3e-70b4-46c4-bf60-ab3fdcc06fc0" providerId="ADAL" clId="{C62CDB38-EC1F-4B29-8192-C65DF3EB109E}" dt="2020-05-22T06:37:01.207" v="4301" actId="478"/>
          <ac:spMkLst>
            <pc:docMk/>
            <pc:sldMk cId="3585849371" sldId="931"/>
            <ac:spMk id="48" creationId="{00000000-0000-0000-0000-000000000000}"/>
          </ac:spMkLst>
        </pc:spChg>
        <pc:spChg chg="del">
          <ac:chgData name="Mike" userId="d13c3f3e-70b4-46c4-bf60-ab3fdcc06fc0" providerId="ADAL" clId="{C62CDB38-EC1F-4B29-8192-C65DF3EB109E}" dt="2020-05-22T06:37:02.803" v="4302" actId="478"/>
          <ac:spMkLst>
            <pc:docMk/>
            <pc:sldMk cId="3585849371" sldId="931"/>
            <ac:spMk id="49" creationId="{00000000-0000-0000-0000-000000000000}"/>
          </ac:spMkLst>
        </pc:spChg>
        <pc:spChg chg="del">
          <ac:chgData name="Mike" userId="d13c3f3e-70b4-46c4-bf60-ab3fdcc06fc0" providerId="ADAL" clId="{C62CDB38-EC1F-4B29-8192-C65DF3EB109E}" dt="2020-05-22T06:37:06.963" v="4303" actId="478"/>
          <ac:spMkLst>
            <pc:docMk/>
            <pc:sldMk cId="3585849371" sldId="931"/>
            <ac:spMk id="53" creationId="{00000000-0000-0000-0000-000000000000}"/>
          </ac:spMkLst>
        </pc:spChg>
        <pc:spChg chg="del">
          <ac:chgData name="Mike" userId="d13c3f3e-70b4-46c4-bf60-ab3fdcc06fc0" providerId="ADAL" clId="{C62CDB38-EC1F-4B29-8192-C65DF3EB109E}" dt="2020-05-22T06:37:08.940" v="4304" actId="478"/>
          <ac:spMkLst>
            <pc:docMk/>
            <pc:sldMk cId="3585849371" sldId="931"/>
            <ac:spMk id="54" creationId="{00000000-0000-0000-0000-000000000000}"/>
          </ac:spMkLst>
        </pc:spChg>
        <pc:spChg chg="del">
          <ac:chgData name="Mike" userId="d13c3f3e-70b4-46c4-bf60-ab3fdcc06fc0" providerId="ADAL" clId="{C62CDB38-EC1F-4B29-8192-C65DF3EB109E}" dt="2020-05-22T06:36:57.184" v="4300" actId="478"/>
          <ac:spMkLst>
            <pc:docMk/>
            <pc:sldMk cId="3585849371" sldId="931"/>
            <ac:spMk id="56" creationId="{A5E76CB2-0872-4596-BE38-F31EB620A02E}"/>
          </ac:spMkLst>
        </pc:spChg>
        <pc:spChg chg="del">
          <ac:chgData name="Mike" userId="d13c3f3e-70b4-46c4-bf60-ab3fdcc06fc0" providerId="ADAL" clId="{C62CDB38-EC1F-4B29-8192-C65DF3EB109E}" dt="2020-05-22T06:36:54.477" v="4299" actId="478"/>
          <ac:spMkLst>
            <pc:docMk/>
            <pc:sldMk cId="3585849371" sldId="931"/>
            <ac:spMk id="57" creationId="{C653BC7B-751A-451A-9A47-CC1B28ACE2A7}"/>
          </ac:spMkLst>
        </pc:spChg>
        <pc:grpChg chg="del">
          <ac:chgData name="Mike" userId="d13c3f3e-70b4-46c4-bf60-ab3fdcc06fc0" providerId="ADAL" clId="{C62CDB38-EC1F-4B29-8192-C65DF3EB109E}" dt="2020-05-22T06:36:54.477" v="4299" actId="478"/>
          <ac:grpSpMkLst>
            <pc:docMk/>
            <pc:sldMk cId="3585849371" sldId="931"/>
            <ac:grpSpMk id="41" creationId="{00000000-0000-0000-0000-000000000000}"/>
          </ac:grpSpMkLst>
        </pc:grpChg>
        <pc:graphicFrameChg chg="del">
          <ac:chgData name="Mike" userId="d13c3f3e-70b4-46c4-bf60-ab3fdcc06fc0" providerId="ADAL" clId="{C62CDB38-EC1F-4B29-8192-C65DF3EB109E}" dt="2020-05-22T06:36:54.477" v="4299" actId="478"/>
          <ac:graphicFrameMkLst>
            <pc:docMk/>
            <pc:sldMk cId="3585849371" sldId="931"/>
            <ac:graphicFrameMk id="4" creationId="{86E8C8DB-87E1-44F5-8C1C-14BB7C9ED6F5}"/>
          </ac:graphicFrameMkLst>
        </pc:graphicFrameChg>
        <pc:graphicFrameChg chg="del">
          <ac:chgData name="Mike" userId="d13c3f3e-70b4-46c4-bf60-ab3fdcc06fc0" providerId="ADAL" clId="{C62CDB38-EC1F-4B29-8192-C65DF3EB109E}" dt="2020-05-22T06:36:54.477" v="4299" actId="478"/>
          <ac:graphicFrameMkLst>
            <pc:docMk/>
            <pc:sldMk cId="3585849371" sldId="931"/>
            <ac:graphicFrameMk id="12" creationId="{F7770CE1-8384-4238-8C9D-26B8D014E844}"/>
          </ac:graphicFrameMkLst>
        </pc:graphicFrameChg>
        <pc:graphicFrameChg chg="del">
          <ac:chgData name="Mike" userId="d13c3f3e-70b4-46c4-bf60-ab3fdcc06fc0" providerId="ADAL" clId="{C62CDB38-EC1F-4B29-8192-C65DF3EB109E}" dt="2020-05-22T06:36:54.477" v="4299" actId="478"/>
          <ac:graphicFrameMkLst>
            <pc:docMk/>
            <pc:sldMk cId="3585849371" sldId="931"/>
            <ac:graphicFrameMk id="31" creationId="{F5ED81F1-C041-445D-B4B6-96730F87E4C4}"/>
          </ac:graphicFrameMkLst>
        </pc:graphicFrameChg>
        <pc:graphicFrameChg chg="del">
          <ac:chgData name="Mike" userId="d13c3f3e-70b4-46c4-bf60-ab3fdcc06fc0" providerId="ADAL" clId="{C62CDB38-EC1F-4B29-8192-C65DF3EB109E}" dt="2020-05-22T06:36:54.477" v="4299" actId="478"/>
          <ac:graphicFrameMkLst>
            <pc:docMk/>
            <pc:sldMk cId="3585849371" sldId="931"/>
            <ac:graphicFrameMk id="40" creationId="{00000000-0000-0000-0000-000000000000}"/>
          </ac:graphicFrameMkLst>
        </pc:graphicFrameChg>
        <pc:graphicFrameChg chg="del">
          <ac:chgData name="Mike" userId="d13c3f3e-70b4-46c4-bf60-ab3fdcc06fc0" providerId="ADAL" clId="{C62CDB38-EC1F-4B29-8192-C65DF3EB109E}" dt="2020-05-22T06:36:54.477" v="4299" actId="478"/>
          <ac:graphicFrameMkLst>
            <pc:docMk/>
            <pc:sldMk cId="3585849371" sldId="931"/>
            <ac:graphicFrameMk id="44" creationId="{00000000-0000-0000-0000-000000000000}"/>
          </ac:graphicFrameMkLst>
        </pc:graphicFrameChg>
        <pc:graphicFrameChg chg="del">
          <ac:chgData name="Mike" userId="d13c3f3e-70b4-46c4-bf60-ab3fdcc06fc0" providerId="ADAL" clId="{C62CDB38-EC1F-4B29-8192-C65DF3EB109E}" dt="2020-05-22T06:36:54.477" v="4299" actId="478"/>
          <ac:graphicFrameMkLst>
            <pc:docMk/>
            <pc:sldMk cId="3585849371" sldId="931"/>
            <ac:graphicFrameMk id="45" creationId="{00000000-0000-0000-0000-000000000000}"/>
          </ac:graphicFrameMkLst>
        </pc:graphicFrameChg>
        <pc:graphicFrameChg chg="del">
          <ac:chgData name="Mike" userId="d13c3f3e-70b4-46c4-bf60-ab3fdcc06fc0" providerId="ADAL" clId="{C62CDB38-EC1F-4B29-8192-C65DF3EB109E}" dt="2020-05-22T06:36:54.477" v="4299" actId="478"/>
          <ac:graphicFrameMkLst>
            <pc:docMk/>
            <pc:sldMk cId="3585849371" sldId="931"/>
            <ac:graphicFrameMk id="46" creationId="{00000000-0000-0000-0000-000000000000}"/>
          </ac:graphicFrameMkLst>
        </pc:graphicFrameChg>
        <pc:graphicFrameChg chg="del">
          <ac:chgData name="Mike" userId="d13c3f3e-70b4-46c4-bf60-ab3fdcc06fc0" providerId="ADAL" clId="{C62CDB38-EC1F-4B29-8192-C65DF3EB109E}" dt="2020-05-22T06:36:54.477" v="4299" actId="478"/>
          <ac:graphicFrameMkLst>
            <pc:docMk/>
            <pc:sldMk cId="3585849371" sldId="931"/>
            <ac:graphicFrameMk id="47" creationId="{00000000-0000-0000-0000-000000000000}"/>
          </ac:graphicFrameMkLst>
        </pc:graphicFrameChg>
        <pc:graphicFrameChg chg="del">
          <ac:chgData name="Mike" userId="d13c3f3e-70b4-46c4-bf60-ab3fdcc06fc0" providerId="ADAL" clId="{C62CDB38-EC1F-4B29-8192-C65DF3EB109E}" dt="2020-05-22T06:36:54.477" v="4299" actId="478"/>
          <ac:graphicFrameMkLst>
            <pc:docMk/>
            <pc:sldMk cId="3585849371" sldId="931"/>
            <ac:graphicFrameMk id="55" creationId="{00000000-0000-0000-0000-000000000000}"/>
          </ac:graphicFrameMkLst>
        </pc:graphicFrameChg>
      </pc:sldChg>
      <pc:sldChg chg="delSp add mod modTransition delAnim modAnim">
        <pc:chgData name="Mike" userId="d13c3f3e-70b4-46c4-bf60-ab3fdcc06fc0" providerId="ADAL" clId="{C62CDB38-EC1F-4B29-8192-C65DF3EB109E}" dt="2020-05-22T06:38:05.589" v="4314" actId="478"/>
        <pc:sldMkLst>
          <pc:docMk/>
          <pc:sldMk cId="3488443060" sldId="932"/>
        </pc:sldMkLst>
        <pc:spChg chg="del">
          <ac:chgData name="Mike" userId="d13c3f3e-70b4-46c4-bf60-ab3fdcc06fc0" providerId="ADAL" clId="{C62CDB38-EC1F-4B29-8192-C65DF3EB109E}" dt="2020-05-22T06:37:25.902" v="4308" actId="478"/>
          <ac:spMkLst>
            <pc:docMk/>
            <pc:sldMk cId="3488443060" sldId="932"/>
            <ac:spMk id="48" creationId="{00000000-0000-0000-0000-000000000000}"/>
          </ac:spMkLst>
        </pc:spChg>
        <pc:spChg chg="del">
          <ac:chgData name="Mike" userId="d13c3f3e-70b4-46c4-bf60-ab3fdcc06fc0" providerId="ADAL" clId="{C62CDB38-EC1F-4B29-8192-C65DF3EB109E}" dt="2020-05-22T06:37:25.127" v="4307" actId="478"/>
          <ac:spMkLst>
            <pc:docMk/>
            <pc:sldMk cId="3488443060" sldId="932"/>
            <ac:spMk id="49" creationId="{00000000-0000-0000-0000-000000000000}"/>
          </ac:spMkLst>
        </pc:spChg>
        <pc:spChg chg="del">
          <ac:chgData name="Mike" userId="d13c3f3e-70b4-46c4-bf60-ab3fdcc06fc0" providerId="ADAL" clId="{C62CDB38-EC1F-4B29-8192-C65DF3EB109E}" dt="2020-05-22T06:37:30.923" v="4310" actId="478"/>
          <ac:spMkLst>
            <pc:docMk/>
            <pc:sldMk cId="3488443060" sldId="932"/>
            <ac:spMk id="53" creationId="{00000000-0000-0000-0000-000000000000}"/>
          </ac:spMkLst>
        </pc:spChg>
        <pc:spChg chg="del">
          <ac:chgData name="Mike" userId="d13c3f3e-70b4-46c4-bf60-ab3fdcc06fc0" providerId="ADAL" clId="{C62CDB38-EC1F-4B29-8192-C65DF3EB109E}" dt="2020-05-22T06:37:29.389" v="4309" actId="478"/>
          <ac:spMkLst>
            <pc:docMk/>
            <pc:sldMk cId="3488443060" sldId="932"/>
            <ac:spMk id="54" creationId="{00000000-0000-0000-0000-000000000000}"/>
          </ac:spMkLst>
        </pc:spChg>
        <pc:spChg chg="del">
          <ac:chgData name="Mike" userId="d13c3f3e-70b4-46c4-bf60-ab3fdcc06fc0" providerId="ADAL" clId="{C62CDB38-EC1F-4B29-8192-C65DF3EB109E}" dt="2020-05-22T06:38:05.589" v="4314" actId="478"/>
          <ac:spMkLst>
            <pc:docMk/>
            <pc:sldMk cId="3488443060" sldId="932"/>
            <ac:spMk id="56" creationId="{81244960-1566-449E-96DB-B595E97482C3}"/>
          </ac:spMkLst>
        </pc:spChg>
        <pc:spChg chg="del">
          <ac:chgData name="Mike" userId="d13c3f3e-70b4-46c4-bf60-ab3fdcc06fc0" providerId="ADAL" clId="{C62CDB38-EC1F-4B29-8192-C65DF3EB109E}" dt="2020-05-22T06:37:23.688" v="4306" actId="478"/>
          <ac:spMkLst>
            <pc:docMk/>
            <pc:sldMk cId="3488443060" sldId="932"/>
            <ac:spMk id="57" creationId="{929C017A-8A31-4846-BC07-68AF53CCB92C}"/>
          </ac:spMkLst>
        </pc:spChg>
        <pc:spChg chg="del">
          <ac:chgData name="Mike" userId="d13c3f3e-70b4-46c4-bf60-ab3fdcc06fc0" providerId="ADAL" clId="{C62CDB38-EC1F-4B29-8192-C65DF3EB109E}" dt="2020-05-22T06:37:23.688" v="4306" actId="478"/>
          <ac:spMkLst>
            <pc:docMk/>
            <pc:sldMk cId="3488443060" sldId="932"/>
            <ac:spMk id="58" creationId="{22C9DFFA-0293-49BD-85FB-17C04CF05154}"/>
          </ac:spMkLst>
        </pc:spChg>
        <pc:grpChg chg="del">
          <ac:chgData name="Mike" userId="d13c3f3e-70b4-46c4-bf60-ab3fdcc06fc0" providerId="ADAL" clId="{C62CDB38-EC1F-4B29-8192-C65DF3EB109E}" dt="2020-05-22T06:37:23.688" v="4306" actId="478"/>
          <ac:grpSpMkLst>
            <pc:docMk/>
            <pc:sldMk cId="3488443060" sldId="932"/>
            <ac:grpSpMk id="41" creationId="{00000000-0000-0000-0000-000000000000}"/>
          </ac:grpSpMkLst>
        </pc:grpChg>
        <pc:graphicFrameChg chg="del">
          <ac:chgData name="Mike" userId="d13c3f3e-70b4-46c4-bf60-ab3fdcc06fc0" providerId="ADAL" clId="{C62CDB38-EC1F-4B29-8192-C65DF3EB109E}" dt="2020-05-22T06:37:23.688" v="4306" actId="478"/>
          <ac:graphicFrameMkLst>
            <pc:docMk/>
            <pc:sldMk cId="3488443060" sldId="932"/>
            <ac:graphicFrameMk id="4" creationId="{DEF30D86-0542-4D52-98D3-EA273C468D37}"/>
          </ac:graphicFrameMkLst>
        </pc:graphicFrameChg>
        <pc:graphicFrameChg chg="del">
          <ac:chgData name="Mike" userId="d13c3f3e-70b4-46c4-bf60-ab3fdcc06fc0" providerId="ADAL" clId="{C62CDB38-EC1F-4B29-8192-C65DF3EB109E}" dt="2020-05-22T06:37:23.688" v="4306" actId="478"/>
          <ac:graphicFrameMkLst>
            <pc:docMk/>
            <pc:sldMk cId="3488443060" sldId="932"/>
            <ac:graphicFrameMk id="20" creationId="{4372F8D8-5BB3-4F77-9F34-052D4492C698}"/>
          </ac:graphicFrameMkLst>
        </pc:graphicFrameChg>
        <pc:graphicFrameChg chg="del">
          <ac:chgData name="Mike" userId="d13c3f3e-70b4-46c4-bf60-ab3fdcc06fc0" providerId="ADAL" clId="{C62CDB38-EC1F-4B29-8192-C65DF3EB109E}" dt="2020-05-22T06:37:23.688" v="4306" actId="478"/>
          <ac:graphicFrameMkLst>
            <pc:docMk/>
            <pc:sldMk cId="3488443060" sldId="932"/>
            <ac:graphicFrameMk id="40" creationId="{00000000-0000-0000-0000-000000000000}"/>
          </ac:graphicFrameMkLst>
        </pc:graphicFrameChg>
        <pc:graphicFrameChg chg="del">
          <ac:chgData name="Mike" userId="d13c3f3e-70b4-46c4-bf60-ab3fdcc06fc0" providerId="ADAL" clId="{C62CDB38-EC1F-4B29-8192-C65DF3EB109E}" dt="2020-05-22T06:37:23.688" v="4306" actId="478"/>
          <ac:graphicFrameMkLst>
            <pc:docMk/>
            <pc:sldMk cId="3488443060" sldId="932"/>
            <ac:graphicFrameMk id="44" creationId="{00000000-0000-0000-0000-000000000000}"/>
          </ac:graphicFrameMkLst>
        </pc:graphicFrameChg>
        <pc:graphicFrameChg chg="del">
          <ac:chgData name="Mike" userId="d13c3f3e-70b4-46c4-bf60-ab3fdcc06fc0" providerId="ADAL" clId="{C62CDB38-EC1F-4B29-8192-C65DF3EB109E}" dt="2020-05-22T06:37:23.688" v="4306" actId="478"/>
          <ac:graphicFrameMkLst>
            <pc:docMk/>
            <pc:sldMk cId="3488443060" sldId="932"/>
            <ac:graphicFrameMk id="45" creationId="{00000000-0000-0000-0000-000000000000}"/>
          </ac:graphicFrameMkLst>
        </pc:graphicFrameChg>
        <pc:graphicFrameChg chg="del">
          <ac:chgData name="Mike" userId="d13c3f3e-70b4-46c4-bf60-ab3fdcc06fc0" providerId="ADAL" clId="{C62CDB38-EC1F-4B29-8192-C65DF3EB109E}" dt="2020-05-22T06:37:23.688" v="4306" actId="478"/>
          <ac:graphicFrameMkLst>
            <pc:docMk/>
            <pc:sldMk cId="3488443060" sldId="932"/>
            <ac:graphicFrameMk id="46" creationId="{00000000-0000-0000-0000-000000000000}"/>
          </ac:graphicFrameMkLst>
        </pc:graphicFrameChg>
        <pc:graphicFrameChg chg="del">
          <ac:chgData name="Mike" userId="d13c3f3e-70b4-46c4-bf60-ab3fdcc06fc0" providerId="ADAL" clId="{C62CDB38-EC1F-4B29-8192-C65DF3EB109E}" dt="2020-05-22T06:37:23.688" v="4306" actId="478"/>
          <ac:graphicFrameMkLst>
            <pc:docMk/>
            <pc:sldMk cId="3488443060" sldId="932"/>
            <ac:graphicFrameMk id="47" creationId="{00000000-0000-0000-0000-000000000000}"/>
          </ac:graphicFrameMkLst>
        </pc:graphicFrameChg>
        <pc:graphicFrameChg chg="del">
          <ac:chgData name="Mike" userId="d13c3f3e-70b4-46c4-bf60-ab3fdcc06fc0" providerId="ADAL" clId="{C62CDB38-EC1F-4B29-8192-C65DF3EB109E}" dt="2020-05-22T06:37:23.688" v="4306" actId="478"/>
          <ac:graphicFrameMkLst>
            <pc:docMk/>
            <pc:sldMk cId="3488443060" sldId="932"/>
            <ac:graphicFrameMk id="55" creationId="{00000000-0000-0000-0000-000000000000}"/>
          </ac:graphicFrameMkLst>
        </pc:graphicFrameChg>
      </pc:sldChg>
      <pc:sldChg chg="delSp add mod modTransition delAnim modAnim">
        <pc:chgData name="Mike" userId="d13c3f3e-70b4-46c4-bf60-ab3fdcc06fc0" providerId="ADAL" clId="{C62CDB38-EC1F-4B29-8192-C65DF3EB109E}" dt="2020-05-22T06:38:26.013" v="4323"/>
        <pc:sldMkLst>
          <pc:docMk/>
          <pc:sldMk cId="4282889488" sldId="933"/>
        </pc:sldMkLst>
        <pc:spChg chg="del">
          <ac:chgData name="Mike" userId="d13c3f3e-70b4-46c4-bf60-ab3fdcc06fc0" providerId="ADAL" clId="{C62CDB38-EC1F-4B29-8192-C65DF3EB109E}" dt="2020-05-22T06:38:13.932" v="4318" actId="478"/>
          <ac:spMkLst>
            <pc:docMk/>
            <pc:sldMk cId="4282889488" sldId="933"/>
            <ac:spMk id="48" creationId="{00000000-0000-0000-0000-000000000000}"/>
          </ac:spMkLst>
        </pc:spChg>
        <pc:spChg chg="del">
          <ac:chgData name="Mike" userId="d13c3f3e-70b4-46c4-bf60-ab3fdcc06fc0" providerId="ADAL" clId="{C62CDB38-EC1F-4B29-8192-C65DF3EB109E}" dt="2020-05-22T06:38:13.141" v="4317" actId="478"/>
          <ac:spMkLst>
            <pc:docMk/>
            <pc:sldMk cId="4282889488" sldId="933"/>
            <ac:spMk id="49" creationId="{00000000-0000-0000-0000-000000000000}"/>
          </ac:spMkLst>
        </pc:spChg>
        <pc:spChg chg="del">
          <ac:chgData name="Mike" userId="d13c3f3e-70b4-46c4-bf60-ab3fdcc06fc0" providerId="ADAL" clId="{C62CDB38-EC1F-4B29-8192-C65DF3EB109E}" dt="2020-05-22T06:38:16.105" v="4320" actId="478"/>
          <ac:spMkLst>
            <pc:docMk/>
            <pc:sldMk cId="4282889488" sldId="933"/>
            <ac:spMk id="53" creationId="{00000000-0000-0000-0000-000000000000}"/>
          </ac:spMkLst>
        </pc:spChg>
        <pc:spChg chg="del">
          <ac:chgData name="Mike" userId="d13c3f3e-70b4-46c4-bf60-ab3fdcc06fc0" providerId="ADAL" clId="{C62CDB38-EC1F-4B29-8192-C65DF3EB109E}" dt="2020-05-22T06:38:17.474" v="4321" actId="478"/>
          <ac:spMkLst>
            <pc:docMk/>
            <pc:sldMk cId="4282889488" sldId="933"/>
            <ac:spMk id="54" creationId="{00000000-0000-0000-0000-000000000000}"/>
          </ac:spMkLst>
        </pc:spChg>
        <pc:spChg chg="del">
          <ac:chgData name="Mike" userId="d13c3f3e-70b4-46c4-bf60-ab3fdcc06fc0" providerId="ADAL" clId="{C62CDB38-EC1F-4B29-8192-C65DF3EB109E}" dt="2020-05-22T06:38:15.322" v="4319" actId="478"/>
          <ac:spMkLst>
            <pc:docMk/>
            <pc:sldMk cId="4282889488" sldId="933"/>
            <ac:spMk id="56" creationId="{EFF829F4-0C67-49DE-B2A6-E86DBEF3B20D}"/>
          </ac:spMkLst>
        </pc:spChg>
        <pc:spChg chg="del">
          <ac:chgData name="Mike" userId="d13c3f3e-70b4-46c4-bf60-ab3fdcc06fc0" providerId="ADAL" clId="{C62CDB38-EC1F-4B29-8192-C65DF3EB109E}" dt="2020-05-22T06:38:11.453" v="4316" actId="478"/>
          <ac:spMkLst>
            <pc:docMk/>
            <pc:sldMk cId="4282889488" sldId="933"/>
            <ac:spMk id="57" creationId="{808F9A89-9285-4A47-B7E9-61FA8E0D1116}"/>
          </ac:spMkLst>
        </pc:spChg>
        <pc:spChg chg="del">
          <ac:chgData name="Mike" userId="d13c3f3e-70b4-46c4-bf60-ab3fdcc06fc0" providerId="ADAL" clId="{C62CDB38-EC1F-4B29-8192-C65DF3EB109E}" dt="2020-05-22T06:38:09.949" v="4315" actId="478"/>
          <ac:spMkLst>
            <pc:docMk/>
            <pc:sldMk cId="4282889488" sldId="933"/>
            <ac:spMk id="58" creationId="{E45B06F9-48FA-4CDB-881F-342A80C7789B}"/>
          </ac:spMkLst>
        </pc:spChg>
        <pc:grpChg chg="del">
          <ac:chgData name="Mike" userId="d13c3f3e-70b4-46c4-bf60-ab3fdcc06fc0" providerId="ADAL" clId="{C62CDB38-EC1F-4B29-8192-C65DF3EB109E}" dt="2020-05-22T06:38:09.949" v="4315" actId="478"/>
          <ac:grpSpMkLst>
            <pc:docMk/>
            <pc:sldMk cId="4282889488" sldId="933"/>
            <ac:grpSpMk id="41" creationId="{00000000-0000-0000-0000-000000000000}"/>
          </ac:grpSpMkLst>
        </pc:grpChg>
        <pc:graphicFrameChg chg="del">
          <ac:chgData name="Mike" userId="d13c3f3e-70b4-46c4-bf60-ab3fdcc06fc0" providerId="ADAL" clId="{C62CDB38-EC1F-4B29-8192-C65DF3EB109E}" dt="2020-05-22T06:38:09.949" v="4315" actId="478"/>
          <ac:graphicFrameMkLst>
            <pc:docMk/>
            <pc:sldMk cId="4282889488" sldId="933"/>
            <ac:graphicFrameMk id="4" creationId="{7659058D-84F1-4A49-8013-2C77C63F84E3}"/>
          </ac:graphicFrameMkLst>
        </pc:graphicFrameChg>
        <pc:graphicFrameChg chg="del">
          <ac:chgData name="Mike" userId="d13c3f3e-70b4-46c4-bf60-ab3fdcc06fc0" providerId="ADAL" clId="{C62CDB38-EC1F-4B29-8192-C65DF3EB109E}" dt="2020-05-22T06:38:09.949" v="4315" actId="478"/>
          <ac:graphicFrameMkLst>
            <pc:docMk/>
            <pc:sldMk cId="4282889488" sldId="933"/>
            <ac:graphicFrameMk id="12" creationId="{60D81883-6DF9-408F-AFDC-28B5352E71D2}"/>
          </ac:graphicFrameMkLst>
        </pc:graphicFrameChg>
        <pc:graphicFrameChg chg="del">
          <ac:chgData name="Mike" userId="d13c3f3e-70b4-46c4-bf60-ab3fdcc06fc0" providerId="ADAL" clId="{C62CDB38-EC1F-4B29-8192-C65DF3EB109E}" dt="2020-05-22T06:38:09.949" v="4315" actId="478"/>
          <ac:graphicFrameMkLst>
            <pc:docMk/>
            <pc:sldMk cId="4282889488" sldId="933"/>
            <ac:graphicFrameMk id="40" creationId="{00000000-0000-0000-0000-000000000000}"/>
          </ac:graphicFrameMkLst>
        </pc:graphicFrameChg>
        <pc:graphicFrameChg chg="del">
          <ac:chgData name="Mike" userId="d13c3f3e-70b4-46c4-bf60-ab3fdcc06fc0" providerId="ADAL" clId="{C62CDB38-EC1F-4B29-8192-C65DF3EB109E}" dt="2020-05-22T06:38:09.949" v="4315" actId="478"/>
          <ac:graphicFrameMkLst>
            <pc:docMk/>
            <pc:sldMk cId="4282889488" sldId="933"/>
            <ac:graphicFrameMk id="44" creationId="{00000000-0000-0000-0000-000000000000}"/>
          </ac:graphicFrameMkLst>
        </pc:graphicFrameChg>
        <pc:graphicFrameChg chg="del">
          <ac:chgData name="Mike" userId="d13c3f3e-70b4-46c4-bf60-ab3fdcc06fc0" providerId="ADAL" clId="{C62CDB38-EC1F-4B29-8192-C65DF3EB109E}" dt="2020-05-22T06:38:09.949" v="4315" actId="478"/>
          <ac:graphicFrameMkLst>
            <pc:docMk/>
            <pc:sldMk cId="4282889488" sldId="933"/>
            <ac:graphicFrameMk id="45" creationId="{00000000-0000-0000-0000-000000000000}"/>
          </ac:graphicFrameMkLst>
        </pc:graphicFrameChg>
        <pc:graphicFrameChg chg="del">
          <ac:chgData name="Mike" userId="d13c3f3e-70b4-46c4-bf60-ab3fdcc06fc0" providerId="ADAL" clId="{C62CDB38-EC1F-4B29-8192-C65DF3EB109E}" dt="2020-05-22T06:38:09.949" v="4315" actId="478"/>
          <ac:graphicFrameMkLst>
            <pc:docMk/>
            <pc:sldMk cId="4282889488" sldId="933"/>
            <ac:graphicFrameMk id="46" creationId="{00000000-0000-0000-0000-000000000000}"/>
          </ac:graphicFrameMkLst>
        </pc:graphicFrameChg>
        <pc:graphicFrameChg chg="del">
          <ac:chgData name="Mike" userId="d13c3f3e-70b4-46c4-bf60-ab3fdcc06fc0" providerId="ADAL" clId="{C62CDB38-EC1F-4B29-8192-C65DF3EB109E}" dt="2020-05-22T06:38:09.949" v="4315" actId="478"/>
          <ac:graphicFrameMkLst>
            <pc:docMk/>
            <pc:sldMk cId="4282889488" sldId="933"/>
            <ac:graphicFrameMk id="47" creationId="{00000000-0000-0000-0000-000000000000}"/>
          </ac:graphicFrameMkLst>
        </pc:graphicFrameChg>
        <pc:graphicFrameChg chg="del">
          <ac:chgData name="Mike" userId="d13c3f3e-70b4-46c4-bf60-ab3fdcc06fc0" providerId="ADAL" clId="{C62CDB38-EC1F-4B29-8192-C65DF3EB109E}" dt="2020-05-22T06:38:09.949" v="4315" actId="478"/>
          <ac:graphicFrameMkLst>
            <pc:docMk/>
            <pc:sldMk cId="4282889488" sldId="933"/>
            <ac:graphicFrameMk id="55" creationId="{00000000-0000-0000-0000-000000000000}"/>
          </ac:graphicFrameMkLst>
        </pc:graphicFrameChg>
      </pc:sldChg>
      <pc:sldChg chg="delSp modSp add modTransition modAnim">
        <pc:chgData name="Mike" userId="d13c3f3e-70b4-46c4-bf60-ab3fdcc06fc0" providerId="ADAL" clId="{C62CDB38-EC1F-4B29-8192-C65DF3EB109E}" dt="2020-05-22T06:38:52.225" v="4329"/>
        <pc:sldMkLst>
          <pc:docMk/>
          <pc:sldMk cId="720447911" sldId="934"/>
        </pc:sldMkLst>
        <pc:spChg chg="del">
          <ac:chgData name="Mike" userId="d13c3f3e-70b4-46c4-bf60-ab3fdcc06fc0" providerId="ADAL" clId="{C62CDB38-EC1F-4B29-8192-C65DF3EB109E}" dt="2020-05-22T06:38:38.657" v="4324" actId="478"/>
          <ac:spMkLst>
            <pc:docMk/>
            <pc:sldMk cId="720447911" sldId="934"/>
            <ac:spMk id="20" creationId="{B542EA0D-FCC6-45DF-B712-92DE706B33D5}"/>
          </ac:spMkLst>
        </pc:spChg>
        <pc:spChg chg="mod">
          <ac:chgData name="Mike" userId="d13c3f3e-70b4-46c4-bf60-ab3fdcc06fc0" providerId="ADAL" clId="{C62CDB38-EC1F-4B29-8192-C65DF3EB109E}" dt="2020-05-22T06:38:44.685" v="4326" actId="167"/>
          <ac:spMkLst>
            <pc:docMk/>
            <pc:sldMk cId="720447911" sldId="934"/>
            <ac:spMk id="39" creationId="{00000000-0000-0000-0000-000000000000}"/>
          </ac:spMkLst>
        </pc:spChg>
        <pc:spChg chg="del">
          <ac:chgData name="Mike" userId="d13c3f3e-70b4-46c4-bf60-ab3fdcc06fc0" providerId="ADAL" clId="{C62CDB38-EC1F-4B29-8192-C65DF3EB109E}" dt="2020-05-22T06:38:38.657" v="4324" actId="478"/>
          <ac:spMkLst>
            <pc:docMk/>
            <pc:sldMk cId="720447911" sldId="934"/>
            <ac:spMk id="48" creationId="{00000000-0000-0000-0000-000000000000}"/>
          </ac:spMkLst>
        </pc:spChg>
        <pc:spChg chg="del">
          <ac:chgData name="Mike" userId="d13c3f3e-70b4-46c4-bf60-ab3fdcc06fc0" providerId="ADAL" clId="{C62CDB38-EC1F-4B29-8192-C65DF3EB109E}" dt="2020-05-22T06:38:46.673" v="4327" actId="478"/>
          <ac:spMkLst>
            <pc:docMk/>
            <pc:sldMk cId="720447911" sldId="934"/>
            <ac:spMk id="49" creationId="{00000000-0000-0000-0000-000000000000}"/>
          </ac:spMkLst>
        </pc:spChg>
        <pc:spChg chg="del">
          <ac:chgData name="Mike" userId="d13c3f3e-70b4-46c4-bf60-ab3fdcc06fc0" providerId="ADAL" clId="{C62CDB38-EC1F-4B29-8192-C65DF3EB109E}" dt="2020-05-22T06:38:38.657" v="4324" actId="478"/>
          <ac:spMkLst>
            <pc:docMk/>
            <pc:sldMk cId="720447911" sldId="934"/>
            <ac:spMk id="53" creationId="{00000000-0000-0000-0000-000000000000}"/>
          </ac:spMkLst>
        </pc:spChg>
        <pc:spChg chg="del">
          <ac:chgData name="Mike" userId="d13c3f3e-70b4-46c4-bf60-ab3fdcc06fc0" providerId="ADAL" clId="{C62CDB38-EC1F-4B29-8192-C65DF3EB109E}" dt="2020-05-22T06:38:38.657" v="4324" actId="478"/>
          <ac:spMkLst>
            <pc:docMk/>
            <pc:sldMk cId="720447911" sldId="934"/>
            <ac:spMk id="54" creationId="{00000000-0000-0000-0000-000000000000}"/>
          </ac:spMkLst>
        </pc:spChg>
        <pc:spChg chg="del">
          <ac:chgData name="Mike" userId="d13c3f3e-70b4-46c4-bf60-ab3fdcc06fc0" providerId="ADAL" clId="{C62CDB38-EC1F-4B29-8192-C65DF3EB109E}" dt="2020-05-22T06:38:38.657" v="4324" actId="478"/>
          <ac:spMkLst>
            <pc:docMk/>
            <pc:sldMk cId="720447911" sldId="934"/>
            <ac:spMk id="57" creationId="{7A04AD1C-C1DC-4974-9788-7A08CFCBD156}"/>
          </ac:spMkLst>
        </pc:spChg>
        <pc:spChg chg="del">
          <ac:chgData name="Mike" userId="d13c3f3e-70b4-46c4-bf60-ab3fdcc06fc0" providerId="ADAL" clId="{C62CDB38-EC1F-4B29-8192-C65DF3EB109E}" dt="2020-05-22T06:38:38.657" v="4324" actId="478"/>
          <ac:spMkLst>
            <pc:docMk/>
            <pc:sldMk cId="720447911" sldId="934"/>
            <ac:spMk id="58" creationId="{E702DE9E-CBFA-4C93-94CE-D69198AEAC2B}"/>
          </ac:spMkLst>
        </pc:spChg>
        <pc:grpChg chg="del">
          <ac:chgData name="Mike" userId="d13c3f3e-70b4-46c4-bf60-ab3fdcc06fc0" providerId="ADAL" clId="{C62CDB38-EC1F-4B29-8192-C65DF3EB109E}" dt="2020-05-22T06:38:42.721" v="4325" actId="478"/>
          <ac:grpSpMkLst>
            <pc:docMk/>
            <pc:sldMk cId="720447911" sldId="934"/>
            <ac:grpSpMk id="41" creationId="{00000000-0000-0000-0000-000000000000}"/>
          </ac:grpSpMkLst>
        </pc:grpChg>
        <pc:graphicFrameChg chg="del">
          <ac:chgData name="Mike" userId="d13c3f3e-70b4-46c4-bf60-ab3fdcc06fc0" providerId="ADAL" clId="{C62CDB38-EC1F-4B29-8192-C65DF3EB109E}" dt="2020-05-22T06:38:38.657" v="4324" actId="478"/>
          <ac:graphicFrameMkLst>
            <pc:docMk/>
            <pc:sldMk cId="720447911" sldId="934"/>
            <ac:graphicFrameMk id="2" creationId="{C87B8887-3AC2-4B4C-B08A-2F1305367915}"/>
          </ac:graphicFrameMkLst>
        </pc:graphicFrameChg>
        <pc:graphicFrameChg chg="del">
          <ac:chgData name="Mike" userId="d13c3f3e-70b4-46c4-bf60-ab3fdcc06fc0" providerId="ADAL" clId="{C62CDB38-EC1F-4B29-8192-C65DF3EB109E}" dt="2020-05-22T06:38:38.657" v="4324" actId="478"/>
          <ac:graphicFrameMkLst>
            <pc:docMk/>
            <pc:sldMk cId="720447911" sldId="934"/>
            <ac:graphicFrameMk id="12" creationId="{B3685FCD-A47C-4692-94E7-1B43839E1027}"/>
          </ac:graphicFrameMkLst>
        </pc:graphicFrameChg>
        <pc:graphicFrameChg chg="del">
          <ac:chgData name="Mike" userId="d13c3f3e-70b4-46c4-bf60-ab3fdcc06fc0" providerId="ADAL" clId="{C62CDB38-EC1F-4B29-8192-C65DF3EB109E}" dt="2020-05-22T06:38:38.657" v="4324" actId="478"/>
          <ac:graphicFrameMkLst>
            <pc:docMk/>
            <pc:sldMk cId="720447911" sldId="934"/>
            <ac:graphicFrameMk id="40" creationId="{00000000-0000-0000-0000-000000000000}"/>
          </ac:graphicFrameMkLst>
        </pc:graphicFrameChg>
        <pc:graphicFrameChg chg="del">
          <ac:chgData name="Mike" userId="d13c3f3e-70b4-46c4-bf60-ab3fdcc06fc0" providerId="ADAL" clId="{C62CDB38-EC1F-4B29-8192-C65DF3EB109E}" dt="2020-05-22T06:38:38.657" v="4324" actId="478"/>
          <ac:graphicFrameMkLst>
            <pc:docMk/>
            <pc:sldMk cId="720447911" sldId="934"/>
            <ac:graphicFrameMk id="44" creationId="{00000000-0000-0000-0000-000000000000}"/>
          </ac:graphicFrameMkLst>
        </pc:graphicFrameChg>
        <pc:graphicFrameChg chg="del">
          <ac:chgData name="Mike" userId="d13c3f3e-70b4-46c4-bf60-ab3fdcc06fc0" providerId="ADAL" clId="{C62CDB38-EC1F-4B29-8192-C65DF3EB109E}" dt="2020-05-22T06:38:38.657" v="4324" actId="478"/>
          <ac:graphicFrameMkLst>
            <pc:docMk/>
            <pc:sldMk cId="720447911" sldId="934"/>
            <ac:graphicFrameMk id="45" creationId="{00000000-0000-0000-0000-000000000000}"/>
          </ac:graphicFrameMkLst>
        </pc:graphicFrameChg>
        <pc:graphicFrameChg chg="del">
          <ac:chgData name="Mike" userId="d13c3f3e-70b4-46c4-bf60-ab3fdcc06fc0" providerId="ADAL" clId="{C62CDB38-EC1F-4B29-8192-C65DF3EB109E}" dt="2020-05-22T06:38:38.657" v="4324" actId="478"/>
          <ac:graphicFrameMkLst>
            <pc:docMk/>
            <pc:sldMk cId="720447911" sldId="934"/>
            <ac:graphicFrameMk id="46" creationId="{00000000-0000-0000-0000-000000000000}"/>
          </ac:graphicFrameMkLst>
        </pc:graphicFrameChg>
        <pc:graphicFrameChg chg="del">
          <ac:chgData name="Mike" userId="d13c3f3e-70b4-46c4-bf60-ab3fdcc06fc0" providerId="ADAL" clId="{C62CDB38-EC1F-4B29-8192-C65DF3EB109E}" dt="2020-05-22T06:38:38.657" v="4324" actId="478"/>
          <ac:graphicFrameMkLst>
            <pc:docMk/>
            <pc:sldMk cId="720447911" sldId="934"/>
            <ac:graphicFrameMk id="47" creationId="{00000000-0000-0000-0000-000000000000}"/>
          </ac:graphicFrameMkLst>
        </pc:graphicFrameChg>
        <pc:graphicFrameChg chg="del">
          <ac:chgData name="Mike" userId="d13c3f3e-70b4-46c4-bf60-ab3fdcc06fc0" providerId="ADAL" clId="{C62CDB38-EC1F-4B29-8192-C65DF3EB109E}" dt="2020-05-22T06:38:38.657" v="4324" actId="478"/>
          <ac:graphicFrameMkLst>
            <pc:docMk/>
            <pc:sldMk cId="720447911" sldId="934"/>
            <ac:graphicFrameMk id="55" creationId="{00000000-0000-0000-0000-000000000000}"/>
          </ac:graphicFrameMkLst>
        </pc:graphicFrameChg>
      </pc:sldChg>
      <pc:sldChg chg="delSp modSp add mod modTransition delAnim modAnim modNotesTx">
        <pc:chgData name="Mike" userId="d13c3f3e-70b4-46c4-bf60-ab3fdcc06fc0" providerId="ADAL" clId="{C62CDB38-EC1F-4B29-8192-C65DF3EB109E}" dt="2020-05-22T20:53:18.889" v="5206"/>
        <pc:sldMkLst>
          <pc:docMk/>
          <pc:sldMk cId="558932917" sldId="935"/>
        </pc:sldMkLst>
        <pc:spChg chg="mod">
          <ac:chgData name="Mike" userId="d13c3f3e-70b4-46c4-bf60-ab3fdcc06fc0" providerId="ADAL" clId="{C62CDB38-EC1F-4B29-8192-C65DF3EB109E}" dt="2020-05-22T20:52:53.790" v="5194" actId="167"/>
          <ac:spMkLst>
            <pc:docMk/>
            <pc:sldMk cId="558932917" sldId="935"/>
            <ac:spMk id="39" creationId="{00000000-0000-0000-0000-000000000000}"/>
          </ac:spMkLst>
        </pc:spChg>
        <pc:spChg chg="del">
          <ac:chgData name="Mike" userId="d13c3f3e-70b4-46c4-bf60-ab3fdcc06fc0" providerId="ADAL" clId="{C62CDB38-EC1F-4B29-8192-C65DF3EB109E}" dt="2020-05-22T20:52:56.146" v="5196" actId="478"/>
          <ac:spMkLst>
            <pc:docMk/>
            <pc:sldMk cId="558932917" sldId="935"/>
            <ac:spMk id="48" creationId="{00000000-0000-0000-0000-000000000000}"/>
          </ac:spMkLst>
        </pc:spChg>
        <pc:spChg chg="del">
          <ac:chgData name="Mike" userId="d13c3f3e-70b4-46c4-bf60-ab3fdcc06fc0" providerId="ADAL" clId="{C62CDB38-EC1F-4B29-8192-C65DF3EB109E}" dt="2020-05-22T20:52:56.710" v="5197" actId="478"/>
          <ac:spMkLst>
            <pc:docMk/>
            <pc:sldMk cId="558932917" sldId="935"/>
            <ac:spMk id="49" creationId="{00000000-0000-0000-0000-000000000000}"/>
          </ac:spMkLst>
        </pc:spChg>
        <pc:spChg chg="del">
          <ac:chgData name="Mike" userId="d13c3f3e-70b4-46c4-bf60-ab3fdcc06fc0" providerId="ADAL" clId="{C62CDB38-EC1F-4B29-8192-C65DF3EB109E}" dt="2020-05-22T20:52:57.779" v="5199" actId="478"/>
          <ac:spMkLst>
            <pc:docMk/>
            <pc:sldMk cId="558932917" sldId="935"/>
            <ac:spMk id="51" creationId="{00000000-0000-0000-0000-000000000000}"/>
          </ac:spMkLst>
        </pc:spChg>
        <pc:spChg chg="del mod">
          <ac:chgData name="Mike" userId="d13c3f3e-70b4-46c4-bf60-ab3fdcc06fc0" providerId="ADAL" clId="{C62CDB38-EC1F-4B29-8192-C65DF3EB109E}" dt="2020-05-22T20:53:06.162" v="5205" actId="478"/>
          <ac:spMkLst>
            <pc:docMk/>
            <pc:sldMk cId="558932917" sldId="935"/>
            <ac:spMk id="53" creationId="{00000000-0000-0000-0000-000000000000}"/>
          </ac:spMkLst>
        </pc:spChg>
        <pc:spChg chg="del">
          <ac:chgData name="Mike" userId="d13c3f3e-70b4-46c4-bf60-ab3fdcc06fc0" providerId="ADAL" clId="{C62CDB38-EC1F-4B29-8192-C65DF3EB109E}" dt="2020-05-22T20:53:03.300" v="5203" actId="478"/>
          <ac:spMkLst>
            <pc:docMk/>
            <pc:sldMk cId="558932917" sldId="935"/>
            <ac:spMk id="54" creationId="{00000000-0000-0000-0000-000000000000}"/>
          </ac:spMkLst>
        </pc:spChg>
        <pc:spChg chg="del">
          <ac:chgData name="Mike" userId="d13c3f3e-70b4-46c4-bf60-ab3fdcc06fc0" providerId="ADAL" clId="{C62CDB38-EC1F-4B29-8192-C65DF3EB109E}" dt="2020-05-22T20:52:57.214" v="5198" actId="478"/>
          <ac:spMkLst>
            <pc:docMk/>
            <pc:sldMk cId="558932917" sldId="935"/>
            <ac:spMk id="56" creationId="{00000000-0000-0000-0000-000000000000}"/>
          </ac:spMkLst>
        </pc:spChg>
        <pc:spChg chg="del">
          <ac:chgData name="Mike" userId="d13c3f3e-70b4-46c4-bf60-ab3fdcc06fc0" providerId="ADAL" clId="{C62CDB38-EC1F-4B29-8192-C65DF3EB109E}" dt="2020-05-22T20:53:01.046" v="5201" actId="478"/>
          <ac:spMkLst>
            <pc:docMk/>
            <pc:sldMk cId="558932917" sldId="935"/>
            <ac:spMk id="57" creationId="{00000000-0000-0000-0000-000000000000}"/>
          </ac:spMkLst>
        </pc:spChg>
        <pc:spChg chg="del">
          <ac:chgData name="Mike" userId="d13c3f3e-70b4-46c4-bf60-ab3fdcc06fc0" providerId="ADAL" clId="{C62CDB38-EC1F-4B29-8192-C65DF3EB109E}" dt="2020-05-22T20:53:02.250" v="5202" actId="478"/>
          <ac:spMkLst>
            <pc:docMk/>
            <pc:sldMk cId="558932917" sldId="935"/>
            <ac:spMk id="58" creationId="{00000000-0000-0000-0000-000000000000}"/>
          </ac:spMkLst>
        </pc:spChg>
        <pc:spChg chg="del">
          <ac:chgData name="Mike" userId="d13c3f3e-70b4-46c4-bf60-ab3fdcc06fc0" providerId="ADAL" clId="{C62CDB38-EC1F-4B29-8192-C65DF3EB109E}" dt="2020-05-22T20:52:51.776" v="5193" actId="478"/>
          <ac:spMkLst>
            <pc:docMk/>
            <pc:sldMk cId="558932917" sldId="935"/>
            <ac:spMk id="70" creationId="{00000000-0000-0000-0000-000000000000}"/>
          </ac:spMkLst>
        </pc:spChg>
        <pc:spChg chg="del">
          <ac:chgData name="Mike" userId="d13c3f3e-70b4-46c4-bf60-ab3fdcc06fc0" providerId="ADAL" clId="{C62CDB38-EC1F-4B29-8192-C65DF3EB109E}" dt="2020-05-22T20:52:51.776" v="5193" actId="478"/>
          <ac:spMkLst>
            <pc:docMk/>
            <pc:sldMk cId="558932917" sldId="935"/>
            <ac:spMk id="71" creationId="{117E6EA0-8D87-459F-9805-0C5DF0DADB7E}"/>
          </ac:spMkLst>
        </pc:spChg>
        <pc:spChg chg="del">
          <ac:chgData name="Mike" userId="d13c3f3e-70b4-46c4-bf60-ab3fdcc06fc0" providerId="ADAL" clId="{C62CDB38-EC1F-4B29-8192-C65DF3EB109E}" dt="2020-05-22T20:52:51.776" v="5193" actId="478"/>
          <ac:spMkLst>
            <pc:docMk/>
            <pc:sldMk cId="558932917" sldId="935"/>
            <ac:spMk id="72" creationId="{A4CA6A53-6835-454F-B7BF-4A5EF2879DFE}"/>
          </ac:spMkLst>
        </pc:spChg>
        <pc:spChg chg="del">
          <ac:chgData name="Mike" userId="d13c3f3e-70b4-46c4-bf60-ab3fdcc06fc0" providerId="ADAL" clId="{C62CDB38-EC1F-4B29-8192-C65DF3EB109E}" dt="2020-05-22T20:53:00.194" v="5200" actId="478"/>
          <ac:spMkLst>
            <pc:docMk/>
            <pc:sldMk cId="558932917" sldId="935"/>
            <ac:spMk id="74" creationId="{3DC62A23-D8F1-4A86-AEAB-865C6649B229}"/>
          </ac:spMkLst>
        </pc:spChg>
        <pc:spChg chg="del">
          <ac:chgData name="Mike" userId="d13c3f3e-70b4-46c4-bf60-ab3fdcc06fc0" providerId="ADAL" clId="{C62CDB38-EC1F-4B29-8192-C65DF3EB109E}" dt="2020-05-22T20:52:55.582" v="5195" actId="478"/>
          <ac:spMkLst>
            <pc:docMk/>
            <pc:sldMk cId="558932917" sldId="935"/>
            <ac:spMk id="75" creationId="{86749E39-8D5D-4D36-87EC-DE74D2F30E9B}"/>
          </ac:spMkLst>
        </pc:spChg>
        <pc:spChg chg="del">
          <ac:chgData name="Mike" userId="d13c3f3e-70b4-46c4-bf60-ab3fdcc06fc0" providerId="ADAL" clId="{C62CDB38-EC1F-4B29-8192-C65DF3EB109E}" dt="2020-05-22T20:52:49.972" v="5192" actId="478"/>
          <ac:spMkLst>
            <pc:docMk/>
            <pc:sldMk cId="558932917" sldId="935"/>
            <ac:spMk id="76" creationId="{3EDEB0D1-7941-4205-9A32-43BDEB7DC6C7}"/>
          </ac:spMkLst>
        </pc:spChg>
        <pc:grpChg chg="del">
          <ac:chgData name="Mike" userId="d13c3f3e-70b4-46c4-bf60-ab3fdcc06fc0" providerId="ADAL" clId="{C62CDB38-EC1F-4B29-8192-C65DF3EB109E}" dt="2020-05-22T20:52:49.972" v="5192" actId="478"/>
          <ac:grpSpMkLst>
            <pc:docMk/>
            <pc:sldMk cId="558932917" sldId="935"/>
            <ac:grpSpMk id="41" creationId="{00000000-0000-0000-0000-000000000000}"/>
          </ac:grpSpMkLst>
        </pc:grpChg>
        <pc:grpChg chg="del">
          <ac:chgData name="Mike" userId="d13c3f3e-70b4-46c4-bf60-ab3fdcc06fc0" providerId="ADAL" clId="{C62CDB38-EC1F-4B29-8192-C65DF3EB109E}" dt="2020-05-22T20:52:49.972" v="5192" actId="478"/>
          <ac:grpSpMkLst>
            <pc:docMk/>
            <pc:sldMk cId="558932917" sldId="935"/>
            <ac:grpSpMk id="67" creationId="{00000000-0000-0000-0000-000000000000}"/>
          </ac:grpSpMkLst>
        </pc:grpChg>
        <pc:graphicFrameChg chg="del">
          <ac:chgData name="Mike" userId="d13c3f3e-70b4-46c4-bf60-ab3fdcc06fc0" providerId="ADAL" clId="{C62CDB38-EC1F-4B29-8192-C65DF3EB109E}" dt="2020-05-22T20:52:49.972" v="5192" actId="478"/>
          <ac:graphicFrameMkLst>
            <pc:docMk/>
            <pc:sldMk cId="558932917" sldId="935"/>
            <ac:graphicFrameMk id="12" creationId="{BF3A1CA9-C1C7-45D4-A6F1-7BACF6A95881}"/>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20" creationId="{BF4879F2-996B-49A0-AFD7-E0D30CFACECF}"/>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31" creationId="{7D7D8593-FEDF-4086-929F-2503E9A673FF}"/>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40" creationId="{5F66101A-FEEA-4D45-A470-3B73BDC4DB41}"/>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55" creationId="{00000000-0000-0000-0000-000000000000}"/>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59" creationId="{00000000-0000-0000-0000-000000000000}"/>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60" creationId="{00000000-0000-0000-0000-000000000000}"/>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61" creationId="{00000000-0000-0000-0000-000000000000}"/>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62" creationId="{00000000-0000-0000-0000-000000000000}"/>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63" creationId="{00000000-0000-0000-0000-000000000000}"/>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64" creationId="{00000000-0000-0000-0000-000000000000}"/>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65" creationId="{00000000-0000-0000-0000-000000000000}"/>
          </ac:graphicFrameMkLst>
        </pc:graphicFrameChg>
        <pc:graphicFrameChg chg="del">
          <ac:chgData name="Mike" userId="d13c3f3e-70b4-46c4-bf60-ab3fdcc06fc0" providerId="ADAL" clId="{C62CDB38-EC1F-4B29-8192-C65DF3EB109E}" dt="2020-05-22T20:52:49.972" v="5192" actId="478"/>
          <ac:graphicFrameMkLst>
            <pc:docMk/>
            <pc:sldMk cId="558932917" sldId="935"/>
            <ac:graphicFrameMk id="66" creationId="{00000000-0000-0000-0000-000000000000}"/>
          </ac:graphicFrameMkLst>
        </pc:graphicFrameChg>
      </pc:sldChg>
      <pc:sldChg chg="delSp modSp add mod modTransition delAnim modAnim modNotesTx">
        <pc:chgData name="Mike" userId="d13c3f3e-70b4-46c4-bf60-ab3fdcc06fc0" providerId="ADAL" clId="{C62CDB38-EC1F-4B29-8192-C65DF3EB109E}" dt="2020-05-22T20:55:19.323" v="5235"/>
        <pc:sldMkLst>
          <pc:docMk/>
          <pc:sldMk cId="2865945547" sldId="936"/>
        </pc:sldMkLst>
        <pc:spChg chg="mod">
          <ac:chgData name="Mike" userId="d13c3f3e-70b4-46c4-bf60-ab3fdcc06fc0" providerId="ADAL" clId="{C62CDB38-EC1F-4B29-8192-C65DF3EB109E}" dt="2020-05-22T20:54:55.931" v="5222" actId="167"/>
          <ac:spMkLst>
            <pc:docMk/>
            <pc:sldMk cId="2865945547" sldId="936"/>
            <ac:spMk id="39" creationId="{00000000-0000-0000-0000-000000000000}"/>
          </ac:spMkLst>
        </pc:spChg>
        <pc:spChg chg="del">
          <ac:chgData name="Mike" userId="d13c3f3e-70b4-46c4-bf60-ab3fdcc06fc0" providerId="ADAL" clId="{C62CDB38-EC1F-4B29-8192-C65DF3EB109E}" dt="2020-05-22T20:55:03.048" v="5226" actId="478"/>
          <ac:spMkLst>
            <pc:docMk/>
            <pc:sldMk cId="2865945547" sldId="936"/>
            <ac:spMk id="48" creationId="{00000000-0000-0000-0000-000000000000}"/>
          </ac:spMkLst>
        </pc:spChg>
        <pc:spChg chg="del">
          <ac:chgData name="Mike" userId="d13c3f3e-70b4-46c4-bf60-ab3fdcc06fc0" providerId="ADAL" clId="{C62CDB38-EC1F-4B29-8192-C65DF3EB109E}" dt="2020-05-22T20:55:02.020" v="5225" actId="478"/>
          <ac:spMkLst>
            <pc:docMk/>
            <pc:sldMk cId="2865945547" sldId="936"/>
            <ac:spMk id="49" creationId="{00000000-0000-0000-0000-000000000000}"/>
          </ac:spMkLst>
        </pc:spChg>
        <pc:spChg chg="del">
          <ac:chgData name="Mike" userId="d13c3f3e-70b4-46c4-bf60-ab3fdcc06fc0" providerId="ADAL" clId="{C62CDB38-EC1F-4B29-8192-C65DF3EB109E}" dt="2020-05-22T20:54:59.240" v="5223" actId="478"/>
          <ac:spMkLst>
            <pc:docMk/>
            <pc:sldMk cId="2865945547" sldId="936"/>
            <ac:spMk id="51" creationId="{00000000-0000-0000-0000-000000000000}"/>
          </ac:spMkLst>
        </pc:spChg>
        <pc:spChg chg="del">
          <ac:chgData name="Mike" userId="d13c3f3e-70b4-46c4-bf60-ab3fdcc06fc0" providerId="ADAL" clId="{C62CDB38-EC1F-4B29-8192-C65DF3EB109E}" dt="2020-05-22T20:55:08.628" v="5230" actId="478"/>
          <ac:spMkLst>
            <pc:docMk/>
            <pc:sldMk cId="2865945547" sldId="936"/>
            <ac:spMk id="53" creationId="{00000000-0000-0000-0000-000000000000}"/>
          </ac:spMkLst>
        </pc:spChg>
        <pc:spChg chg="del">
          <ac:chgData name="Mike" userId="d13c3f3e-70b4-46c4-bf60-ab3fdcc06fc0" providerId="ADAL" clId="{C62CDB38-EC1F-4B29-8192-C65DF3EB109E}" dt="2020-05-22T20:55:10.969" v="5232" actId="478"/>
          <ac:spMkLst>
            <pc:docMk/>
            <pc:sldMk cId="2865945547" sldId="936"/>
            <ac:spMk id="54" creationId="{00000000-0000-0000-0000-000000000000}"/>
          </ac:spMkLst>
        </pc:spChg>
        <pc:spChg chg="del">
          <ac:chgData name="Mike" userId="d13c3f3e-70b4-46c4-bf60-ab3fdcc06fc0" providerId="ADAL" clId="{C62CDB38-EC1F-4B29-8192-C65DF3EB109E}" dt="2020-05-22T20:55:04.241" v="5227" actId="478"/>
          <ac:spMkLst>
            <pc:docMk/>
            <pc:sldMk cId="2865945547" sldId="936"/>
            <ac:spMk id="56" creationId="{00000000-0000-0000-0000-000000000000}"/>
          </ac:spMkLst>
        </pc:spChg>
        <pc:spChg chg="del">
          <ac:chgData name="Mike" userId="d13c3f3e-70b4-46c4-bf60-ab3fdcc06fc0" providerId="ADAL" clId="{C62CDB38-EC1F-4B29-8192-C65DF3EB109E}" dt="2020-05-22T20:55:09.494" v="5231" actId="478"/>
          <ac:spMkLst>
            <pc:docMk/>
            <pc:sldMk cId="2865945547" sldId="936"/>
            <ac:spMk id="57" creationId="{00000000-0000-0000-0000-000000000000}"/>
          </ac:spMkLst>
        </pc:spChg>
        <pc:spChg chg="del mod">
          <ac:chgData name="Mike" userId="d13c3f3e-70b4-46c4-bf60-ab3fdcc06fc0" providerId="ADAL" clId="{C62CDB38-EC1F-4B29-8192-C65DF3EB109E}" dt="2020-05-22T20:55:14.603" v="5234" actId="478"/>
          <ac:spMkLst>
            <pc:docMk/>
            <pc:sldMk cId="2865945547" sldId="936"/>
            <ac:spMk id="58" creationId="{00000000-0000-0000-0000-000000000000}"/>
          </ac:spMkLst>
        </pc:spChg>
        <pc:spChg chg="del">
          <ac:chgData name="Mike" userId="d13c3f3e-70b4-46c4-bf60-ab3fdcc06fc0" providerId="ADAL" clId="{C62CDB38-EC1F-4B29-8192-C65DF3EB109E}" dt="2020-05-22T20:54:51.380" v="5221" actId="478"/>
          <ac:spMkLst>
            <pc:docMk/>
            <pc:sldMk cId="2865945547" sldId="936"/>
            <ac:spMk id="70" creationId="{00000000-0000-0000-0000-000000000000}"/>
          </ac:spMkLst>
        </pc:spChg>
        <pc:spChg chg="del">
          <ac:chgData name="Mike" userId="d13c3f3e-70b4-46c4-bf60-ab3fdcc06fc0" providerId="ADAL" clId="{C62CDB38-EC1F-4B29-8192-C65DF3EB109E}" dt="2020-05-22T20:54:51.380" v="5221" actId="478"/>
          <ac:spMkLst>
            <pc:docMk/>
            <pc:sldMk cId="2865945547" sldId="936"/>
            <ac:spMk id="71" creationId="{EB7FDB83-FC2F-4AA5-A46A-2B8AB0613E91}"/>
          </ac:spMkLst>
        </pc:spChg>
        <pc:spChg chg="del">
          <ac:chgData name="Mike" userId="d13c3f3e-70b4-46c4-bf60-ab3fdcc06fc0" providerId="ADAL" clId="{C62CDB38-EC1F-4B29-8192-C65DF3EB109E}" dt="2020-05-22T20:55:05.011" v="5228" actId="478"/>
          <ac:spMkLst>
            <pc:docMk/>
            <pc:sldMk cId="2865945547" sldId="936"/>
            <ac:spMk id="72" creationId="{714F15FC-7705-4359-98D8-1DF0A7925523}"/>
          </ac:spMkLst>
        </pc:spChg>
        <pc:spChg chg="del">
          <ac:chgData name="Mike" userId="d13c3f3e-70b4-46c4-bf60-ab3fdcc06fc0" providerId="ADAL" clId="{C62CDB38-EC1F-4B29-8192-C65DF3EB109E}" dt="2020-05-22T20:55:07.659" v="5229" actId="478"/>
          <ac:spMkLst>
            <pc:docMk/>
            <pc:sldMk cId="2865945547" sldId="936"/>
            <ac:spMk id="74" creationId="{FCBA9D87-6D28-43CE-B43D-BAC561FB5F4B}"/>
          </ac:spMkLst>
        </pc:spChg>
        <pc:spChg chg="del">
          <ac:chgData name="Mike" userId="d13c3f3e-70b4-46c4-bf60-ab3fdcc06fc0" providerId="ADAL" clId="{C62CDB38-EC1F-4B29-8192-C65DF3EB109E}" dt="2020-05-22T20:55:00.754" v="5224" actId="478"/>
          <ac:spMkLst>
            <pc:docMk/>
            <pc:sldMk cId="2865945547" sldId="936"/>
            <ac:spMk id="75" creationId="{EEAA0A9A-8A44-4F9C-8D81-C8F4980C89B2}"/>
          </ac:spMkLst>
        </pc:spChg>
        <pc:spChg chg="del">
          <ac:chgData name="Mike" userId="d13c3f3e-70b4-46c4-bf60-ab3fdcc06fc0" providerId="ADAL" clId="{C62CDB38-EC1F-4B29-8192-C65DF3EB109E}" dt="2020-05-22T20:53:46.473" v="5220" actId="478"/>
          <ac:spMkLst>
            <pc:docMk/>
            <pc:sldMk cId="2865945547" sldId="936"/>
            <ac:spMk id="76" creationId="{EC437117-4CFC-4B73-9974-07F67EA30D50}"/>
          </ac:spMkLst>
        </pc:spChg>
        <pc:grpChg chg="del">
          <ac:chgData name="Mike" userId="d13c3f3e-70b4-46c4-bf60-ab3fdcc06fc0" providerId="ADAL" clId="{C62CDB38-EC1F-4B29-8192-C65DF3EB109E}" dt="2020-05-22T20:53:46.473" v="5220" actId="478"/>
          <ac:grpSpMkLst>
            <pc:docMk/>
            <pc:sldMk cId="2865945547" sldId="936"/>
            <ac:grpSpMk id="41" creationId="{00000000-0000-0000-0000-000000000000}"/>
          </ac:grpSpMkLst>
        </pc:grpChg>
        <pc:grpChg chg="del">
          <ac:chgData name="Mike" userId="d13c3f3e-70b4-46c4-bf60-ab3fdcc06fc0" providerId="ADAL" clId="{C62CDB38-EC1F-4B29-8192-C65DF3EB109E}" dt="2020-05-22T20:53:46.473" v="5220" actId="478"/>
          <ac:grpSpMkLst>
            <pc:docMk/>
            <pc:sldMk cId="2865945547" sldId="936"/>
            <ac:grpSpMk id="67" creationId="{00000000-0000-0000-0000-000000000000}"/>
          </ac:grpSpMkLst>
        </pc:grpChg>
        <pc:graphicFrameChg chg="del">
          <ac:chgData name="Mike" userId="d13c3f3e-70b4-46c4-bf60-ab3fdcc06fc0" providerId="ADAL" clId="{C62CDB38-EC1F-4B29-8192-C65DF3EB109E}" dt="2020-05-22T20:53:46.473" v="5220" actId="478"/>
          <ac:graphicFrameMkLst>
            <pc:docMk/>
            <pc:sldMk cId="2865945547" sldId="936"/>
            <ac:graphicFrameMk id="31" creationId="{789A0869-04B4-4CEF-B509-DC3B9108B945}"/>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40" creationId="{8D923D5F-351B-4108-A00C-868127E476D8}"/>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44" creationId="{06861871-66AD-4F40-A852-39D5EEE9EB2F}"/>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45" creationId="{4748DCDB-3AC5-40E3-9FC5-7511E81A64AC}"/>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55" creationId="{00000000-0000-0000-0000-000000000000}"/>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59" creationId="{00000000-0000-0000-0000-000000000000}"/>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60" creationId="{00000000-0000-0000-0000-000000000000}"/>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61" creationId="{00000000-0000-0000-0000-000000000000}"/>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62" creationId="{00000000-0000-0000-0000-000000000000}"/>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63" creationId="{00000000-0000-0000-0000-000000000000}"/>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64" creationId="{00000000-0000-0000-0000-000000000000}"/>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65" creationId="{00000000-0000-0000-0000-000000000000}"/>
          </ac:graphicFrameMkLst>
        </pc:graphicFrameChg>
        <pc:graphicFrameChg chg="del">
          <ac:chgData name="Mike" userId="d13c3f3e-70b4-46c4-bf60-ab3fdcc06fc0" providerId="ADAL" clId="{C62CDB38-EC1F-4B29-8192-C65DF3EB109E}" dt="2020-05-22T20:53:46.473" v="5220" actId="478"/>
          <ac:graphicFrameMkLst>
            <pc:docMk/>
            <pc:sldMk cId="2865945547" sldId="936"/>
            <ac:graphicFrameMk id="66" creationId="{00000000-0000-0000-0000-000000000000}"/>
          </ac:graphicFrameMkLst>
        </pc:graphicFrameChg>
      </pc:sldChg>
      <pc:sldChg chg="addSp delSp modSp add mod modTransition modAnim">
        <pc:chgData name="Mike" userId="d13c3f3e-70b4-46c4-bf60-ab3fdcc06fc0" providerId="ADAL" clId="{C62CDB38-EC1F-4B29-8192-C65DF3EB109E}" dt="2020-06-18T18:41:02.007" v="13800"/>
        <pc:sldMkLst>
          <pc:docMk/>
          <pc:sldMk cId="1243642120" sldId="937"/>
        </pc:sldMkLst>
        <pc:spChg chg="mod">
          <ac:chgData name="Mike" userId="d13c3f3e-70b4-46c4-bf60-ab3fdcc06fc0" providerId="ADAL" clId="{C62CDB38-EC1F-4B29-8192-C65DF3EB109E}" dt="2020-05-23T01:38:10.201" v="6571" actId="552"/>
          <ac:spMkLst>
            <pc:docMk/>
            <pc:sldMk cId="1243642120" sldId="937"/>
            <ac:spMk id="83" creationId="{00000000-0000-0000-0000-000000000000}"/>
          </ac:spMkLst>
        </pc:spChg>
        <pc:spChg chg="mod">
          <ac:chgData name="Mike" userId="d13c3f3e-70b4-46c4-bf60-ab3fdcc06fc0" providerId="ADAL" clId="{C62CDB38-EC1F-4B29-8192-C65DF3EB109E}" dt="2020-05-23T01:34:47.005" v="6536" actId="552"/>
          <ac:spMkLst>
            <pc:docMk/>
            <pc:sldMk cId="1243642120" sldId="937"/>
            <ac:spMk id="84" creationId="{00000000-0000-0000-0000-000000000000}"/>
          </ac:spMkLst>
        </pc:spChg>
        <pc:spChg chg="mod">
          <ac:chgData name="Mike" userId="d13c3f3e-70b4-46c4-bf60-ab3fdcc06fc0" providerId="ADAL" clId="{C62CDB38-EC1F-4B29-8192-C65DF3EB109E}" dt="2020-05-23T01:35:29.740" v="6545" actId="552"/>
          <ac:spMkLst>
            <pc:docMk/>
            <pc:sldMk cId="1243642120" sldId="937"/>
            <ac:spMk id="85" creationId="{00000000-0000-0000-0000-000000000000}"/>
          </ac:spMkLst>
        </pc:spChg>
        <pc:spChg chg="mod">
          <ac:chgData name="Mike" userId="d13c3f3e-70b4-46c4-bf60-ab3fdcc06fc0" providerId="ADAL" clId="{C62CDB38-EC1F-4B29-8192-C65DF3EB109E}" dt="2020-06-18T18:41:02.007" v="13800"/>
          <ac:spMkLst>
            <pc:docMk/>
            <pc:sldMk cId="1243642120" sldId="937"/>
            <ac:spMk id="90" creationId="{00000000-0000-0000-0000-000000000000}"/>
          </ac:spMkLst>
        </pc:spChg>
        <pc:spChg chg="mod">
          <ac:chgData name="Mike" userId="d13c3f3e-70b4-46c4-bf60-ab3fdcc06fc0" providerId="ADAL" clId="{C62CDB38-EC1F-4B29-8192-C65DF3EB109E}" dt="2020-05-23T01:38:13.147" v="6573" actId="552"/>
          <ac:spMkLst>
            <pc:docMk/>
            <pc:sldMk cId="1243642120" sldId="937"/>
            <ac:spMk id="91" creationId="{00000000-0000-0000-0000-000000000000}"/>
          </ac:spMkLst>
        </pc:spChg>
        <pc:spChg chg="mod">
          <ac:chgData name="Mike" userId="d13c3f3e-70b4-46c4-bf60-ab3fdcc06fc0" providerId="ADAL" clId="{C62CDB38-EC1F-4B29-8192-C65DF3EB109E}" dt="2020-05-23T01:38:16.575" v="6575" actId="552"/>
          <ac:spMkLst>
            <pc:docMk/>
            <pc:sldMk cId="1243642120" sldId="937"/>
            <ac:spMk id="92" creationId="{00000000-0000-0000-0000-000000000000}"/>
          </ac:spMkLst>
        </pc:spChg>
        <pc:spChg chg="mod">
          <ac:chgData name="Mike" userId="d13c3f3e-70b4-46c4-bf60-ab3fdcc06fc0" providerId="ADAL" clId="{C62CDB38-EC1F-4B29-8192-C65DF3EB109E}" dt="2020-05-23T01:41:40.778" v="6599" actId="552"/>
          <ac:spMkLst>
            <pc:docMk/>
            <pc:sldMk cId="1243642120" sldId="937"/>
            <ac:spMk id="96" creationId="{00000000-0000-0000-0000-000000000000}"/>
          </ac:spMkLst>
        </pc:spChg>
        <pc:spChg chg="mod ord">
          <ac:chgData name="Mike" userId="d13c3f3e-70b4-46c4-bf60-ab3fdcc06fc0" providerId="ADAL" clId="{C62CDB38-EC1F-4B29-8192-C65DF3EB109E}" dt="2020-05-23T01:39:00.841" v="6577" actId="167"/>
          <ac:spMkLst>
            <pc:docMk/>
            <pc:sldMk cId="1243642120" sldId="937"/>
            <ac:spMk id="97" creationId="{00000000-0000-0000-0000-000000000000}"/>
          </ac:spMkLst>
        </pc:spChg>
        <pc:spChg chg="mod ord">
          <ac:chgData name="Mike" userId="d13c3f3e-70b4-46c4-bf60-ab3fdcc06fc0" providerId="ADAL" clId="{C62CDB38-EC1F-4B29-8192-C65DF3EB109E}" dt="2020-05-23T02:26:21.300" v="6968" actId="167"/>
          <ac:spMkLst>
            <pc:docMk/>
            <pc:sldMk cId="1243642120" sldId="937"/>
            <ac:spMk id="122" creationId="{45AB7049-B5E1-4D3B-90B2-D27A34FF85E0}"/>
          </ac:spMkLst>
        </pc:spChg>
        <pc:spChg chg="mod ord">
          <ac:chgData name="Mike" userId="d13c3f3e-70b4-46c4-bf60-ab3fdcc06fc0" providerId="ADAL" clId="{C62CDB38-EC1F-4B29-8192-C65DF3EB109E}" dt="2020-05-23T02:26:21.300" v="6968" actId="167"/>
          <ac:spMkLst>
            <pc:docMk/>
            <pc:sldMk cId="1243642120" sldId="937"/>
            <ac:spMk id="144" creationId="{98D68249-69BA-4C84-939F-6E02AD40604C}"/>
          </ac:spMkLst>
        </pc:spChg>
        <pc:spChg chg="add mod">
          <ac:chgData name="Mike" userId="d13c3f3e-70b4-46c4-bf60-ab3fdcc06fc0" providerId="ADAL" clId="{C62CDB38-EC1F-4B29-8192-C65DF3EB109E}" dt="2020-05-23T01:34:47.005" v="6536" actId="552"/>
          <ac:spMkLst>
            <pc:docMk/>
            <pc:sldMk cId="1243642120" sldId="937"/>
            <ac:spMk id="146" creationId="{E7D38207-0EF3-4BA7-9513-DAD73C2FA5FF}"/>
          </ac:spMkLst>
        </pc:spChg>
        <pc:spChg chg="add mod">
          <ac:chgData name="Mike" userId="d13c3f3e-70b4-46c4-bf60-ab3fdcc06fc0" providerId="ADAL" clId="{C62CDB38-EC1F-4B29-8192-C65DF3EB109E}" dt="2020-05-23T01:35:33.335" v="6546" actId="113"/>
          <ac:spMkLst>
            <pc:docMk/>
            <pc:sldMk cId="1243642120" sldId="937"/>
            <ac:spMk id="147" creationId="{9EAEA80A-1470-4E4B-A182-8218D14B873D}"/>
          </ac:spMkLst>
        </pc:spChg>
        <pc:spChg chg="add mod ord">
          <ac:chgData name="Mike" userId="d13c3f3e-70b4-46c4-bf60-ab3fdcc06fc0" providerId="ADAL" clId="{C62CDB38-EC1F-4B29-8192-C65DF3EB109E}" dt="2020-05-23T01:36:54.620" v="6561" actId="167"/>
          <ac:spMkLst>
            <pc:docMk/>
            <pc:sldMk cId="1243642120" sldId="937"/>
            <ac:spMk id="148" creationId="{E99F0291-F60C-4376-AFAA-D109AA717AD8}"/>
          </ac:spMkLst>
        </pc:spChg>
        <pc:spChg chg="add mod">
          <ac:chgData name="Mike" userId="d13c3f3e-70b4-46c4-bf60-ab3fdcc06fc0" providerId="ADAL" clId="{C62CDB38-EC1F-4B29-8192-C65DF3EB109E}" dt="2020-05-23T01:38:21.770" v="6576" actId="113"/>
          <ac:spMkLst>
            <pc:docMk/>
            <pc:sldMk cId="1243642120" sldId="937"/>
            <ac:spMk id="149" creationId="{900CF88D-67DD-426C-981C-F403B55C45D8}"/>
          </ac:spMkLst>
        </pc:spChg>
        <pc:spChg chg="add mod">
          <ac:chgData name="Mike" userId="d13c3f3e-70b4-46c4-bf60-ab3fdcc06fc0" providerId="ADAL" clId="{C62CDB38-EC1F-4B29-8192-C65DF3EB109E}" dt="2020-05-23T01:38:21.770" v="6576" actId="113"/>
          <ac:spMkLst>
            <pc:docMk/>
            <pc:sldMk cId="1243642120" sldId="937"/>
            <ac:spMk id="150" creationId="{67D1F284-8532-456D-B6CD-7F6E4B2E6B99}"/>
          </ac:spMkLst>
        </pc:spChg>
        <pc:spChg chg="add mod">
          <ac:chgData name="Mike" userId="d13c3f3e-70b4-46c4-bf60-ab3fdcc06fc0" providerId="ADAL" clId="{C62CDB38-EC1F-4B29-8192-C65DF3EB109E}" dt="2020-05-23T01:38:21.770" v="6576" actId="113"/>
          <ac:spMkLst>
            <pc:docMk/>
            <pc:sldMk cId="1243642120" sldId="937"/>
            <ac:spMk id="154" creationId="{3E82AF73-DEAD-49B6-BF07-53624DA03120}"/>
          </ac:spMkLst>
        </pc:spChg>
        <pc:spChg chg="add mod">
          <ac:chgData name="Mike" userId="d13c3f3e-70b4-46c4-bf60-ab3fdcc06fc0" providerId="ADAL" clId="{C62CDB38-EC1F-4B29-8192-C65DF3EB109E}" dt="2020-05-23T01:41:45.477" v="6600" actId="113"/>
          <ac:spMkLst>
            <pc:docMk/>
            <pc:sldMk cId="1243642120" sldId="937"/>
            <ac:spMk id="155" creationId="{E799A042-7E92-4844-9826-1CBA34F72638}"/>
          </ac:spMkLst>
        </pc:spChg>
        <pc:spChg chg="add mod">
          <ac:chgData name="Mike" userId="d13c3f3e-70b4-46c4-bf60-ab3fdcc06fc0" providerId="ADAL" clId="{C62CDB38-EC1F-4B29-8192-C65DF3EB109E}" dt="2020-05-23T01:42:44.646" v="6607" actId="208"/>
          <ac:spMkLst>
            <pc:docMk/>
            <pc:sldMk cId="1243642120" sldId="937"/>
            <ac:spMk id="156" creationId="{D00BE5C5-8DD5-4377-B2FD-62932FB19608}"/>
          </ac:spMkLst>
        </pc:spChg>
        <pc:spChg chg="mod">
          <ac:chgData name="Mike" userId="d13c3f3e-70b4-46c4-bf60-ab3fdcc06fc0" providerId="ADAL" clId="{C62CDB38-EC1F-4B29-8192-C65DF3EB109E}" dt="2020-05-23T01:43:52.955" v="6614"/>
          <ac:spMkLst>
            <pc:docMk/>
            <pc:sldMk cId="1243642120" sldId="937"/>
            <ac:spMk id="159" creationId="{084B4E08-49A9-4553-B990-A4F8B3055A5C}"/>
          </ac:spMkLst>
        </pc:spChg>
        <pc:spChg chg="mod">
          <ac:chgData name="Mike" userId="d13c3f3e-70b4-46c4-bf60-ab3fdcc06fc0" providerId="ADAL" clId="{C62CDB38-EC1F-4B29-8192-C65DF3EB109E}" dt="2020-05-23T01:43:52.955" v="6614"/>
          <ac:spMkLst>
            <pc:docMk/>
            <pc:sldMk cId="1243642120" sldId="937"/>
            <ac:spMk id="163" creationId="{01C4D3C5-FA43-4360-B6EF-FB61B5948707}"/>
          </ac:spMkLst>
        </pc:spChg>
        <pc:spChg chg="add mod ord">
          <ac:chgData name="Mike" userId="d13c3f3e-70b4-46c4-bf60-ab3fdcc06fc0" providerId="ADAL" clId="{C62CDB38-EC1F-4B29-8192-C65DF3EB109E}" dt="2020-05-23T02:26:16.459" v="6967" actId="167"/>
          <ac:spMkLst>
            <pc:docMk/>
            <pc:sldMk cId="1243642120" sldId="937"/>
            <ac:spMk id="164" creationId="{80E36806-5A28-43B2-A489-E75096426478}"/>
          </ac:spMkLst>
        </pc:spChg>
        <pc:spChg chg="add mod ord">
          <ac:chgData name="Mike" userId="d13c3f3e-70b4-46c4-bf60-ab3fdcc06fc0" providerId="ADAL" clId="{C62CDB38-EC1F-4B29-8192-C65DF3EB109E}" dt="2020-05-23T02:26:16.459" v="6967" actId="167"/>
          <ac:spMkLst>
            <pc:docMk/>
            <pc:sldMk cId="1243642120" sldId="937"/>
            <ac:spMk id="165" creationId="{0C1C9341-2714-43A3-AE89-833BC5CA17DE}"/>
          </ac:spMkLst>
        </pc:spChg>
        <pc:spChg chg="add mod ord">
          <ac:chgData name="Mike" userId="d13c3f3e-70b4-46c4-bf60-ab3fdcc06fc0" providerId="ADAL" clId="{C62CDB38-EC1F-4B29-8192-C65DF3EB109E}" dt="2020-05-23T02:26:57.167" v="6969" actId="207"/>
          <ac:spMkLst>
            <pc:docMk/>
            <pc:sldMk cId="1243642120" sldId="937"/>
            <ac:spMk id="166" creationId="{DB6502CC-A5EC-43B3-BA19-AB67A0C90ABB}"/>
          </ac:spMkLst>
        </pc:spChg>
        <pc:spChg chg="add mod ord">
          <ac:chgData name="Mike" userId="d13c3f3e-70b4-46c4-bf60-ab3fdcc06fc0" providerId="ADAL" clId="{C62CDB38-EC1F-4B29-8192-C65DF3EB109E}" dt="2020-05-23T02:25:56.065" v="6963" actId="167"/>
          <ac:spMkLst>
            <pc:docMk/>
            <pc:sldMk cId="1243642120" sldId="937"/>
            <ac:spMk id="167" creationId="{D3F8C452-FF1F-4B7A-8C66-DE8F208337DB}"/>
          </ac:spMkLst>
        </pc:spChg>
        <pc:grpChg chg="add mod">
          <ac:chgData name="Mike" userId="d13c3f3e-70b4-46c4-bf60-ab3fdcc06fc0" providerId="ADAL" clId="{C62CDB38-EC1F-4B29-8192-C65DF3EB109E}" dt="2020-05-23T01:44:00.059" v="6616" actId="164"/>
          <ac:grpSpMkLst>
            <pc:docMk/>
            <pc:sldMk cId="1243642120" sldId="937"/>
            <ac:grpSpMk id="2" creationId="{F9BC9E2C-BBE2-43F9-BD38-2E47ECE687B0}"/>
          </ac:grpSpMkLst>
        </pc:grpChg>
        <pc:grpChg chg="add del mod">
          <ac:chgData name="Mike" userId="d13c3f3e-70b4-46c4-bf60-ab3fdcc06fc0" providerId="ADAL" clId="{C62CDB38-EC1F-4B29-8192-C65DF3EB109E}" dt="2020-05-23T01:43:58.896" v="6615"/>
          <ac:grpSpMkLst>
            <pc:docMk/>
            <pc:sldMk cId="1243642120" sldId="937"/>
            <ac:grpSpMk id="158" creationId="{2105A1CE-4586-4D43-A045-D66DF6C30FF8}"/>
          </ac:grpSpMkLst>
        </pc:grpChg>
      </pc:sldChg>
      <pc:sldChg chg="addSp delSp modSp add mod modAnim">
        <pc:chgData name="Mike" userId="d13c3f3e-70b4-46c4-bf60-ab3fdcc06fc0" providerId="ADAL" clId="{C62CDB38-EC1F-4B29-8192-C65DF3EB109E}" dt="2020-06-18T18:41:18.324" v="13802" actId="167"/>
        <pc:sldMkLst>
          <pc:docMk/>
          <pc:sldMk cId="2210085472" sldId="938"/>
        </pc:sldMkLst>
        <pc:spChg chg="del">
          <ac:chgData name="Mike" userId="d13c3f3e-70b4-46c4-bf60-ab3fdcc06fc0" providerId="ADAL" clId="{C62CDB38-EC1F-4B29-8192-C65DF3EB109E}" dt="2020-05-23T02:31:12.880" v="6973" actId="478"/>
          <ac:spMkLst>
            <pc:docMk/>
            <pc:sldMk cId="2210085472" sldId="938"/>
            <ac:spMk id="84" creationId="{00000000-0000-0000-0000-000000000000}"/>
          </ac:spMkLst>
        </pc:spChg>
        <pc:spChg chg="mod">
          <ac:chgData name="Mike" userId="d13c3f3e-70b4-46c4-bf60-ab3fdcc06fc0" providerId="ADAL" clId="{C62CDB38-EC1F-4B29-8192-C65DF3EB109E}" dt="2020-05-23T02:32:57.723" v="6989" actId="552"/>
          <ac:spMkLst>
            <pc:docMk/>
            <pc:sldMk cId="2210085472" sldId="938"/>
            <ac:spMk id="86" creationId="{00000000-0000-0000-0000-000000000000}"/>
          </ac:spMkLst>
        </pc:spChg>
        <pc:spChg chg="mod">
          <ac:chgData name="Mike" userId="d13c3f3e-70b4-46c4-bf60-ab3fdcc06fc0" providerId="ADAL" clId="{C62CDB38-EC1F-4B29-8192-C65DF3EB109E}" dt="2020-06-18T18:41:08.533" v="13801"/>
          <ac:spMkLst>
            <pc:docMk/>
            <pc:sldMk cId="2210085472" sldId="938"/>
            <ac:spMk id="90" creationId="{00000000-0000-0000-0000-000000000000}"/>
          </ac:spMkLst>
        </pc:spChg>
        <pc:spChg chg="mod">
          <ac:chgData name="Mike" userId="d13c3f3e-70b4-46c4-bf60-ab3fdcc06fc0" providerId="ADAL" clId="{C62CDB38-EC1F-4B29-8192-C65DF3EB109E}" dt="2020-05-23T02:33:01.688" v="6991" actId="552"/>
          <ac:spMkLst>
            <pc:docMk/>
            <pc:sldMk cId="2210085472" sldId="938"/>
            <ac:spMk id="95" creationId="{00000000-0000-0000-0000-000000000000}"/>
          </ac:spMkLst>
        </pc:spChg>
        <pc:spChg chg="ord">
          <ac:chgData name="Mike" userId="d13c3f3e-70b4-46c4-bf60-ab3fdcc06fc0" providerId="ADAL" clId="{C62CDB38-EC1F-4B29-8192-C65DF3EB109E}" dt="2020-06-18T18:41:18.324" v="13802" actId="167"/>
          <ac:spMkLst>
            <pc:docMk/>
            <pc:sldMk cId="2210085472" sldId="938"/>
            <ac:spMk id="96" creationId="{00000000-0000-0000-0000-000000000000}"/>
          </ac:spMkLst>
        </pc:spChg>
        <pc:spChg chg="ord">
          <ac:chgData name="Mike" userId="d13c3f3e-70b4-46c4-bf60-ab3fdcc06fc0" providerId="ADAL" clId="{C62CDB38-EC1F-4B29-8192-C65DF3EB109E}" dt="2020-06-18T18:41:18.324" v="13802" actId="167"/>
          <ac:spMkLst>
            <pc:docMk/>
            <pc:sldMk cId="2210085472" sldId="938"/>
            <ac:spMk id="97" creationId="{00000000-0000-0000-0000-000000000000}"/>
          </ac:spMkLst>
        </pc:spChg>
        <pc:spChg chg="del">
          <ac:chgData name="Mike" userId="d13c3f3e-70b4-46c4-bf60-ab3fdcc06fc0" providerId="ADAL" clId="{C62CDB38-EC1F-4B29-8192-C65DF3EB109E}" dt="2020-05-23T02:31:00.474" v="6972" actId="478"/>
          <ac:spMkLst>
            <pc:docMk/>
            <pc:sldMk cId="2210085472" sldId="938"/>
            <ac:spMk id="110" creationId="{5D401A14-9DA1-428A-802C-0575C0121CD8}"/>
          </ac:spMkLst>
        </pc:spChg>
        <pc:spChg chg="mod">
          <ac:chgData name="Mike" userId="d13c3f3e-70b4-46c4-bf60-ab3fdcc06fc0" providerId="ADAL" clId="{C62CDB38-EC1F-4B29-8192-C65DF3EB109E}" dt="2020-05-23T02:36:07.995" v="7031" actId="554"/>
          <ac:spMkLst>
            <pc:docMk/>
            <pc:sldMk cId="2210085472" sldId="938"/>
            <ac:spMk id="119" creationId="{E213AE0C-BD03-4D38-B433-914BAF9DFFEC}"/>
          </ac:spMkLst>
        </pc:spChg>
        <pc:spChg chg="mod">
          <ac:chgData name="Mike" userId="d13c3f3e-70b4-46c4-bf60-ab3fdcc06fc0" providerId="ADAL" clId="{C62CDB38-EC1F-4B29-8192-C65DF3EB109E}" dt="2020-05-23T02:36:07.995" v="7031" actId="554"/>
          <ac:spMkLst>
            <pc:docMk/>
            <pc:sldMk cId="2210085472" sldId="938"/>
            <ac:spMk id="141" creationId="{ABE7120E-1CB0-440F-A2AB-7E7D44A38AD2}"/>
          </ac:spMkLst>
        </pc:spChg>
        <pc:spChg chg="ord">
          <ac:chgData name="Mike" userId="d13c3f3e-70b4-46c4-bf60-ab3fdcc06fc0" providerId="ADAL" clId="{C62CDB38-EC1F-4B29-8192-C65DF3EB109E}" dt="2020-05-23T02:32:01.017" v="6978" actId="167"/>
          <ac:spMkLst>
            <pc:docMk/>
            <pc:sldMk cId="2210085472" sldId="938"/>
            <ac:spMk id="147" creationId="{9EAEA80A-1470-4E4B-A182-8218D14B873D}"/>
          </ac:spMkLst>
        </pc:spChg>
        <pc:spChg chg="ord">
          <ac:chgData name="Mike" userId="d13c3f3e-70b4-46c4-bf60-ab3fdcc06fc0" providerId="ADAL" clId="{C62CDB38-EC1F-4B29-8192-C65DF3EB109E}" dt="2020-05-23T02:32:17.410" v="6981" actId="167"/>
          <ac:spMkLst>
            <pc:docMk/>
            <pc:sldMk cId="2210085472" sldId="938"/>
            <ac:spMk id="148" creationId="{E99F0291-F60C-4376-AFAA-D109AA717AD8}"/>
          </ac:spMkLst>
        </pc:spChg>
        <pc:spChg chg="ord">
          <ac:chgData name="Mike" userId="d13c3f3e-70b4-46c4-bf60-ab3fdcc06fc0" providerId="ADAL" clId="{C62CDB38-EC1F-4B29-8192-C65DF3EB109E}" dt="2020-05-23T02:32:01.017" v="6978" actId="167"/>
          <ac:spMkLst>
            <pc:docMk/>
            <pc:sldMk cId="2210085472" sldId="938"/>
            <ac:spMk id="149" creationId="{900CF88D-67DD-426C-981C-F403B55C45D8}"/>
          </ac:spMkLst>
        </pc:spChg>
        <pc:spChg chg="ord">
          <ac:chgData name="Mike" userId="d13c3f3e-70b4-46c4-bf60-ab3fdcc06fc0" providerId="ADAL" clId="{C62CDB38-EC1F-4B29-8192-C65DF3EB109E}" dt="2020-05-23T02:32:17.410" v="6981" actId="167"/>
          <ac:spMkLst>
            <pc:docMk/>
            <pc:sldMk cId="2210085472" sldId="938"/>
            <ac:spMk id="155" creationId="{E799A042-7E92-4844-9826-1CBA34F72638}"/>
          </ac:spMkLst>
        </pc:spChg>
        <pc:spChg chg="add mod">
          <ac:chgData name="Mike" userId="d13c3f3e-70b4-46c4-bf60-ab3fdcc06fc0" providerId="ADAL" clId="{C62CDB38-EC1F-4B29-8192-C65DF3EB109E}" dt="2020-05-23T02:33:05.348" v="6992" actId="113"/>
          <ac:spMkLst>
            <pc:docMk/>
            <pc:sldMk cId="2210085472" sldId="938"/>
            <ac:spMk id="158" creationId="{A74B1C44-CD51-4E42-912D-4160E9852890}"/>
          </ac:spMkLst>
        </pc:spChg>
        <pc:spChg chg="add mod">
          <ac:chgData name="Mike" userId="d13c3f3e-70b4-46c4-bf60-ab3fdcc06fc0" providerId="ADAL" clId="{C62CDB38-EC1F-4B29-8192-C65DF3EB109E}" dt="2020-05-23T02:33:05.348" v="6992" actId="113"/>
          <ac:spMkLst>
            <pc:docMk/>
            <pc:sldMk cId="2210085472" sldId="938"/>
            <ac:spMk id="159" creationId="{6B7201AB-058F-4709-B912-8FDE18123DF2}"/>
          </ac:spMkLst>
        </pc:spChg>
        <pc:spChg chg="add mod">
          <ac:chgData name="Mike" userId="d13c3f3e-70b4-46c4-bf60-ab3fdcc06fc0" providerId="ADAL" clId="{C62CDB38-EC1F-4B29-8192-C65DF3EB109E}" dt="2020-05-23T02:36:07.995" v="7031" actId="554"/>
          <ac:spMkLst>
            <pc:docMk/>
            <pc:sldMk cId="2210085472" sldId="938"/>
            <ac:spMk id="163" creationId="{6E25ED46-C2A3-4467-8525-C5B898FF7AA7}"/>
          </ac:spMkLst>
        </pc:spChg>
        <pc:spChg chg="add mod">
          <ac:chgData name="Mike" userId="d13c3f3e-70b4-46c4-bf60-ab3fdcc06fc0" providerId="ADAL" clId="{C62CDB38-EC1F-4B29-8192-C65DF3EB109E}" dt="2020-05-23T02:36:07.995" v="7031" actId="554"/>
          <ac:spMkLst>
            <pc:docMk/>
            <pc:sldMk cId="2210085472" sldId="938"/>
            <ac:spMk id="168" creationId="{74CE1117-20AB-4493-BD59-26DA95BE5899}"/>
          </ac:spMkLst>
        </pc:spChg>
        <pc:spChg chg="add mod">
          <ac:chgData name="Mike" userId="d13c3f3e-70b4-46c4-bf60-ab3fdcc06fc0" providerId="ADAL" clId="{C62CDB38-EC1F-4B29-8192-C65DF3EB109E}" dt="2020-05-23T02:36:07.995" v="7031" actId="554"/>
          <ac:spMkLst>
            <pc:docMk/>
            <pc:sldMk cId="2210085472" sldId="938"/>
            <ac:spMk id="169" creationId="{8CE84112-4B00-4231-9EDF-B37C7F67A642}"/>
          </ac:spMkLst>
        </pc:spChg>
        <pc:spChg chg="add mod">
          <ac:chgData name="Mike" userId="d13c3f3e-70b4-46c4-bf60-ab3fdcc06fc0" providerId="ADAL" clId="{C62CDB38-EC1F-4B29-8192-C65DF3EB109E}" dt="2020-05-23T02:36:07.995" v="7031" actId="554"/>
          <ac:spMkLst>
            <pc:docMk/>
            <pc:sldMk cId="2210085472" sldId="938"/>
            <ac:spMk id="170" creationId="{010A40F6-4F2C-455A-9DED-958C573ACE63}"/>
          </ac:spMkLst>
        </pc:spChg>
      </pc:sldChg>
      <pc:sldChg chg="addSp delSp modSp new del mod delAnim modAnim">
        <pc:chgData name="Mike" userId="d13c3f3e-70b4-46c4-bf60-ab3fdcc06fc0" providerId="ADAL" clId="{C62CDB38-EC1F-4B29-8192-C65DF3EB109E}" dt="2020-05-23T02:36:35.535" v="7033" actId="47"/>
        <pc:sldMkLst>
          <pc:docMk/>
          <pc:sldMk cId="2971358157" sldId="939"/>
        </pc:sldMkLst>
        <pc:spChg chg="del">
          <ac:chgData name="Mike" userId="d13c3f3e-70b4-46c4-bf60-ab3fdcc06fc0" providerId="ADAL" clId="{C62CDB38-EC1F-4B29-8192-C65DF3EB109E}" dt="2020-05-23T02:33:39.125" v="6994" actId="478"/>
          <ac:spMkLst>
            <pc:docMk/>
            <pc:sldMk cId="2971358157" sldId="939"/>
            <ac:spMk id="2" creationId="{CE942FD6-76DB-43E0-B98D-7C0A3FD5063A}"/>
          </ac:spMkLst>
        </pc:spChg>
        <pc:spChg chg="del">
          <ac:chgData name="Mike" userId="d13c3f3e-70b4-46c4-bf60-ab3fdcc06fc0" providerId="ADAL" clId="{C62CDB38-EC1F-4B29-8192-C65DF3EB109E}" dt="2020-05-23T02:33:39.125" v="6994" actId="478"/>
          <ac:spMkLst>
            <pc:docMk/>
            <pc:sldMk cId="2971358157" sldId="939"/>
            <ac:spMk id="3" creationId="{10C2BD4D-E907-47AE-BF64-9C108C8C30BB}"/>
          </ac:spMkLst>
        </pc:spChg>
        <pc:spChg chg="add del mod">
          <ac:chgData name="Mike" userId="d13c3f3e-70b4-46c4-bf60-ab3fdcc06fc0" providerId="ADAL" clId="{C62CDB38-EC1F-4B29-8192-C65DF3EB109E}" dt="2020-05-23T02:33:54.896" v="7017" actId="478"/>
          <ac:spMkLst>
            <pc:docMk/>
            <pc:sldMk cId="2971358157" sldId="939"/>
            <ac:spMk id="4" creationId="{C401C93E-8E75-4741-A53E-EAF76418080C}"/>
          </ac:spMkLst>
        </pc:spChg>
        <pc:spChg chg="add del mod">
          <ac:chgData name="Mike" userId="d13c3f3e-70b4-46c4-bf60-ab3fdcc06fc0" providerId="ADAL" clId="{C62CDB38-EC1F-4B29-8192-C65DF3EB109E}" dt="2020-05-23T02:33:54.896" v="7017" actId="478"/>
          <ac:spMkLst>
            <pc:docMk/>
            <pc:sldMk cId="2971358157" sldId="939"/>
            <ac:spMk id="5" creationId="{94100803-DE82-46BA-B42F-600966BB116B}"/>
          </ac:spMkLst>
        </pc:spChg>
        <pc:spChg chg="add mod">
          <ac:chgData name="Mike" userId="d13c3f3e-70b4-46c4-bf60-ab3fdcc06fc0" providerId="ADAL" clId="{C62CDB38-EC1F-4B29-8192-C65DF3EB109E}" dt="2020-05-23T02:35:53.649" v="7029" actId="554"/>
          <ac:spMkLst>
            <pc:docMk/>
            <pc:sldMk cId="2971358157" sldId="939"/>
            <ac:spMk id="6" creationId="{D1383286-B6F0-4994-96EA-E71BD3AE4B89}"/>
          </ac:spMkLst>
        </pc:spChg>
        <pc:spChg chg="add mod">
          <ac:chgData name="Mike" userId="d13c3f3e-70b4-46c4-bf60-ab3fdcc06fc0" providerId="ADAL" clId="{C62CDB38-EC1F-4B29-8192-C65DF3EB109E}" dt="2020-05-23T02:35:53.649" v="7029" actId="554"/>
          <ac:spMkLst>
            <pc:docMk/>
            <pc:sldMk cId="2971358157" sldId="939"/>
            <ac:spMk id="7" creationId="{0115ED7D-40AA-4BA1-A6DA-ECD42AA6497A}"/>
          </ac:spMkLst>
        </pc:spChg>
        <pc:spChg chg="add mod">
          <ac:chgData name="Mike" userId="d13c3f3e-70b4-46c4-bf60-ab3fdcc06fc0" providerId="ADAL" clId="{C62CDB38-EC1F-4B29-8192-C65DF3EB109E}" dt="2020-05-23T02:35:53.649" v="7029" actId="554"/>
          <ac:spMkLst>
            <pc:docMk/>
            <pc:sldMk cId="2971358157" sldId="939"/>
            <ac:spMk id="8" creationId="{89A5A63F-0FAA-43D8-B389-01447351DE23}"/>
          </ac:spMkLst>
        </pc:spChg>
        <pc:spChg chg="add mod">
          <ac:chgData name="Mike" userId="d13c3f3e-70b4-46c4-bf60-ab3fdcc06fc0" providerId="ADAL" clId="{C62CDB38-EC1F-4B29-8192-C65DF3EB109E}" dt="2020-05-23T02:35:53.649" v="7029" actId="554"/>
          <ac:spMkLst>
            <pc:docMk/>
            <pc:sldMk cId="2971358157" sldId="939"/>
            <ac:spMk id="9" creationId="{EFB60852-AF2C-4041-A501-2D3AE4900442}"/>
          </ac:spMkLst>
        </pc:spChg>
      </pc:sldChg>
      <pc:sldChg chg="modSp add modTransition">
        <pc:chgData name="Mike" userId="d13c3f3e-70b4-46c4-bf60-ab3fdcc06fc0" providerId="ADAL" clId="{C62CDB38-EC1F-4B29-8192-C65DF3EB109E}" dt="2020-06-18T18:41:23.819" v="13803"/>
        <pc:sldMkLst>
          <pc:docMk/>
          <pc:sldMk cId="3484911385" sldId="939"/>
        </pc:sldMkLst>
        <pc:spChg chg="mod">
          <ac:chgData name="Mike" userId="d13c3f3e-70b4-46c4-bf60-ab3fdcc06fc0" providerId="ADAL" clId="{C62CDB38-EC1F-4B29-8192-C65DF3EB109E}" dt="2020-06-18T18:41:23.819" v="13803"/>
          <ac:spMkLst>
            <pc:docMk/>
            <pc:sldMk cId="3484911385" sldId="939"/>
            <ac:spMk id="90" creationId="{00000000-0000-0000-0000-000000000000}"/>
          </ac:spMkLst>
        </pc:spChg>
      </pc:sldChg>
      <pc:sldChg chg="addSp delSp modSp add mod modAnim">
        <pc:chgData name="Mike" userId="d13c3f3e-70b4-46c4-bf60-ab3fdcc06fc0" providerId="ADAL" clId="{C62CDB38-EC1F-4B29-8192-C65DF3EB109E}" dt="2020-05-23T07:25:15.967" v="7481" actId="554"/>
        <pc:sldMkLst>
          <pc:docMk/>
          <pc:sldMk cId="1795220525" sldId="940"/>
        </pc:sldMkLst>
        <pc:spChg chg="del">
          <ac:chgData name="Mike" userId="d13c3f3e-70b4-46c4-bf60-ab3fdcc06fc0" providerId="ADAL" clId="{C62CDB38-EC1F-4B29-8192-C65DF3EB109E}" dt="2020-05-23T07:19:16.184" v="7297" actId="478"/>
          <ac:spMkLst>
            <pc:docMk/>
            <pc:sldMk cId="1795220525" sldId="940"/>
            <ac:spMk id="5" creationId="{00000000-0000-0000-0000-000000000000}"/>
          </ac:spMkLst>
        </pc:spChg>
        <pc:spChg chg="mod">
          <ac:chgData name="Mike" userId="d13c3f3e-70b4-46c4-bf60-ab3fdcc06fc0" providerId="ADAL" clId="{C62CDB38-EC1F-4B29-8192-C65DF3EB109E}" dt="2020-05-23T07:13:04.003" v="7276" actId="207"/>
          <ac:spMkLst>
            <pc:docMk/>
            <pc:sldMk cId="1795220525" sldId="940"/>
            <ac:spMk id="6" creationId="{00000000-0000-0000-0000-000000000000}"/>
          </ac:spMkLst>
        </pc:spChg>
        <pc:spChg chg="mod">
          <ac:chgData name="Mike" userId="d13c3f3e-70b4-46c4-bf60-ab3fdcc06fc0" providerId="ADAL" clId="{C62CDB38-EC1F-4B29-8192-C65DF3EB109E}" dt="2020-05-23T07:13:04.003" v="7276" actId="207"/>
          <ac:spMkLst>
            <pc:docMk/>
            <pc:sldMk cId="1795220525" sldId="940"/>
            <ac:spMk id="7" creationId="{00000000-0000-0000-0000-000000000000}"/>
          </ac:spMkLst>
        </pc:spChg>
        <pc:spChg chg="del">
          <ac:chgData name="Mike" userId="d13c3f3e-70b4-46c4-bf60-ab3fdcc06fc0" providerId="ADAL" clId="{C62CDB38-EC1F-4B29-8192-C65DF3EB109E}" dt="2020-05-23T07:19:14.568" v="7296" actId="478"/>
          <ac:spMkLst>
            <pc:docMk/>
            <pc:sldMk cId="1795220525" sldId="940"/>
            <ac:spMk id="10" creationId="{00000000-0000-0000-0000-000000000000}"/>
          </ac:spMkLst>
        </pc:spChg>
        <pc:spChg chg="del">
          <ac:chgData name="Mike" userId="d13c3f3e-70b4-46c4-bf60-ab3fdcc06fc0" providerId="ADAL" clId="{C62CDB38-EC1F-4B29-8192-C65DF3EB109E}" dt="2020-05-23T07:19:34.221" v="7302" actId="478"/>
          <ac:spMkLst>
            <pc:docMk/>
            <pc:sldMk cId="1795220525" sldId="940"/>
            <ac:spMk id="11" creationId="{00000000-0000-0000-0000-000000000000}"/>
          </ac:spMkLst>
        </pc:spChg>
        <pc:spChg chg="del">
          <ac:chgData name="Mike" userId="d13c3f3e-70b4-46c4-bf60-ab3fdcc06fc0" providerId="ADAL" clId="{C62CDB38-EC1F-4B29-8192-C65DF3EB109E}" dt="2020-05-23T07:12:59.803" v="7275" actId="478"/>
          <ac:spMkLst>
            <pc:docMk/>
            <pc:sldMk cId="1795220525" sldId="940"/>
            <ac:spMk id="13" creationId="{00000000-0000-0000-0000-000000000000}"/>
          </ac:spMkLst>
        </pc:spChg>
        <pc:spChg chg="mod">
          <ac:chgData name="Mike" userId="d13c3f3e-70b4-46c4-bf60-ab3fdcc06fc0" providerId="ADAL" clId="{C62CDB38-EC1F-4B29-8192-C65DF3EB109E}" dt="2020-05-23T07:25:15.967" v="7481" actId="554"/>
          <ac:spMkLst>
            <pc:docMk/>
            <pc:sldMk cId="1795220525" sldId="940"/>
            <ac:spMk id="17" creationId="{00000000-0000-0000-0000-000000000000}"/>
          </ac:spMkLst>
        </pc:spChg>
        <pc:spChg chg="mod">
          <ac:chgData name="Mike" userId="d13c3f3e-70b4-46c4-bf60-ab3fdcc06fc0" providerId="ADAL" clId="{C62CDB38-EC1F-4B29-8192-C65DF3EB109E}" dt="2020-05-23T07:25:15.967" v="7481" actId="554"/>
          <ac:spMkLst>
            <pc:docMk/>
            <pc:sldMk cId="1795220525" sldId="940"/>
            <ac:spMk id="18" creationId="{00000000-0000-0000-0000-000000000000}"/>
          </ac:spMkLst>
        </pc:spChg>
        <pc:spChg chg="mod">
          <ac:chgData name="Mike" userId="d13c3f3e-70b4-46c4-bf60-ab3fdcc06fc0" providerId="ADAL" clId="{C62CDB38-EC1F-4B29-8192-C65DF3EB109E}" dt="2020-05-23T07:25:15.967" v="7481" actId="554"/>
          <ac:spMkLst>
            <pc:docMk/>
            <pc:sldMk cId="1795220525" sldId="940"/>
            <ac:spMk id="19" creationId="{00000000-0000-0000-0000-000000000000}"/>
          </ac:spMkLst>
        </pc:spChg>
        <pc:spChg chg="mod">
          <ac:chgData name="Mike" userId="d13c3f3e-70b4-46c4-bf60-ab3fdcc06fc0" providerId="ADAL" clId="{C62CDB38-EC1F-4B29-8192-C65DF3EB109E}" dt="2020-05-23T07:25:15.967" v="7481" actId="554"/>
          <ac:spMkLst>
            <pc:docMk/>
            <pc:sldMk cId="1795220525" sldId="940"/>
            <ac:spMk id="20" creationId="{00000000-0000-0000-0000-000000000000}"/>
          </ac:spMkLst>
        </pc:spChg>
        <pc:spChg chg="add mod">
          <ac:chgData name="Mike" userId="d13c3f3e-70b4-46c4-bf60-ab3fdcc06fc0" providerId="ADAL" clId="{C62CDB38-EC1F-4B29-8192-C65DF3EB109E}" dt="2020-05-23T07:25:15.967" v="7481" actId="554"/>
          <ac:spMkLst>
            <pc:docMk/>
            <pc:sldMk cId="1795220525" sldId="940"/>
            <ac:spMk id="21" creationId="{0217C230-9C30-4586-B2B0-2BE9DF9F040E}"/>
          </ac:spMkLst>
        </pc:spChg>
        <pc:spChg chg="add mod">
          <ac:chgData name="Mike" userId="d13c3f3e-70b4-46c4-bf60-ab3fdcc06fc0" providerId="ADAL" clId="{C62CDB38-EC1F-4B29-8192-C65DF3EB109E}" dt="2020-05-23T07:25:15.967" v="7481" actId="554"/>
          <ac:spMkLst>
            <pc:docMk/>
            <pc:sldMk cId="1795220525" sldId="940"/>
            <ac:spMk id="22" creationId="{8CE89ACB-0264-4F44-9085-D0074365DB7C}"/>
          </ac:spMkLst>
        </pc:spChg>
        <pc:spChg chg="add mod">
          <ac:chgData name="Mike" userId="d13c3f3e-70b4-46c4-bf60-ab3fdcc06fc0" providerId="ADAL" clId="{C62CDB38-EC1F-4B29-8192-C65DF3EB109E}" dt="2020-05-23T07:25:15.967" v="7481" actId="554"/>
          <ac:spMkLst>
            <pc:docMk/>
            <pc:sldMk cId="1795220525" sldId="940"/>
            <ac:spMk id="23" creationId="{82D32147-4B2B-43D3-A410-F425DA10827F}"/>
          </ac:spMkLst>
        </pc:spChg>
        <pc:graphicFrameChg chg="del">
          <ac:chgData name="Mike" userId="d13c3f3e-70b4-46c4-bf60-ab3fdcc06fc0" providerId="ADAL" clId="{C62CDB38-EC1F-4B29-8192-C65DF3EB109E}" dt="2020-05-23T07:19:12.249" v="7295" actId="478"/>
          <ac:graphicFrameMkLst>
            <pc:docMk/>
            <pc:sldMk cId="1795220525" sldId="940"/>
            <ac:graphicFrameMk id="12" creationId="{00000000-0000-0000-0000-000000000000}"/>
          </ac:graphicFrameMkLst>
        </pc:graphicFrameChg>
        <pc:graphicFrameChg chg="mod">
          <ac:chgData name="Mike" userId="d13c3f3e-70b4-46c4-bf60-ab3fdcc06fc0" providerId="ADAL" clId="{C62CDB38-EC1F-4B29-8192-C65DF3EB109E}" dt="2020-05-23T07:24:46.420" v="7478"/>
          <ac:graphicFrameMkLst>
            <pc:docMk/>
            <pc:sldMk cId="1795220525" sldId="940"/>
            <ac:graphicFrameMk id="16" creationId="{00000000-0000-0000-0000-000000000000}"/>
          </ac:graphicFrameMkLst>
        </pc:graphicFrameChg>
        <pc:graphicFrameChg chg="add mod">
          <ac:chgData name="Mike" userId="d13c3f3e-70b4-46c4-bf60-ab3fdcc06fc0" providerId="ADAL" clId="{C62CDB38-EC1F-4B29-8192-C65DF3EB109E}" dt="2020-05-23T07:21:01.041" v="7317"/>
          <ac:graphicFrameMkLst>
            <pc:docMk/>
            <pc:sldMk cId="1795220525" sldId="940"/>
            <ac:graphicFrameMk id="24" creationId="{03FB47FD-B3D8-406C-830F-BCC27ED0F320}"/>
          </ac:graphicFrameMkLst>
        </pc:graphicFrameChg>
      </pc:sldChg>
      <pc:sldChg chg="addSp delSp modSp add mod modTransition modAnim">
        <pc:chgData name="Mike" userId="d13c3f3e-70b4-46c4-bf60-ab3fdcc06fc0" providerId="ADAL" clId="{C62CDB38-EC1F-4B29-8192-C65DF3EB109E}" dt="2020-06-18T18:41:33.367" v="13805"/>
        <pc:sldMkLst>
          <pc:docMk/>
          <pc:sldMk cId="2409873880" sldId="941"/>
        </pc:sldMkLst>
        <pc:spChg chg="mod topLvl">
          <ac:chgData name="Mike" userId="d13c3f3e-70b4-46c4-bf60-ab3fdcc06fc0" providerId="ADAL" clId="{C62CDB38-EC1F-4B29-8192-C65DF3EB109E}" dt="2020-05-23T17:31:35.075" v="8012" actId="165"/>
          <ac:spMkLst>
            <pc:docMk/>
            <pc:sldMk cId="2409873880" sldId="941"/>
            <ac:spMk id="6" creationId="{00000000-0000-0000-0000-000000000000}"/>
          </ac:spMkLst>
        </pc:spChg>
        <pc:spChg chg="mod">
          <ac:chgData name="Mike" userId="d13c3f3e-70b4-46c4-bf60-ab3fdcc06fc0" providerId="ADAL" clId="{C62CDB38-EC1F-4B29-8192-C65DF3EB109E}" dt="2020-05-23T17:32:05.334" v="8024" actId="552"/>
          <ac:spMkLst>
            <pc:docMk/>
            <pc:sldMk cId="2409873880" sldId="941"/>
            <ac:spMk id="7"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8"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10"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11"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12"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13"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14"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16"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18"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19"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20"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23" creationId="{00000000-0000-0000-0000-000000000000}"/>
          </ac:spMkLst>
        </pc:spChg>
        <pc:spChg chg="mod topLvl">
          <ac:chgData name="Mike" userId="d13c3f3e-70b4-46c4-bf60-ab3fdcc06fc0" providerId="ADAL" clId="{C62CDB38-EC1F-4B29-8192-C65DF3EB109E}" dt="2020-05-23T17:31:35.075" v="8012" actId="165"/>
          <ac:spMkLst>
            <pc:docMk/>
            <pc:sldMk cId="2409873880" sldId="941"/>
            <ac:spMk id="24" creationId="{00000000-0000-0000-0000-000000000000}"/>
          </ac:spMkLst>
        </pc:spChg>
        <pc:spChg chg="mod">
          <ac:chgData name="Mike" userId="d13c3f3e-70b4-46c4-bf60-ab3fdcc06fc0" providerId="ADAL" clId="{C62CDB38-EC1F-4B29-8192-C65DF3EB109E}" dt="2020-06-18T18:41:33.367" v="13805"/>
          <ac:spMkLst>
            <pc:docMk/>
            <pc:sldMk cId="2409873880" sldId="941"/>
            <ac:spMk id="90" creationId="{00000000-0000-0000-0000-000000000000}"/>
          </ac:spMkLst>
        </pc:spChg>
        <pc:spChg chg="add mod topLvl">
          <ac:chgData name="Mike" userId="d13c3f3e-70b4-46c4-bf60-ab3fdcc06fc0" providerId="ADAL" clId="{C62CDB38-EC1F-4B29-8192-C65DF3EB109E}" dt="2020-05-23T17:31:47.282" v="8016" actId="113"/>
          <ac:spMkLst>
            <pc:docMk/>
            <pc:sldMk cId="2409873880" sldId="941"/>
            <ac:spMk id="99" creationId="{5EA03A8D-0FD6-4E91-AC39-4B2D85D16B22}"/>
          </ac:spMkLst>
        </pc:spChg>
        <pc:spChg chg="add mod topLvl">
          <ac:chgData name="Mike" userId="d13c3f3e-70b4-46c4-bf60-ab3fdcc06fc0" providerId="ADAL" clId="{C62CDB38-EC1F-4B29-8192-C65DF3EB109E}" dt="2020-05-23T17:31:47.282" v="8016" actId="113"/>
          <ac:spMkLst>
            <pc:docMk/>
            <pc:sldMk cId="2409873880" sldId="941"/>
            <ac:spMk id="109" creationId="{1FEA0E2A-0758-4253-8F46-D57CB7262CE6}"/>
          </ac:spMkLst>
        </pc:spChg>
        <pc:spChg chg="add mod topLvl">
          <ac:chgData name="Mike" userId="d13c3f3e-70b4-46c4-bf60-ab3fdcc06fc0" providerId="ADAL" clId="{C62CDB38-EC1F-4B29-8192-C65DF3EB109E}" dt="2020-05-23T17:31:47.282" v="8016" actId="113"/>
          <ac:spMkLst>
            <pc:docMk/>
            <pc:sldMk cId="2409873880" sldId="941"/>
            <ac:spMk id="110" creationId="{21E9D6C5-E075-449A-A164-E16E88FA09A2}"/>
          </ac:spMkLst>
        </pc:spChg>
        <pc:spChg chg="add del mod topLvl">
          <ac:chgData name="Mike" userId="d13c3f3e-70b4-46c4-bf60-ab3fdcc06fc0" providerId="ADAL" clId="{C62CDB38-EC1F-4B29-8192-C65DF3EB109E}" dt="2020-05-23T17:31:52.474" v="8018" actId="478"/>
          <ac:spMkLst>
            <pc:docMk/>
            <pc:sldMk cId="2409873880" sldId="941"/>
            <ac:spMk id="111" creationId="{3DBEF253-CFDF-42AE-A54C-7490F943F270}"/>
          </ac:spMkLst>
        </pc:spChg>
        <pc:spChg chg="add mod">
          <ac:chgData name="Mike" userId="d13c3f3e-70b4-46c4-bf60-ab3fdcc06fc0" providerId="ADAL" clId="{C62CDB38-EC1F-4B29-8192-C65DF3EB109E}" dt="2020-05-23T17:32:05.334" v="8024" actId="552"/>
          <ac:spMkLst>
            <pc:docMk/>
            <pc:sldMk cId="2409873880" sldId="941"/>
            <ac:spMk id="112" creationId="{435D204B-2C41-4846-A148-C603F1DB9F7C}"/>
          </ac:spMkLst>
        </pc:spChg>
        <pc:grpChg chg="add del mod">
          <ac:chgData name="Mike" userId="d13c3f3e-70b4-46c4-bf60-ab3fdcc06fc0" providerId="ADAL" clId="{C62CDB38-EC1F-4B29-8192-C65DF3EB109E}" dt="2020-05-23T17:31:35.075" v="8012" actId="165"/>
          <ac:grpSpMkLst>
            <pc:docMk/>
            <pc:sldMk cId="2409873880" sldId="941"/>
            <ac:grpSpMk id="2" creationId="{75AF8F77-85CA-413B-90A6-CDC787BF931D}"/>
          </ac:grpSpMkLst>
        </pc:grpChg>
        <pc:grpChg chg="add del mod">
          <ac:chgData name="Mike" userId="d13c3f3e-70b4-46c4-bf60-ab3fdcc06fc0" providerId="ADAL" clId="{C62CDB38-EC1F-4B29-8192-C65DF3EB109E}" dt="2020-05-23T17:31:35.075" v="8012" actId="165"/>
          <ac:grpSpMkLst>
            <pc:docMk/>
            <pc:sldMk cId="2409873880" sldId="941"/>
            <ac:grpSpMk id="3" creationId="{7CB423F7-D1FC-4D9A-A2A1-4FE78B3D26AB}"/>
          </ac:grpSpMkLst>
        </pc:grpChg>
      </pc:sldChg>
      <pc:sldChg chg="addSp delSp modSp add mod modAnim">
        <pc:chgData name="Mike" userId="d13c3f3e-70b4-46c4-bf60-ab3fdcc06fc0" providerId="ADAL" clId="{C62CDB38-EC1F-4B29-8192-C65DF3EB109E}" dt="2020-05-23T17:50:49.322" v="8086"/>
        <pc:sldMkLst>
          <pc:docMk/>
          <pc:sldMk cId="2400505547" sldId="942"/>
        </pc:sldMkLst>
        <pc:spChg chg="mod">
          <ac:chgData name="Mike" userId="d13c3f3e-70b4-46c4-bf60-ab3fdcc06fc0" providerId="ADAL" clId="{C62CDB38-EC1F-4B29-8192-C65DF3EB109E}" dt="2020-05-23T17:33:53.098" v="8033" actId="207"/>
          <ac:spMkLst>
            <pc:docMk/>
            <pc:sldMk cId="2400505547" sldId="942"/>
            <ac:spMk id="9" creationId="{00000000-0000-0000-0000-000000000000}"/>
          </ac:spMkLst>
        </pc:spChg>
        <pc:spChg chg="mod">
          <ac:chgData name="Mike" userId="d13c3f3e-70b4-46c4-bf60-ab3fdcc06fc0" providerId="ADAL" clId="{C62CDB38-EC1F-4B29-8192-C65DF3EB109E}" dt="2020-05-23T17:33:53.098" v="8033" actId="207"/>
          <ac:spMkLst>
            <pc:docMk/>
            <pc:sldMk cId="2400505547" sldId="942"/>
            <ac:spMk id="11" creationId="{00000000-0000-0000-0000-000000000000}"/>
          </ac:spMkLst>
        </pc:spChg>
        <pc:spChg chg="mod">
          <ac:chgData name="Mike" userId="d13c3f3e-70b4-46c4-bf60-ab3fdcc06fc0" providerId="ADAL" clId="{C62CDB38-EC1F-4B29-8192-C65DF3EB109E}" dt="2020-05-23T17:37:02.592" v="8064" actId="555"/>
          <ac:spMkLst>
            <pc:docMk/>
            <pc:sldMk cId="2400505547" sldId="942"/>
            <ac:spMk id="13" creationId="{00000000-0000-0000-0000-000000000000}"/>
          </ac:spMkLst>
        </pc:spChg>
        <pc:spChg chg="add mod">
          <ac:chgData name="Mike" userId="d13c3f3e-70b4-46c4-bf60-ab3fdcc06fc0" providerId="ADAL" clId="{C62CDB38-EC1F-4B29-8192-C65DF3EB109E}" dt="2020-05-23T17:37:02.592" v="8064" actId="555"/>
          <ac:spMkLst>
            <pc:docMk/>
            <pc:sldMk cId="2400505547" sldId="942"/>
            <ac:spMk id="14" creationId="{735EB29D-EBAA-4E02-8FE1-5048820735D5}"/>
          </ac:spMkLst>
        </pc:spChg>
        <pc:spChg chg="del">
          <ac:chgData name="Mike" userId="d13c3f3e-70b4-46c4-bf60-ab3fdcc06fc0" providerId="ADAL" clId="{C62CDB38-EC1F-4B29-8192-C65DF3EB109E}" dt="2020-05-23T17:33:40.293" v="8031" actId="478"/>
          <ac:spMkLst>
            <pc:docMk/>
            <pc:sldMk cId="2400505547" sldId="942"/>
            <ac:spMk id="15" creationId="{00000000-0000-0000-0000-000000000000}"/>
          </ac:spMkLst>
        </pc:spChg>
        <pc:spChg chg="del">
          <ac:chgData name="Mike" userId="d13c3f3e-70b4-46c4-bf60-ab3fdcc06fc0" providerId="ADAL" clId="{C62CDB38-EC1F-4B29-8192-C65DF3EB109E}" dt="2020-05-23T17:33:40.293" v="8031" actId="478"/>
          <ac:spMkLst>
            <pc:docMk/>
            <pc:sldMk cId="2400505547" sldId="942"/>
            <ac:spMk id="17" creationId="{00000000-0000-0000-0000-000000000000}"/>
          </ac:spMkLst>
        </pc:spChg>
        <pc:spChg chg="mod">
          <ac:chgData name="Mike" userId="d13c3f3e-70b4-46c4-bf60-ab3fdcc06fc0" providerId="ADAL" clId="{C62CDB38-EC1F-4B29-8192-C65DF3EB109E}" dt="2020-05-23T17:37:08.620" v="8068" actId="1038"/>
          <ac:spMkLst>
            <pc:docMk/>
            <pc:sldMk cId="2400505547" sldId="942"/>
            <ac:spMk id="18" creationId="{00000000-0000-0000-0000-000000000000}"/>
          </ac:spMkLst>
        </pc:spChg>
        <pc:spChg chg="add mod">
          <ac:chgData name="Mike" userId="d13c3f3e-70b4-46c4-bf60-ab3fdcc06fc0" providerId="ADAL" clId="{C62CDB38-EC1F-4B29-8192-C65DF3EB109E}" dt="2020-05-23T17:37:02.592" v="8064" actId="555"/>
          <ac:spMkLst>
            <pc:docMk/>
            <pc:sldMk cId="2400505547" sldId="942"/>
            <ac:spMk id="19" creationId="{BDCBEC87-BE5D-4C85-AE91-651BEA967122}"/>
          </ac:spMkLst>
        </pc:spChg>
        <pc:graphicFrameChg chg="add mod">
          <ac:chgData name="Mike" userId="d13c3f3e-70b4-46c4-bf60-ab3fdcc06fc0" providerId="ADAL" clId="{C62CDB38-EC1F-4B29-8192-C65DF3EB109E}" dt="2020-05-23T17:49:52.270" v="8082"/>
          <ac:graphicFrameMkLst>
            <pc:docMk/>
            <pc:sldMk cId="2400505547" sldId="942"/>
            <ac:graphicFrameMk id="20" creationId="{64ECB919-7950-420C-8180-608A22F01F3D}"/>
          </ac:graphicFrameMkLst>
        </pc:graphicFrameChg>
        <pc:graphicFrameChg chg="add mod">
          <ac:chgData name="Mike" userId="d13c3f3e-70b4-46c4-bf60-ab3fdcc06fc0" providerId="ADAL" clId="{C62CDB38-EC1F-4B29-8192-C65DF3EB109E}" dt="2020-05-23T17:50:49.322" v="8086"/>
          <ac:graphicFrameMkLst>
            <pc:docMk/>
            <pc:sldMk cId="2400505547" sldId="942"/>
            <ac:graphicFrameMk id="21" creationId="{1883EC31-2EA5-4019-9B70-71D8DEF89EE4}"/>
          </ac:graphicFrameMkLst>
        </pc:graphicFrameChg>
      </pc:sldChg>
      <pc:sldChg chg="addSp delSp modSp add mod modAnim">
        <pc:chgData name="Mike" userId="d13c3f3e-70b4-46c4-bf60-ab3fdcc06fc0" providerId="ADAL" clId="{C62CDB38-EC1F-4B29-8192-C65DF3EB109E}" dt="2020-05-23T19:32:31.515" v="8829"/>
        <pc:sldMkLst>
          <pc:docMk/>
          <pc:sldMk cId="3203700521" sldId="943"/>
        </pc:sldMkLst>
        <pc:spChg chg="mod">
          <ac:chgData name="Mike" userId="d13c3f3e-70b4-46c4-bf60-ab3fdcc06fc0" providerId="ADAL" clId="{C62CDB38-EC1F-4B29-8192-C65DF3EB109E}" dt="2020-05-23T19:10:52.683" v="8755" actId="552"/>
          <ac:spMkLst>
            <pc:docMk/>
            <pc:sldMk cId="3203700521" sldId="943"/>
            <ac:spMk id="48" creationId="{00000000-0000-0000-0000-000000000000}"/>
          </ac:spMkLst>
        </pc:spChg>
        <pc:spChg chg="del">
          <ac:chgData name="Mike" userId="d13c3f3e-70b4-46c4-bf60-ab3fdcc06fc0" providerId="ADAL" clId="{C62CDB38-EC1F-4B29-8192-C65DF3EB109E}" dt="2020-05-23T18:39:39.378" v="8415" actId="478"/>
          <ac:spMkLst>
            <pc:docMk/>
            <pc:sldMk cId="3203700521" sldId="943"/>
            <ac:spMk id="49" creationId="{00000000-0000-0000-0000-000000000000}"/>
          </ac:spMkLst>
        </pc:spChg>
        <pc:spChg chg="del">
          <ac:chgData name="Mike" userId="d13c3f3e-70b4-46c4-bf60-ab3fdcc06fc0" providerId="ADAL" clId="{C62CDB38-EC1F-4B29-8192-C65DF3EB109E}" dt="2020-05-23T18:39:46.386" v="8417" actId="478"/>
          <ac:spMkLst>
            <pc:docMk/>
            <pc:sldMk cId="3203700521" sldId="943"/>
            <ac:spMk id="50" creationId="{00000000-0000-0000-0000-000000000000}"/>
          </ac:spMkLst>
        </pc:spChg>
        <pc:spChg chg="del">
          <ac:chgData name="Mike" userId="d13c3f3e-70b4-46c4-bf60-ab3fdcc06fc0" providerId="ADAL" clId="{C62CDB38-EC1F-4B29-8192-C65DF3EB109E}" dt="2020-05-23T18:39:39.378" v="8415" actId="478"/>
          <ac:spMkLst>
            <pc:docMk/>
            <pc:sldMk cId="3203700521" sldId="943"/>
            <ac:spMk id="51" creationId="{00000000-0000-0000-0000-000000000000}"/>
          </ac:spMkLst>
        </pc:spChg>
        <pc:spChg chg="del">
          <ac:chgData name="Mike" userId="d13c3f3e-70b4-46c4-bf60-ab3fdcc06fc0" providerId="ADAL" clId="{C62CDB38-EC1F-4B29-8192-C65DF3EB109E}" dt="2020-05-23T18:39:39.378" v="8415" actId="478"/>
          <ac:spMkLst>
            <pc:docMk/>
            <pc:sldMk cId="3203700521" sldId="943"/>
            <ac:spMk id="57" creationId="{AD0081D8-F20C-448D-B716-4C96C06F5105}"/>
          </ac:spMkLst>
        </pc:spChg>
        <pc:spChg chg="del">
          <ac:chgData name="Mike" userId="d13c3f3e-70b4-46c4-bf60-ab3fdcc06fc0" providerId="ADAL" clId="{C62CDB38-EC1F-4B29-8192-C65DF3EB109E}" dt="2020-05-23T18:39:39.378" v="8415" actId="478"/>
          <ac:spMkLst>
            <pc:docMk/>
            <pc:sldMk cId="3203700521" sldId="943"/>
            <ac:spMk id="58" creationId="{5C5F8B9E-F139-40E5-B7AD-E3C8A29A853B}"/>
          </ac:spMkLst>
        </pc:spChg>
        <pc:spChg chg="del">
          <ac:chgData name="Mike" userId="d13c3f3e-70b4-46c4-bf60-ab3fdcc06fc0" providerId="ADAL" clId="{C62CDB38-EC1F-4B29-8192-C65DF3EB109E}" dt="2020-05-23T18:39:49.672" v="8419" actId="478"/>
          <ac:spMkLst>
            <pc:docMk/>
            <pc:sldMk cId="3203700521" sldId="943"/>
            <ac:spMk id="60" creationId="{00000000-0000-0000-0000-000000000000}"/>
          </ac:spMkLst>
        </pc:spChg>
        <pc:spChg chg="del">
          <ac:chgData name="Mike" userId="d13c3f3e-70b4-46c4-bf60-ab3fdcc06fc0" providerId="ADAL" clId="{C62CDB38-EC1F-4B29-8192-C65DF3EB109E}" dt="2020-05-23T18:39:44.756" v="8416" actId="478"/>
          <ac:spMkLst>
            <pc:docMk/>
            <pc:sldMk cId="3203700521" sldId="943"/>
            <ac:spMk id="61" creationId="{5DDB6717-5BA8-468D-936F-B447E877DE38}"/>
          </ac:spMkLst>
        </pc:spChg>
        <pc:spChg chg="del">
          <ac:chgData name="Mike" userId="d13c3f3e-70b4-46c4-bf60-ab3fdcc06fc0" providerId="ADAL" clId="{C62CDB38-EC1F-4B29-8192-C65DF3EB109E}" dt="2020-05-23T18:39:48.021" v="8418" actId="478"/>
          <ac:spMkLst>
            <pc:docMk/>
            <pc:sldMk cId="3203700521" sldId="943"/>
            <ac:spMk id="62" creationId="{CF439F93-08E6-475C-A443-BE38B1DA4A65}"/>
          </ac:spMkLst>
        </pc:spChg>
        <pc:spChg chg="del">
          <ac:chgData name="Mike" userId="d13c3f3e-70b4-46c4-bf60-ab3fdcc06fc0" providerId="ADAL" clId="{C62CDB38-EC1F-4B29-8192-C65DF3EB109E}" dt="2020-05-23T18:39:39.378" v="8415" actId="478"/>
          <ac:spMkLst>
            <pc:docMk/>
            <pc:sldMk cId="3203700521" sldId="943"/>
            <ac:spMk id="65" creationId="{6257D11F-164B-4F83-A920-547DD969280D}"/>
          </ac:spMkLst>
        </pc:spChg>
        <pc:spChg chg="add del mod">
          <ac:chgData name="Mike" userId="d13c3f3e-70b4-46c4-bf60-ab3fdcc06fc0" providerId="ADAL" clId="{C62CDB38-EC1F-4B29-8192-C65DF3EB109E}" dt="2020-05-23T18:53:39.737" v="8579" actId="478"/>
          <ac:spMkLst>
            <pc:docMk/>
            <pc:sldMk cId="3203700521" sldId="943"/>
            <ac:spMk id="66" creationId="{9F477F95-648E-45AD-8C8F-E1DA6019BC28}"/>
          </ac:spMkLst>
        </pc:spChg>
        <pc:spChg chg="mod">
          <ac:chgData name="Mike" userId="d13c3f3e-70b4-46c4-bf60-ab3fdcc06fc0" providerId="ADAL" clId="{C62CDB38-EC1F-4B29-8192-C65DF3EB109E}" dt="2020-05-23T19:10:55.495" v="8756" actId="167"/>
          <ac:spMkLst>
            <pc:docMk/>
            <pc:sldMk cId="3203700521" sldId="943"/>
            <ac:spMk id="69" creationId="{5C5C3310-F2B3-4528-86D2-884A9E6DCD83}"/>
          </ac:spMkLst>
        </pc:spChg>
        <pc:spChg chg="del mod topLvl">
          <ac:chgData name="Mike" userId="d13c3f3e-70b4-46c4-bf60-ab3fdcc06fc0" providerId="ADAL" clId="{C62CDB38-EC1F-4B29-8192-C65DF3EB109E}" dt="2020-05-23T18:40:45.937" v="8425" actId="478"/>
          <ac:spMkLst>
            <pc:docMk/>
            <pc:sldMk cId="3203700521" sldId="943"/>
            <ac:spMk id="70" creationId="{73ED033E-6122-4D81-905C-8767E4F83B2C}"/>
          </ac:spMkLst>
        </pc:spChg>
        <pc:spChg chg="del">
          <ac:chgData name="Mike" userId="d13c3f3e-70b4-46c4-bf60-ab3fdcc06fc0" providerId="ADAL" clId="{C62CDB38-EC1F-4B29-8192-C65DF3EB109E}" dt="2020-05-23T18:39:39.378" v="8415" actId="478"/>
          <ac:spMkLst>
            <pc:docMk/>
            <pc:sldMk cId="3203700521" sldId="943"/>
            <ac:spMk id="71" creationId="{97E20A2B-ACA8-424E-ADB3-642049779C7C}"/>
          </ac:spMkLst>
        </pc:spChg>
        <pc:spChg chg="add del mod ord topLvl">
          <ac:chgData name="Mike" userId="d13c3f3e-70b4-46c4-bf60-ab3fdcc06fc0" providerId="ADAL" clId="{C62CDB38-EC1F-4B29-8192-C65DF3EB109E}" dt="2020-05-23T19:10:13.990" v="8753" actId="1036"/>
          <ac:spMkLst>
            <pc:docMk/>
            <pc:sldMk cId="3203700521" sldId="943"/>
            <ac:spMk id="74" creationId="{A89A9821-D31F-4AB4-BF0D-182B4B367DAE}"/>
          </ac:spMkLst>
        </pc:spChg>
        <pc:spChg chg="del mod topLvl">
          <ac:chgData name="Mike" userId="d13c3f3e-70b4-46c4-bf60-ab3fdcc06fc0" providerId="ADAL" clId="{C62CDB38-EC1F-4B29-8192-C65DF3EB109E}" dt="2020-05-23T18:42:00.846" v="8455" actId="478"/>
          <ac:spMkLst>
            <pc:docMk/>
            <pc:sldMk cId="3203700521" sldId="943"/>
            <ac:spMk id="75" creationId="{7FAD42F2-E0CB-4900-9E23-D2045A8E4004}"/>
          </ac:spMkLst>
        </pc:spChg>
        <pc:spChg chg="add del mod">
          <ac:chgData name="Mike" userId="d13c3f3e-70b4-46c4-bf60-ab3fdcc06fc0" providerId="ADAL" clId="{C62CDB38-EC1F-4B29-8192-C65DF3EB109E}" dt="2020-05-23T18:42:00.846" v="8455" actId="478"/>
          <ac:spMkLst>
            <pc:docMk/>
            <pc:sldMk cId="3203700521" sldId="943"/>
            <ac:spMk id="76" creationId="{11F6C4CF-C5E8-45E6-93DD-477B6280BA0C}"/>
          </ac:spMkLst>
        </pc:spChg>
        <pc:spChg chg="add del mod">
          <ac:chgData name="Mike" userId="d13c3f3e-70b4-46c4-bf60-ab3fdcc06fc0" providerId="ADAL" clId="{C62CDB38-EC1F-4B29-8192-C65DF3EB109E}" dt="2020-05-23T18:42:00.846" v="8455" actId="478"/>
          <ac:spMkLst>
            <pc:docMk/>
            <pc:sldMk cId="3203700521" sldId="943"/>
            <ac:spMk id="77" creationId="{B2436946-CC63-4458-8D3E-4B409D190026}"/>
          </ac:spMkLst>
        </pc:spChg>
        <pc:spChg chg="add del mod">
          <ac:chgData name="Mike" userId="d13c3f3e-70b4-46c4-bf60-ab3fdcc06fc0" providerId="ADAL" clId="{C62CDB38-EC1F-4B29-8192-C65DF3EB109E}" dt="2020-05-23T18:43:05.688" v="8462"/>
          <ac:spMkLst>
            <pc:docMk/>
            <pc:sldMk cId="3203700521" sldId="943"/>
            <ac:spMk id="78" creationId="{D685987F-7780-4CB2-918A-30501B8DE5FA}"/>
          </ac:spMkLst>
        </pc:spChg>
        <pc:spChg chg="add del mod topLvl">
          <ac:chgData name="Mike" userId="d13c3f3e-70b4-46c4-bf60-ab3fdcc06fc0" providerId="ADAL" clId="{C62CDB38-EC1F-4B29-8192-C65DF3EB109E}" dt="2020-05-23T19:10:09.858" v="8747" actId="1036"/>
          <ac:spMkLst>
            <pc:docMk/>
            <pc:sldMk cId="3203700521" sldId="943"/>
            <ac:spMk id="79" creationId="{7656A666-D3E7-4AB0-AD26-FEA74CA29AFA}"/>
          </ac:spMkLst>
        </pc:spChg>
        <pc:spChg chg="add del mod topLvl">
          <ac:chgData name="Mike" userId="d13c3f3e-70b4-46c4-bf60-ab3fdcc06fc0" providerId="ADAL" clId="{C62CDB38-EC1F-4B29-8192-C65DF3EB109E}" dt="2020-05-23T19:10:04.791" v="8739" actId="478"/>
          <ac:spMkLst>
            <pc:docMk/>
            <pc:sldMk cId="3203700521" sldId="943"/>
            <ac:spMk id="80" creationId="{06170CFA-E0F4-4D09-8E5C-06F30823916A}"/>
          </ac:spMkLst>
        </pc:spChg>
        <pc:spChg chg="add mod topLvl">
          <ac:chgData name="Mike" userId="d13c3f3e-70b4-46c4-bf60-ab3fdcc06fc0" providerId="ADAL" clId="{C62CDB38-EC1F-4B29-8192-C65DF3EB109E}" dt="2020-05-23T19:10:09.858" v="8747" actId="1036"/>
          <ac:spMkLst>
            <pc:docMk/>
            <pc:sldMk cId="3203700521" sldId="943"/>
            <ac:spMk id="81" creationId="{A54E14C2-2C33-4E76-A414-7D33AE8C34AB}"/>
          </ac:spMkLst>
        </pc:spChg>
        <pc:spChg chg="add del mod topLvl">
          <ac:chgData name="Mike" userId="d13c3f3e-70b4-46c4-bf60-ab3fdcc06fc0" providerId="ADAL" clId="{C62CDB38-EC1F-4B29-8192-C65DF3EB109E}" dt="2020-05-23T19:03:25.912" v="8658" actId="478"/>
          <ac:spMkLst>
            <pc:docMk/>
            <pc:sldMk cId="3203700521" sldId="943"/>
            <ac:spMk id="82" creationId="{A845CEB3-9826-4941-9644-7C1B55039248}"/>
          </ac:spMkLst>
        </pc:spChg>
        <pc:spChg chg="add mod topLvl">
          <ac:chgData name="Mike" userId="d13c3f3e-70b4-46c4-bf60-ab3fdcc06fc0" providerId="ADAL" clId="{C62CDB38-EC1F-4B29-8192-C65DF3EB109E}" dt="2020-05-23T19:10:13.990" v="8753" actId="1036"/>
          <ac:spMkLst>
            <pc:docMk/>
            <pc:sldMk cId="3203700521" sldId="943"/>
            <ac:spMk id="83" creationId="{699EC8C7-11D5-44BF-AFE6-685C59F5E01A}"/>
          </ac:spMkLst>
        </pc:spChg>
        <pc:spChg chg="add del mod">
          <ac:chgData name="Mike" userId="d13c3f3e-70b4-46c4-bf60-ab3fdcc06fc0" providerId="ADAL" clId="{C62CDB38-EC1F-4B29-8192-C65DF3EB109E}" dt="2020-05-23T19:10:04.791" v="8739" actId="478"/>
          <ac:spMkLst>
            <pc:docMk/>
            <pc:sldMk cId="3203700521" sldId="943"/>
            <ac:spMk id="84" creationId="{FE30F8D0-B008-4465-9953-29D36BFF9514}"/>
          </ac:spMkLst>
        </pc:spChg>
        <pc:grpChg chg="add del mod">
          <ac:chgData name="Mike" userId="d13c3f3e-70b4-46c4-bf60-ab3fdcc06fc0" providerId="ADAL" clId="{C62CDB38-EC1F-4B29-8192-C65DF3EB109E}" dt="2020-05-23T18:57:55.082" v="8618" actId="165"/>
          <ac:grpSpMkLst>
            <pc:docMk/>
            <pc:sldMk cId="3203700521" sldId="943"/>
            <ac:grpSpMk id="39" creationId="{07BF5CB4-CDF8-43A1-B998-2E68674AEDD8}"/>
          </ac:grpSpMkLst>
        </pc:grpChg>
        <pc:grpChg chg="add del mod">
          <ac:chgData name="Mike" userId="d13c3f3e-70b4-46c4-bf60-ab3fdcc06fc0" providerId="ADAL" clId="{C62CDB38-EC1F-4B29-8192-C65DF3EB109E}" dt="2020-05-23T18:57:55.082" v="8618" actId="165"/>
          <ac:grpSpMkLst>
            <pc:docMk/>
            <pc:sldMk cId="3203700521" sldId="943"/>
            <ac:grpSpMk id="40" creationId="{E22AA852-EBF0-4D99-A4B5-CA5C3E964B98}"/>
          </ac:grpSpMkLst>
        </pc:grpChg>
        <pc:grpChg chg="add del mod">
          <ac:chgData name="Mike" userId="d13c3f3e-70b4-46c4-bf60-ab3fdcc06fc0" providerId="ADAL" clId="{C62CDB38-EC1F-4B29-8192-C65DF3EB109E}" dt="2020-05-23T18:57:55.082" v="8618" actId="165"/>
          <ac:grpSpMkLst>
            <pc:docMk/>
            <pc:sldMk cId="3203700521" sldId="943"/>
            <ac:grpSpMk id="41" creationId="{9EE684E1-AFD4-40C7-8E0C-380025D66780}"/>
          </ac:grpSpMkLst>
        </pc:grpChg>
        <pc:grpChg chg="add del mod">
          <ac:chgData name="Mike" userId="d13c3f3e-70b4-46c4-bf60-ab3fdcc06fc0" providerId="ADAL" clId="{C62CDB38-EC1F-4B29-8192-C65DF3EB109E}" dt="2020-05-23T18:40:34.916" v="8424" actId="165"/>
          <ac:grpSpMkLst>
            <pc:docMk/>
            <pc:sldMk cId="3203700521" sldId="943"/>
            <ac:grpSpMk id="67" creationId="{B109D09E-B679-4378-AB07-8EC40AD6B6AB}"/>
          </ac:grpSpMkLst>
        </pc:grpChg>
        <pc:graphicFrameChg chg="del">
          <ac:chgData name="Mike" userId="d13c3f3e-70b4-46c4-bf60-ab3fdcc06fc0" providerId="ADAL" clId="{C62CDB38-EC1F-4B29-8192-C65DF3EB109E}" dt="2020-05-23T18:39:39.378" v="8415" actId="478"/>
          <ac:graphicFrameMkLst>
            <pc:docMk/>
            <pc:sldMk cId="3203700521" sldId="943"/>
            <ac:graphicFrameMk id="2" creationId="{8F54DF35-E2E3-4402-B8D8-D50A3157C4A1}"/>
          </ac:graphicFrameMkLst>
        </pc:graphicFrameChg>
        <pc:graphicFrameChg chg="add mod ord topLvl">
          <ac:chgData name="Mike" userId="d13c3f3e-70b4-46c4-bf60-ab3fdcc06fc0" providerId="ADAL" clId="{C62CDB38-EC1F-4B29-8192-C65DF3EB109E}" dt="2020-05-23T19:10:13.990" v="8753" actId="1036"/>
          <ac:graphicFrameMkLst>
            <pc:docMk/>
            <pc:sldMk cId="3203700521" sldId="943"/>
            <ac:graphicFrameMk id="4" creationId="{75816FC9-B133-4862-9A64-10492407811E}"/>
          </ac:graphicFrameMkLst>
        </pc:graphicFrameChg>
        <pc:graphicFrameChg chg="add del mod">
          <ac:chgData name="Mike" userId="d13c3f3e-70b4-46c4-bf60-ab3fdcc06fc0" providerId="ADAL" clId="{C62CDB38-EC1F-4B29-8192-C65DF3EB109E}" dt="2020-05-23T18:47:37.384" v="8506"/>
          <ac:graphicFrameMkLst>
            <pc:docMk/>
            <pc:sldMk cId="3203700521" sldId="943"/>
            <ac:graphicFrameMk id="12" creationId="{C20BC94B-06DD-4E7B-82CF-7FB85D1F28F2}"/>
          </ac:graphicFrameMkLst>
        </pc:graphicFrameChg>
        <pc:graphicFrameChg chg="add del mod topLvl">
          <ac:chgData name="Mike" userId="d13c3f3e-70b4-46c4-bf60-ab3fdcc06fc0" providerId="ADAL" clId="{C62CDB38-EC1F-4B29-8192-C65DF3EB109E}" dt="2020-05-23T19:10:04.791" v="8739" actId="478"/>
          <ac:graphicFrameMkLst>
            <pc:docMk/>
            <pc:sldMk cId="3203700521" sldId="943"/>
            <ac:graphicFrameMk id="20" creationId="{23496F57-BB2D-4389-9749-9B08A104D7D0}"/>
          </ac:graphicFrameMkLst>
        </pc:graphicFrameChg>
        <pc:graphicFrameChg chg="add mod topLvl">
          <ac:chgData name="Mike" userId="d13c3f3e-70b4-46c4-bf60-ab3fdcc06fc0" providerId="ADAL" clId="{C62CDB38-EC1F-4B29-8192-C65DF3EB109E}" dt="2020-05-23T19:10:09.858" v="8747" actId="1036"/>
          <ac:graphicFrameMkLst>
            <pc:docMk/>
            <pc:sldMk cId="3203700521" sldId="943"/>
            <ac:graphicFrameMk id="31" creationId="{D7A1E9EA-62F5-49E3-A20B-AF6E60DD785C}"/>
          </ac:graphicFrameMkLst>
        </pc:graphicFrameChg>
        <pc:graphicFrameChg chg="del">
          <ac:chgData name="Mike" userId="d13c3f3e-70b4-46c4-bf60-ab3fdcc06fc0" providerId="ADAL" clId="{C62CDB38-EC1F-4B29-8192-C65DF3EB109E}" dt="2020-05-23T18:39:39.378" v="8415" actId="478"/>
          <ac:graphicFrameMkLst>
            <pc:docMk/>
            <pc:sldMk cId="3203700521" sldId="943"/>
            <ac:graphicFrameMk id="43" creationId="{AB989A62-1FD8-465C-8D69-A6C0A89F28C8}"/>
          </ac:graphicFrameMkLst>
        </pc:graphicFrameChg>
        <pc:graphicFrameChg chg="del">
          <ac:chgData name="Mike" userId="d13c3f3e-70b4-46c4-bf60-ab3fdcc06fc0" providerId="ADAL" clId="{C62CDB38-EC1F-4B29-8192-C65DF3EB109E}" dt="2020-05-23T18:39:39.378" v="8415" actId="478"/>
          <ac:graphicFrameMkLst>
            <pc:docMk/>
            <pc:sldMk cId="3203700521" sldId="943"/>
            <ac:graphicFrameMk id="59" creationId="{00000000-0000-0000-0000-000000000000}"/>
          </ac:graphicFrameMkLst>
        </pc:graphicFrameChg>
        <pc:graphicFrameChg chg="mod">
          <ac:chgData name="Mike" userId="d13c3f3e-70b4-46c4-bf60-ab3fdcc06fc0" providerId="ADAL" clId="{C62CDB38-EC1F-4B29-8192-C65DF3EB109E}" dt="2020-05-23T18:50:49.509" v="8525"/>
          <ac:graphicFrameMkLst>
            <pc:docMk/>
            <pc:sldMk cId="3203700521" sldId="943"/>
            <ac:graphicFrameMk id="63" creationId="{51CD4FAE-E27D-4DB0-BCCD-741D6ADAE85E}"/>
          </ac:graphicFrameMkLst>
        </pc:graphicFrameChg>
        <pc:graphicFrameChg chg="add del mod">
          <ac:chgData name="Mike" userId="d13c3f3e-70b4-46c4-bf60-ab3fdcc06fc0" providerId="ADAL" clId="{C62CDB38-EC1F-4B29-8192-C65DF3EB109E}" dt="2020-05-23T19:10:04.791" v="8739" actId="478"/>
          <ac:graphicFrameMkLst>
            <pc:docMk/>
            <pc:sldMk cId="3203700521" sldId="943"/>
            <ac:graphicFrameMk id="85" creationId="{12DF3C43-C482-4C5D-B10A-B4B787224AE0}"/>
          </ac:graphicFrameMkLst>
        </pc:graphicFrameChg>
      </pc:sldChg>
      <pc:sldChg chg="addSp delSp modSp new del mod addAnim delAnim modAnim">
        <pc:chgData name="Mike" userId="d13c3f3e-70b4-46c4-bf60-ab3fdcc06fc0" providerId="ADAL" clId="{C62CDB38-EC1F-4B29-8192-C65DF3EB109E}" dt="2020-05-24T00:19:24.894" v="10801" actId="47"/>
        <pc:sldMkLst>
          <pc:docMk/>
          <pc:sldMk cId="1126647236" sldId="944"/>
        </pc:sldMkLst>
        <pc:spChg chg="del">
          <ac:chgData name="Mike" userId="d13c3f3e-70b4-46c4-bf60-ab3fdcc06fc0" providerId="ADAL" clId="{C62CDB38-EC1F-4B29-8192-C65DF3EB109E}" dt="2020-05-23T19:37:25.733" v="8927" actId="478"/>
          <ac:spMkLst>
            <pc:docMk/>
            <pc:sldMk cId="1126647236" sldId="944"/>
            <ac:spMk id="2" creationId="{E34A3BAD-323C-445C-8797-81CD126801CC}"/>
          </ac:spMkLst>
        </pc:spChg>
        <pc:spChg chg="del">
          <ac:chgData name="Mike" userId="d13c3f3e-70b4-46c4-bf60-ab3fdcc06fc0" providerId="ADAL" clId="{C62CDB38-EC1F-4B29-8192-C65DF3EB109E}" dt="2020-05-23T19:37:25.733" v="8927" actId="478"/>
          <ac:spMkLst>
            <pc:docMk/>
            <pc:sldMk cId="1126647236" sldId="944"/>
            <ac:spMk id="3" creationId="{91A2F40F-E6D0-4433-ABF1-275A93353C1B}"/>
          </ac:spMkLst>
        </pc:spChg>
        <pc:spChg chg="add del mod">
          <ac:chgData name="Mike" userId="d13c3f3e-70b4-46c4-bf60-ab3fdcc06fc0" providerId="ADAL" clId="{C62CDB38-EC1F-4B29-8192-C65DF3EB109E}" dt="2020-05-23T20:27:16.929" v="9762" actId="478"/>
          <ac:spMkLst>
            <pc:docMk/>
            <pc:sldMk cId="1126647236" sldId="944"/>
            <ac:spMk id="28" creationId="{FC6C2866-62A9-4F05-BD0C-4766603EE49D}"/>
          </ac:spMkLst>
        </pc:spChg>
        <pc:graphicFrameChg chg="add del mod">
          <ac:chgData name="Mike" userId="d13c3f3e-70b4-46c4-bf60-ab3fdcc06fc0" providerId="ADAL" clId="{C62CDB38-EC1F-4B29-8192-C65DF3EB109E}" dt="2020-05-23T19:46:37.219" v="8947" actId="478"/>
          <ac:graphicFrameMkLst>
            <pc:docMk/>
            <pc:sldMk cId="1126647236" sldId="944"/>
            <ac:graphicFrameMk id="4" creationId="{B5307B85-51A0-4798-BC03-FB426AFB6A20}"/>
          </ac:graphicFrameMkLst>
        </pc:graphicFrameChg>
        <pc:graphicFrameChg chg="add del mod">
          <ac:chgData name="Mike" userId="d13c3f3e-70b4-46c4-bf60-ab3fdcc06fc0" providerId="ADAL" clId="{C62CDB38-EC1F-4B29-8192-C65DF3EB109E}" dt="2020-05-23T19:46:33.132" v="8946" actId="478"/>
          <ac:graphicFrameMkLst>
            <pc:docMk/>
            <pc:sldMk cId="1126647236" sldId="944"/>
            <ac:graphicFrameMk id="5" creationId="{CF046FE7-6661-4173-A2E6-6BCB175DB431}"/>
          </ac:graphicFrameMkLst>
        </pc:graphicFrameChg>
        <pc:graphicFrameChg chg="add del mod">
          <ac:chgData name="Mike" userId="d13c3f3e-70b4-46c4-bf60-ab3fdcc06fc0" providerId="ADAL" clId="{C62CDB38-EC1F-4B29-8192-C65DF3EB109E}" dt="2020-05-23T19:46:37.219" v="8947" actId="478"/>
          <ac:graphicFrameMkLst>
            <pc:docMk/>
            <pc:sldMk cId="1126647236" sldId="944"/>
            <ac:graphicFrameMk id="6" creationId="{C8F3EDB6-EE4B-47CE-B4B8-4FD4B168C1EE}"/>
          </ac:graphicFrameMkLst>
        </pc:graphicFrameChg>
        <pc:graphicFrameChg chg="add del mod ord">
          <ac:chgData name="Mike" userId="d13c3f3e-70b4-46c4-bf60-ab3fdcc06fc0" providerId="ADAL" clId="{C62CDB38-EC1F-4B29-8192-C65DF3EB109E}" dt="2020-05-23T20:17:49.404" v="9676" actId="478"/>
          <ac:graphicFrameMkLst>
            <pc:docMk/>
            <pc:sldMk cId="1126647236" sldId="944"/>
            <ac:graphicFrameMk id="7" creationId="{AA87D604-CA7D-426C-8453-ACE7ADEB308B}"/>
          </ac:graphicFrameMkLst>
        </pc:graphicFrameChg>
        <pc:graphicFrameChg chg="add del mod">
          <ac:chgData name="Mike" userId="d13c3f3e-70b4-46c4-bf60-ab3fdcc06fc0" providerId="ADAL" clId="{C62CDB38-EC1F-4B29-8192-C65DF3EB109E}" dt="2020-05-23T19:46:33.132" v="8946" actId="478"/>
          <ac:graphicFrameMkLst>
            <pc:docMk/>
            <pc:sldMk cId="1126647236" sldId="944"/>
            <ac:graphicFrameMk id="8" creationId="{6FD38C47-8DD2-4178-B0D1-3D381EF330FA}"/>
          </ac:graphicFrameMkLst>
        </pc:graphicFrameChg>
        <pc:graphicFrameChg chg="add del mod">
          <ac:chgData name="Mike" userId="d13c3f3e-70b4-46c4-bf60-ab3fdcc06fc0" providerId="ADAL" clId="{C62CDB38-EC1F-4B29-8192-C65DF3EB109E}" dt="2020-05-23T19:46:33.132" v="8946" actId="478"/>
          <ac:graphicFrameMkLst>
            <pc:docMk/>
            <pc:sldMk cId="1126647236" sldId="944"/>
            <ac:graphicFrameMk id="9" creationId="{F1734AD2-AD39-413F-A802-090E2E9A94BD}"/>
          </ac:graphicFrameMkLst>
        </pc:graphicFrameChg>
        <pc:graphicFrameChg chg="add del mod">
          <ac:chgData name="Mike" userId="d13c3f3e-70b4-46c4-bf60-ab3fdcc06fc0" providerId="ADAL" clId="{C62CDB38-EC1F-4B29-8192-C65DF3EB109E}" dt="2020-05-23T19:46:33.132" v="8946" actId="478"/>
          <ac:graphicFrameMkLst>
            <pc:docMk/>
            <pc:sldMk cId="1126647236" sldId="944"/>
            <ac:graphicFrameMk id="10" creationId="{C87044F5-EC5E-46F2-83E0-55F7256E574A}"/>
          </ac:graphicFrameMkLst>
        </pc:graphicFrameChg>
        <pc:graphicFrameChg chg="add del mod">
          <ac:chgData name="Mike" userId="d13c3f3e-70b4-46c4-bf60-ab3fdcc06fc0" providerId="ADAL" clId="{C62CDB38-EC1F-4B29-8192-C65DF3EB109E}" dt="2020-05-23T19:46:33.132" v="8946" actId="478"/>
          <ac:graphicFrameMkLst>
            <pc:docMk/>
            <pc:sldMk cId="1126647236" sldId="944"/>
            <ac:graphicFrameMk id="11" creationId="{57762FD2-28AB-4733-AF2B-0AAE24301B2A}"/>
          </ac:graphicFrameMkLst>
        </pc:graphicFrameChg>
        <pc:graphicFrameChg chg="add del mod">
          <ac:chgData name="Mike" userId="d13c3f3e-70b4-46c4-bf60-ab3fdcc06fc0" providerId="ADAL" clId="{C62CDB38-EC1F-4B29-8192-C65DF3EB109E}" dt="2020-05-23T19:46:33.132" v="8946" actId="478"/>
          <ac:graphicFrameMkLst>
            <pc:docMk/>
            <pc:sldMk cId="1126647236" sldId="944"/>
            <ac:graphicFrameMk id="12" creationId="{39F08D1D-BB03-4516-8B43-071998372762}"/>
          </ac:graphicFrameMkLst>
        </pc:graphicFrameChg>
        <pc:graphicFrameChg chg="add del mod">
          <ac:chgData name="Mike" userId="d13c3f3e-70b4-46c4-bf60-ab3fdcc06fc0" providerId="ADAL" clId="{C62CDB38-EC1F-4B29-8192-C65DF3EB109E}" dt="2020-05-23T19:46:33.132" v="8946" actId="478"/>
          <ac:graphicFrameMkLst>
            <pc:docMk/>
            <pc:sldMk cId="1126647236" sldId="944"/>
            <ac:graphicFrameMk id="13" creationId="{88772F70-7DDB-4E10-B6BE-0A00F8BAA67E}"/>
          </ac:graphicFrameMkLst>
        </pc:graphicFrameChg>
        <pc:graphicFrameChg chg="add del mod">
          <ac:chgData name="Mike" userId="d13c3f3e-70b4-46c4-bf60-ab3fdcc06fc0" providerId="ADAL" clId="{C62CDB38-EC1F-4B29-8192-C65DF3EB109E}" dt="2020-05-23T19:46:33.132" v="8946" actId="478"/>
          <ac:graphicFrameMkLst>
            <pc:docMk/>
            <pc:sldMk cId="1126647236" sldId="944"/>
            <ac:graphicFrameMk id="14" creationId="{A603ECFC-3A38-4C9B-BB9C-946BD91B4C16}"/>
          </ac:graphicFrameMkLst>
        </pc:graphicFrameChg>
        <pc:graphicFrameChg chg="add del mod">
          <ac:chgData name="Mike" userId="d13c3f3e-70b4-46c4-bf60-ab3fdcc06fc0" providerId="ADAL" clId="{C62CDB38-EC1F-4B29-8192-C65DF3EB109E}" dt="2020-05-23T19:46:33.132" v="8946" actId="478"/>
          <ac:graphicFrameMkLst>
            <pc:docMk/>
            <pc:sldMk cId="1126647236" sldId="944"/>
            <ac:graphicFrameMk id="15" creationId="{C71B0EF2-EFA2-40E7-9A99-CBD99630E402}"/>
          </ac:graphicFrameMkLst>
        </pc:graphicFrameChg>
        <pc:graphicFrameChg chg="add del mod">
          <ac:chgData name="Mike" userId="d13c3f3e-70b4-46c4-bf60-ab3fdcc06fc0" providerId="ADAL" clId="{C62CDB38-EC1F-4B29-8192-C65DF3EB109E}" dt="2020-05-23T19:46:33.132" v="8946" actId="478"/>
          <ac:graphicFrameMkLst>
            <pc:docMk/>
            <pc:sldMk cId="1126647236" sldId="944"/>
            <ac:graphicFrameMk id="16" creationId="{72A1E897-DEAF-4A7A-B473-D28AABFEDAE8}"/>
          </ac:graphicFrameMkLst>
        </pc:graphicFrameChg>
        <pc:graphicFrameChg chg="add del mod">
          <ac:chgData name="Mike" userId="d13c3f3e-70b4-46c4-bf60-ab3fdcc06fc0" providerId="ADAL" clId="{C62CDB38-EC1F-4B29-8192-C65DF3EB109E}" dt="2020-05-23T19:46:48.815" v="8951" actId="478"/>
          <ac:graphicFrameMkLst>
            <pc:docMk/>
            <pc:sldMk cId="1126647236" sldId="944"/>
            <ac:graphicFrameMk id="17" creationId="{F8109E83-520A-4408-9357-CBFBC9E18022}"/>
          </ac:graphicFrameMkLst>
        </pc:graphicFrameChg>
        <pc:graphicFrameChg chg="add del mod">
          <ac:chgData name="Mike" userId="d13c3f3e-70b4-46c4-bf60-ab3fdcc06fc0" providerId="ADAL" clId="{C62CDB38-EC1F-4B29-8192-C65DF3EB109E}" dt="2020-05-23T20:17:49.404" v="9676" actId="478"/>
          <ac:graphicFrameMkLst>
            <pc:docMk/>
            <pc:sldMk cId="1126647236" sldId="944"/>
            <ac:graphicFrameMk id="18" creationId="{CD3ECBC8-19A6-4265-B7E8-B920F226B270}"/>
          </ac:graphicFrameMkLst>
        </pc:graphicFrameChg>
        <pc:graphicFrameChg chg="add del mod">
          <ac:chgData name="Mike" userId="d13c3f3e-70b4-46c4-bf60-ab3fdcc06fc0" providerId="ADAL" clId="{C62CDB38-EC1F-4B29-8192-C65DF3EB109E}" dt="2020-05-23T20:17:49.404" v="9676" actId="478"/>
          <ac:graphicFrameMkLst>
            <pc:docMk/>
            <pc:sldMk cId="1126647236" sldId="944"/>
            <ac:graphicFrameMk id="19" creationId="{0AD9FD51-2E62-45F4-8D54-7DD96BF58CEA}"/>
          </ac:graphicFrameMkLst>
        </pc:graphicFrameChg>
        <pc:graphicFrameChg chg="add del mod">
          <ac:chgData name="Mike" userId="d13c3f3e-70b4-46c4-bf60-ab3fdcc06fc0" providerId="ADAL" clId="{C62CDB38-EC1F-4B29-8192-C65DF3EB109E}" dt="2020-05-23T20:17:49.404" v="9676" actId="478"/>
          <ac:graphicFrameMkLst>
            <pc:docMk/>
            <pc:sldMk cId="1126647236" sldId="944"/>
            <ac:graphicFrameMk id="20" creationId="{02045C81-3B7D-424A-8FA7-C7B03CDC410B}"/>
          </ac:graphicFrameMkLst>
        </pc:graphicFrameChg>
        <pc:graphicFrameChg chg="add del mod">
          <ac:chgData name="Mike" userId="d13c3f3e-70b4-46c4-bf60-ab3fdcc06fc0" providerId="ADAL" clId="{C62CDB38-EC1F-4B29-8192-C65DF3EB109E}" dt="2020-05-23T20:17:49.404" v="9676" actId="478"/>
          <ac:graphicFrameMkLst>
            <pc:docMk/>
            <pc:sldMk cId="1126647236" sldId="944"/>
            <ac:graphicFrameMk id="21" creationId="{216A6215-FBDC-4EA3-A352-78A09F4D7920}"/>
          </ac:graphicFrameMkLst>
        </pc:graphicFrameChg>
        <pc:graphicFrameChg chg="add del mod">
          <ac:chgData name="Mike" userId="d13c3f3e-70b4-46c4-bf60-ab3fdcc06fc0" providerId="ADAL" clId="{C62CDB38-EC1F-4B29-8192-C65DF3EB109E}" dt="2020-05-23T20:13:38.621" v="9631" actId="478"/>
          <ac:graphicFrameMkLst>
            <pc:docMk/>
            <pc:sldMk cId="1126647236" sldId="944"/>
            <ac:graphicFrameMk id="22" creationId="{892D7355-E8FD-44CB-B0E6-5FEEADA5212F}"/>
          </ac:graphicFrameMkLst>
        </pc:graphicFrameChg>
        <pc:graphicFrameChg chg="add del mod ord">
          <ac:chgData name="Mike" userId="d13c3f3e-70b4-46c4-bf60-ab3fdcc06fc0" providerId="ADAL" clId="{C62CDB38-EC1F-4B29-8192-C65DF3EB109E}" dt="2020-05-23T20:17:49.404" v="9676" actId="478"/>
          <ac:graphicFrameMkLst>
            <pc:docMk/>
            <pc:sldMk cId="1126647236" sldId="944"/>
            <ac:graphicFrameMk id="23" creationId="{22491E45-5A5B-44F8-8A05-35FCD1E02C5D}"/>
          </ac:graphicFrameMkLst>
        </pc:graphicFrameChg>
        <pc:graphicFrameChg chg="add del mod ord">
          <ac:chgData name="Mike" userId="d13c3f3e-70b4-46c4-bf60-ab3fdcc06fc0" providerId="ADAL" clId="{C62CDB38-EC1F-4B29-8192-C65DF3EB109E}" dt="2020-05-23T20:17:49.404" v="9676" actId="478"/>
          <ac:graphicFrameMkLst>
            <pc:docMk/>
            <pc:sldMk cId="1126647236" sldId="944"/>
            <ac:graphicFrameMk id="24" creationId="{BE32BA6D-3023-4252-B493-44EA7358BD1F}"/>
          </ac:graphicFrameMkLst>
        </pc:graphicFrameChg>
        <pc:graphicFrameChg chg="add del mod ord">
          <ac:chgData name="Mike" userId="d13c3f3e-70b4-46c4-bf60-ab3fdcc06fc0" providerId="ADAL" clId="{C62CDB38-EC1F-4B29-8192-C65DF3EB109E}" dt="2020-05-23T20:17:49.404" v="9676" actId="478"/>
          <ac:graphicFrameMkLst>
            <pc:docMk/>
            <pc:sldMk cId="1126647236" sldId="944"/>
            <ac:graphicFrameMk id="25" creationId="{B8A51416-A638-405B-8FB9-BBE4469A2B41}"/>
          </ac:graphicFrameMkLst>
        </pc:graphicFrameChg>
        <pc:graphicFrameChg chg="add del mod ord">
          <ac:chgData name="Mike" userId="d13c3f3e-70b4-46c4-bf60-ab3fdcc06fc0" providerId="ADAL" clId="{C62CDB38-EC1F-4B29-8192-C65DF3EB109E}" dt="2020-05-23T20:17:49.404" v="9676" actId="478"/>
          <ac:graphicFrameMkLst>
            <pc:docMk/>
            <pc:sldMk cId="1126647236" sldId="944"/>
            <ac:graphicFrameMk id="26" creationId="{A56D85A4-E5A2-4CED-87C8-018A185805CD}"/>
          </ac:graphicFrameMkLst>
        </pc:graphicFrameChg>
        <pc:graphicFrameChg chg="add del mod ord">
          <ac:chgData name="Mike" userId="d13c3f3e-70b4-46c4-bf60-ab3fdcc06fc0" providerId="ADAL" clId="{C62CDB38-EC1F-4B29-8192-C65DF3EB109E}" dt="2020-05-23T20:17:49.404" v="9676" actId="478"/>
          <ac:graphicFrameMkLst>
            <pc:docMk/>
            <pc:sldMk cId="1126647236" sldId="944"/>
            <ac:graphicFrameMk id="27" creationId="{8EA6DA56-FAE4-4FE9-8572-861BBB6D036C}"/>
          </ac:graphicFrameMkLst>
        </pc:graphicFrameChg>
        <pc:graphicFrameChg chg="add del mod ord">
          <ac:chgData name="Mike" userId="d13c3f3e-70b4-46c4-bf60-ab3fdcc06fc0" providerId="ADAL" clId="{C62CDB38-EC1F-4B29-8192-C65DF3EB109E}" dt="2020-05-24T00:19:21.798" v="10800" actId="478"/>
          <ac:graphicFrameMkLst>
            <pc:docMk/>
            <pc:sldMk cId="1126647236" sldId="944"/>
            <ac:graphicFrameMk id="29" creationId="{F545B12E-30BF-40F1-8D17-8531BCE66208}"/>
          </ac:graphicFrameMkLst>
        </pc:graphicFrameChg>
        <pc:graphicFrameChg chg="add del mod">
          <ac:chgData name="Mike" userId="d13c3f3e-70b4-46c4-bf60-ab3fdcc06fc0" providerId="ADAL" clId="{C62CDB38-EC1F-4B29-8192-C65DF3EB109E}" dt="2020-05-24T00:19:21.798" v="10800" actId="478"/>
          <ac:graphicFrameMkLst>
            <pc:docMk/>
            <pc:sldMk cId="1126647236" sldId="944"/>
            <ac:graphicFrameMk id="30" creationId="{8E04C5CC-1746-4D8C-B4A1-463841055691}"/>
          </ac:graphicFrameMkLst>
        </pc:graphicFrameChg>
        <pc:graphicFrameChg chg="add del mod">
          <ac:chgData name="Mike" userId="d13c3f3e-70b4-46c4-bf60-ab3fdcc06fc0" providerId="ADAL" clId="{C62CDB38-EC1F-4B29-8192-C65DF3EB109E}" dt="2020-05-24T00:19:21.798" v="10800" actId="478"/>
          <ac:graphicFrameMkLst>
            <pc:docMk/>
            <pc:sldMk cId="1126647236" sldId="944"/>
            <ac:graphicFrameMk id="31" creationId="{147ADDF4-6504-4B96-9CFA-7EAEA6190C7D}"/>
          </ac:graphicFrameMkLst>
        </pc:graphicFrameChg>
        <pc:graphicFrameChg chg="add del mod">
          <ac:chgData name="Mike" userId="d13c3f3e-70b4-46c4-bf60-ab3fdcc06fc0" providerId="ADAL" clId="{C62CDB38-EC1F-4B29-8192-C65DF3EB109E}" dt="2020-05-24T00:19:21.798" v="10800" actId="478"/>
          <ac:graphicFrameMkLst>
            <pc:docMk/>
            <pc:sldMk cId="1126647236" sldId="944"/>
            <ac:graphicFrameMk id="32" creationId="{CD577950-A726-4237-BCF4-E40D9F650841}"/>
          </ac:graphicFrameMkLst>
        </pc:graphicFrameChg>
        <pc:graphicFrameChg chg="add del mod">
          <ac:chgData name="Mike" userId="d13c3f3e-70b4-46c4-bf60-ab3fdcc06fc0" providerId="ADAL" clId="{C62CDB38-EC1F-4B29-8192-C65DF3EB109E}" dt="2020-05-24T00:19:21.798" v="10800" actId="478"/>
          <ac:graphicFrameMkLst>
            <pc:docMk/>
            <pc:sldMk cId="1126647236" sldId="944"/>
            <ac:graphicFrameMk id="33" creationId="{5DE11ECE-AF0D-481B-BE20-89EE5B1F46E2}"/>
          </ac:graphicFrameMkLst>
        </pc:graphicFrameChg>
        <pc:graphicFrameChg chg="add del mod">
          <ac:chgData name="Mike" userId="d13c3f3e-70b4-46c4-bf60-ab3fdcc06fc0" providerId="ADAL" clId="{C62CDB38-EC1F-4B29-8192-C65DF3EB109E}" dt="2020-05-24T00:19:21.798" v="10800" actId="478"/>
          <ac:graphicFrameMkLst>
            <pc:docMk/>
            <pc:sldMk cId="1126647236" sldId="944"/>
            <ac:graphicFrameMk id="34" creationId="{79C002BC-37ED-4A5D-AE0D-585EFFD7FE7A}"/>
          </ac:graphicFrameMkLst>
        </pc:graphicFrameChg>
        <pc:graphicFrameChg chg="add del mod">
          <ac:chgData name="Mike" userId="d13c3f3e-70b4-46c4-bf60-ab3fdcc06fc0" providerId="ADAL" clId="{C62CDB38-EC1F-4B29-8192-C65DF3EB109E}" dt="2020-05-24T00:19:21.798" v="10800" actId="478"/>
          <ac:graphicFrameMkLst>
            <pc:docMk/>
            <pc:sldMk cId="1126647236" sldId="944"/>
            <ac:graphicFrameMk id="35" creationId="{4B6D752D-188D-47F2-85FB-255B36C46262}"/>
          </ac:graphicFrameMkLst>
        </pc:graphicFrameChg>
        <pc:graphicFrameChg chg="add del mod">
          <ac:chgData name="Mike" userId="d13c3f3e-70b4-46c4-bf60-ab3fdcc06fc0" providerId="ADAL" clId="{C62CDB38-EC1F-4B29-8192-C65DF3EB109E}" dt="2020-05-24T00:19:21.798" v="10800" actId="478"/>
          <ac:graphicFrameMkLst>
            <pc:docMk/>
            <pc:sldMk cId="1126647236" sldId="944"/>
            <ac:graphicFrameMk id="36" creationId="{291E1816-20A8-4469-83E0-93B17405B035}"/>
          </ac:graphicFrameMkLst>
        </pc:graphicFrameChg>
        <pc:graphicFrameChg chg="add del mod">
          <ac:chgData name="Mike" userId="d13c3f3e-70b4-46c4-bf60-ab3fdcc06fc0" providerId="ADAL" clId="{C62CDB38-EC1F-4B29-8192-C65DF3EB109E}" dt="2020-05-24T00:19:21.798" v="10800" actId="478"/>
          <ac:graphicFrameMkLst>
            <pc:docMk/>
            <pc:sldMk cId="1126647236" sldId="944"/>
            <ac:graphicFrameMk id="37" creationId="{4221C911-7819-4B79-899F-FE24ABD0D17C}"/>
          </ac:graphicFrameMkLst>
        </pc:graphicFrameChg>
        <pc:graphicFrameChg chg="add del mod">
          <ac:chgData name="Mike" userId="d13c3f3e-70b4-46c4-bf60-ab3fdcc06fc0" providerId="ADAL" clId="{C62CDB38-EC1F-4B29-8192-C65DF3EB109E}" dt="2020-05-24T00:19:21.798" v="10800" actId="478"/>
          <ac:graphicFrameMkLst>
            <pc:docMk/>
            <pc:sldMk cId="1126647236" sldId="944"/>
            <ac:graphicFrameMk id="38" creationId="{5A4A279A-0EFD-4A3A-A712-AD8F3A4A7000}"/>
          </ac:graphicFrameMkLst>
        </pc:graphicFrameChg>
        <pc:graphicFrameChg chg="add del mod">
          <ac:chgData name="Mike" userId="d13c3f3e-70b4-46c4-bf60-ab3fdcc06fc0" providerId="ADAL" clId="{C62CDB38-EC1F-4B29-8192-C65DF3EB109E}" dt="2020-05-24T00:19:21.798" v="10800" actId="478"/>
          <ac:graphicFrameMkLst>
            <pc:docMk/>
            <pc:sldMk cId="1126647236" sldId="944"/>
            <ac:graphicFrameMk id="39" creationId="{6E9E6247-BE4A-454B-A2A0-E50E0DC87F90}"/>
          </ac:graphicFrameMkLst>
        </pc:graphicFrameChg>
        <pc:graphicFrameChg chg="add del mod">
          <ac:chgData name="Mike" userId="d13c3f3e-70b4-46c4-bf60-ab3fdcc06fc0" providerId="ADAL" clId="{C62CDB38-EC1F-4B29-8192-C65DF3EB109E}" dt="2020-05-24T00:19:21.798" v="10800" actId="478"/>
          <ac:graphicFrameMkLst>
            <pc:docMk/>
            <pc:sldMk cId="1126647236" sldId="944"/>
            <ac:graphicFrameMk id="40" creationId="{1667D160-2DC1-4909-8280-CF4C42F10C55}"/>
          </ac:graphicFrameMkLst>
        </pc:graphicFrameChg>
      </pc:sldChg>
      <pc:sldChg chg="addSp delSp modSp add mod modAnim">
        <pc:chgData name="Mike" userId="d13c3f3e-70b4-46c4-bf60-ab3fdcc06fc0" providerId="ADAL" clId="{C62CDB38-EC1F-4B29-8192-C65DF3EB109E}" dt="2020-05-24T00:16:53.399" v="10793" actId="478"/>
        <pc:sldMkLst>
          <pc:docMk/>
          <pc:sldMk cId="3199599173" sldId="945"/>
        </pc:sldMkLst>
        <pc:spChg chg="mod">
          <ac:chgData name="Mike" userId="d13c3f3e-70b4-46c4-bf60-ab3fdcc06fc0" providerId="ADAL" clId="{C62CDB38-EC1F-4B29-8192-C65DF3EB109E}" dt="2020-05-23T23:15:21.078" v="10261" actId="403"/>
          <ac:spMkLst>
            <pc:docMk/>
            <pc:sldMk cId="3199599173" sldId="945"/>
            <ac:spMk id="13" creationId="{00000000-0000-0000-0000-000000000000}"/>
          </ac:spMkLst>
        </pc:spChg>
        <pc:spChg chg="del mod">
          <ac:chgData name="Mike" userId="d13c3f3e-70b4-46c4-bf60-ab3fdcc06fc0" providerId="ADAL" clId="{C62CDB38-EC1F-4B29-8192-C65DF3EB109E}" dt="2020-05-23T23:15:47.756" v="10262" actId="478"/>
          <ac:spMkLst>
            <pc:docMk/>
            <pc:sldMk cId="3199599173" sldId="945"/>
            <ac:spMk id="16" creationId="{00000000-0000-0000-0000-000000000000}"/>
          </ac:spMkLst>
        </pc:spChg>
        <pc:spChg chg="add mod">
          <ac:chgData name="Mike" userId="d13c3f3e-70b4-46c4-bf60-ab3fdcc06fc0" providerId="ADAL" clId="{C62CDB38-EC1F-4B29-8192-C65DF3EB109E}" dt="2020-05-23T23:14:38.017" v="10254"/>
          <ac:spMkLst>
            <pc:docMk/>
            <pc:sldMk cId="3199599173" sldId="945"/>
            <ac:spMk id="30" creationId="{45F7591F-4202-4267-94CE-294A34134A87}"/>
          </ac:spMkLst>
        </pc:spChg>
        <pc:spChg chg="add mod">
          <ac:chgData name="Mike" userId="d13c3f3e-70b4-46c4-bf60-ab3fdcc06fc0" providerId="ADAL" clId="{C62CDB38-EC1F-4B29-8192-C65DF3EB109E}" dt="2020-05-23T23:14:38.017" v="10254"/>
          <ac:spMkLst>
            <pc:docMk/>
            <pc:sldMk cId="3199599173" sldId="945"/>
            <ac:spMk id="31" creationId="{CB9495D8-BFC5-4B51-9B0E-283D0CFC2443}"/>
          </ac:spMkLst>
        </pc:spChg>
        <pc:spChg chg="add mod">
          <ac:chgData name="Mike" userId="d13c3f3e-70b4-46c4-bf60-ab3fdcc06fc0" providerId="ADAL" clId="{C62CDB38-EC1F-4B29-8192-C65DF3EB109E}" dt="2020-05-24T00:16:46.343" v="10792" actId="1076"/>
          <ac:spMkLst>
            <pc:docMk/>
            <pc:sldMk cId="3199599173" sldId="945"/>
            <ac:spMk id="32" creationId="{F228FF31-2D71-4A29-A6F4-6A4B0BF5FF29}"/>
          </ac:spMkLst>
        </pc:spChg>
        <pc:spChg chg="add mod">
          <ac:chgData name="Mike" userId="d13c3f3e-70b4-46c4-bf60-ab3fdcc06fc0" providerId="ADAL" clId="{C62CDB38-EC1F-4B29-8192-C65DF3EB109E}" dt="2020-05-23T23:14:38.017" v="10254"/>
          <ac:spMkLst>
            <pc:docMk/>
            <pc:sldMk cId="3199599173" sldId="945"/>
            <ac:spMk id="33" creationId="{2B584887-D1DF-4D4F-9315-D0B1B5332C00}"/>
          </ac:spMkLst>
        </pc:spChg>
        <pc:spChg chg="add del mod">
          <ac:chgData name="Mike" userId="d13c3f3e-70b4-46c4-bf60-ab3fdcc06fc0" providerId="ADAL" clId="{C62CDB38-EC1F-4B29-8192-C65DF3EB109E}" dt="2020-05-23T23:21:11.263" v="10324" actId="478"/>
          <ac:spMkLst>
            <pc:docMk/>
            <pc:sldMk cId="3199599173" sldId="945"/>
            <ac:spMk id="34" creationId="{A4142342-F1D7-48D6-A025-7D1A65373556}"/>
          </ac:spMkLst>
        </pc:spChg>
        <pc:spChg chg="add del mod">
          <ac:chgData name="Mike" userId="d13c3f3e-70b4-46c4-bf60-ab3fdcc06fc0" providerId="ADAL" clId="{C62CDB38-EC1F-4B29-8192-C65DF3EB109E}" dt="2020-05-23T23:25:57.205" v="10376" actId="478"/>
          <ac:spMkLst>
            <pc:docMk/>
            <pc:sldMk cId="3199599173" sldId="945"/>
            <ac:spMk id="35" creationId="{16EA4F35-2AE7-4949-8C0D-1823097F9EC0}"/>
          </ac:spMkLst>
        </pc:spChg>
        <pc:spChg chg="add del mod">
          <ac:chgData name="Mike" userId="d13c3f3e-70b4-46c4-bf60-ab3fdcc06fc0" providerId="ADAL" clId="{C62CDB38-EC1F-4B29-8192-C65DF3EB109E}" dt="2020-05-23T23:21:12.115" v="10325" actId="478"/>
          <ac:spMkLst>
            <pc:docMk/>
            <pc:sldMk cId="3199599173" sldId="945"/>
            <ac:spMk id="36" creationId="{156B77AE-F3E9-4204-8A65-15ED912EA8D2}"/>
          </ac:spMkLst>
        </pc:spChg>
        <pc:spChg chg="add mod">
          <ac:chgData name="Mike" userId="d13c3f3e-70b4-46c4-bf60-ab3fdcc06fc0" providerId="ADAL" clId="{C62CDB38-EC1F-4B29-8192-C65DF3EB109E}" dt="2020-05-24T00:16:43.885" v="10790" actId="555"/>
          <ac:spMkLst>
            <pc:docMk/>
            <pc:sldMk cId="3199599173" sldId="945"/>
            <ac:spMk id="37" creationId="{BB9CC192-D94C-48A0-88C2-88C77597FAA8}"/>
          </ac:spMkLst>
        </pc:spChg>
        <pc:spChg chg="add del mod">
          <ac:chgData name="Mike" userId="d13c3f3e-70b4-46c4-bf60-ab3fdcc06fc0" providerId="ADAL" clId="{C62CDB38-EC1F-4B29-8192-C65DF3EB109E}" dt="2020-05-24T00:16:53.399" v="10793" actId="478"/>
          <ac:spMkLst>
            <pc:docMk/>
            <pc:sldMk cId="3199599173" sldId="945"/>
            <ac:spMk id="38" creationId="{DD8E6514-C1B9-48F2-B858-A589A4E976DB}"/>
          </ac:spMkLst>
        </pc:spChg>
        <pc:graphicFrameChg chg="del mod">
          <ac:chgData name="Mike" userId="d13c3f3e-70b4-46c4-bf60-ab3fdcc06fc0" providerId="ADAL" clId="{C62CDB38-EC1F-4B29-8192-C65DF3EB109E}" dt="2020-05-23T23:16:41.169" v="10288" actId="478"/>
          <ac:graphicFrameMkLst>
            <pc:docMk/>
            <pc:sldMk cId="3199599173" sldId="945"/>
            <ac:graphicFrameMk id="14"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18"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19"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20"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21"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22"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23"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24"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25"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26"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27"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28" creationId="{00000000-0000-0000-0000-000000000000}"/>
          </ac:graphicFrameMkLst>
        </pc:graphicFrameChg>
        <pc:graphicFrameChg chg="del mod">
          <ac:chgData name="Mike" userId="d13c3f3e-70b4-46c4-bf60-ab3fdcc06fc0" providerId="ADAL" clId="{C62CDB38-EC1F-4B29-8192-C65DF3EB109E}" dt="2020-05-23T23:16:41.169" v="10288" actId="478"/>
          <ac:graphicFrameMkLst>
            <pc:docMk/>
            <pc:sldMk cId="3199599173" sldId="945"/>
            <ac:graphicFrameMk id="29" creationId="{00000000-0000-0000-0000-000000000000}"/>
          </ac:graphicFrameMkLst>
        </pc:graphicFrameChg>
      </pc:sldChg>
      <pc:sldChg chg="addSp delSp modSp add del mod">
        <pc:chgData name="Mike" userId="d13c3f3e-70b4-46c4-bf60-ab3fdcc06fc0" providerId="ADAL" clId="{C62CDB38-EC1F-4B29-8192-C65DF3EB109E}" dt="2020-05-24T00:18:50.356" v="10799" actId="47"/>
        <pc:sldMkLst>
          <pc:docMk/>
          <pc:sldMk cId="1781586405" sldId="946"/>
        </pc:sldMkLst>
        <pc:spChg chg="mod topLvl">
          <ac:chgData name="Mike" userId="d13c3f3e-70b4-46c4-bf60-ab3fdcc06fc0" providerId="ADAL" clId="{C62CDB38-EC1F-4B29-8192-C65DF3EB109E}" dt="2020-05-23T23:00:19.984" v="10157" actId="12788"/>
          <ac:spMkLst>
            <pc:docMk/>
            <pc:sldMk cId="1781586405" sldId="946"/>
            <ac:spMk id="3" creationId="{8D8E7028-9B65-481C-921B-9B12933E236F}"/>
          </ac:spMkLst>
        </pc:spChg>
        <pc:spChg chg="mod topLvl">
          <ac:chgData name="Mike" userId="d13c3f3e-70b4-46c4-bf60-ab3fdcc06fc0" providerId="ADAL" clId="{C62CDB38-EC1F-4B29-8192-C65DF3EB109E}" dt="2020-05-23T23:00:03.106" v="10146" actId="165"/>
          <ac:spMkLst>
            <pc:docMk/>
            <pc:sldMk cId="1781586405" sldId="946"/>
            <ac:spMk id="4" creationId="{57E6F096-9400-42A1-82F1-3F106B56CEDE}"/>
          </ac:spMkLst>
        </pc:spChg>
        <pc:spChg chg="add del mod">
          <ac:chgData name="Mike" userId="d13c3f3e-70b4-46c4-bf60-ab3fdcc06fc0" providerId="ADAL" clId="{C62CDB38-EC1F-4B29-8192-C65DF3EB109E}" dt="2020-05-23T22:51:37.624" v="10056" actId="478"/>
          <ac:spMkLst>
            <pc:docMk/>
            <pc:sldMk cId="1781586405" sldId="946"/>
            <ac:spMk id="6" creationId="{14F69E3B-AD76-4FBB-894F-0EA08D86BB96}"/>
          </ac:spMkLst>
        </pc:spChg>
        <pc:spChg chg="add mod topLvl">
          <ac:chgData name="Mike" userId="d13c3f3e-70b4-46c4-bf60-ab3fdcc06fc0" providerId="ADAL" clId="{C62CDB38-EC1F-4B29-8192-C65DF3EB109E}" dt="2020-05-23T23:00:03.106" v="10146" actId="165"/>
          <ac:spMkLst>
            <pc:docMk/>
            <pc:sldMk cId="1781586405" sldId="946"/>
            <ac:spMk id="9" creationId="{1B8629BA-630F-47DE-9613-FCC96AB7353C}"/>
          </ac:spMkLst>
        </pc:spChg>
        <pc:spChg chg="mod">
          <ac:chgData name="Mike" userId="d13c3f3e-70b4-46c4-bf60-ab3fdcc06fc0" providerId="ADAL" clId="{C62CDB38-EC1F-4B29-8192-C65DF3EB109E}" dt="2020-05-23T23:10:41.580" v="10222" actId="20577"/>
          <ac:spMkLst>
            <pc:docMk/>
            <pc:sldMk cId="1781586405" sldId="946"/>
            <ac:spMk id="13" creationId="{00000000-0000-0000-0000-000000000000}"/>
          </ac:spMkLst>
        </pc:spChg>
        <pc:spChg chg="add mod topLvl">
          <ac:chgData name="Mike" userId="d13c3f3e-70b4-46c4-bf60-ab3fdcc06fc0" providerId="ADAL" clId="{C62CDB38-EC1F-4B29-8192-C65DF3EB109E}" dt="2020-05-23T22:57:35.167" v="10121" actId="164"/>
          <ac:spMkLst>
            <pc:docMk/>
            <pc:sldMk cId="1781586405" sldId="946"/>
            <ac:spMk id="14" creationId="{0E41B030-4899-467A-BF8C-E3CE909BA896}"/>
          </ac:spMkLst>
        </pc:spChg>
        <pc:spChg chg="add mod topLvl">
          <ac:chgData name="Mike" userId="d13c3f3e-70b4-46c4-bf60-ab3fdcc06fc0" providerId="ADAL" clId="{C62CDB38-EC1F-4B29-8192-C65DF3EB109E}" dt="2020-05-23T22:57:35.167" v="10121" actId="164"/>
          <ac:spMkLst>
            <pc:docMk/>
            <pc:sldMk cId="1781586405" sldId="946"/>
            <ac:spMk id="16" creationId="{42B693DF-886F-4617-BDE2-C2BE5EB99CE0}"/>
          </ac:spMkLst>
        </pc:spChg>
        <pc:spChg chg="add mod topLvl">
          <ac:chgData name="Mike" userId="d13c3f3e-70b4-46c4-bf60-ab3fdcc06fc0" providerId="ADAL" clId="{C62CDB38-EC1F-4B29-8192-C65DF3EB109E}" dt="2020-05-23T22:57:35.167" v="10121" actId="164"/>
          <ac:spMkLst>
            <pc:docMk/>
            <pc:sldMk cId="1781586405" sldId="946"/>
            <ac:spMk id="19" creationId="{77D8E013-F322-4ED9-91E2-5751DAF8034A}"/>
          </ac:spMkLst>
        </pc:spChg>
        <pc:spChg chg="add mod">
          <ac:chgData name="Mike" userId="d13c3f3e-70b4-46c4-bf60-ab3fdcc06fc0" providerId="ADAL" clId="{C62CDB38-EC1F-4B29-8192-C65DF3EB109E}" dt="2020-05-23T22:57:35.167" v="10121" actId="164"/>
          <ac:spMkLst>
            <pc:docMk/>
            <pc:sldMk cId="1781586405" sldId="946"/>
            <ac:spMk id="26" creationId="{EAA609E8-B021-43C5-8BEA-6A98143D239A}"/>
          </ac:spMkLst>
        </pc:spChg>
        <pc:spChg chg="add mod">
          <ac:chgData name="Mike" userId="d13c3f3e-70b4-46c4-bf60-ab3fdcc06fc0" providerId="ADAL" clId="{C62CDB38-EC1F-4B29-8192-C65DF3EB109E}" dt="2020-05-23T22:57:35.167" v="10121" actId="164"/>
          <ac:spMkLst>
            <pc:docMk/>
            <pc:sldMk cId="1781586405" sldId="946"/>
            <ac:spMk id="27" creationId="{FCAE9A52-C136-4D4E-9966-C68BEC5AB463}"/>
          </ac:spMkLst>
        </pc:spChg>
        <pc:grpChg chg="add del mod">
          <ac:chgData name="Mike" userId="d13c3f3e-70b4-46c4-bf60-ab3fdcc06fc0" providerId="ADAL" clId="{C62CDB38-EC1F-4B29-8192-C65DF3EB109E}" dt="2020-05-23T23:00:03.106" v="10146" actId="165"/>
          <ac:grpSpMkLst>
            <pc:docMk/>
            <pc:sldMk cId="1781586405" sldId="946"/>
            <ac:grpSpMk id="7" creationId="{8CFBC9B7-492C-43F7-BC0E-08C57A48D1CE}"/>
          </ac:grpSpMkLst>
        </pc:grpChg>
        <pc:grpChg chg="add del mod">
          <ac:chgData name="Mike" userId="d13c3f3e-70b4-46c4-bf60-ab3fdcc06fc0" providerId="ADAL" clId="{C62CDB38-EC1F-4B29-8192-C65DF3EB109E}" dt="2020-05-23T22:55:00.860" v="10079" actId="165"/>
          <ac:grpSpMkLst>
            <pc:docMk/>
            <pc:sldMk cId="1781586405" sldId="946"/>
            <ac:grpSpMk id="12" creationId="{A364AF5D-086C-4032-A321-C682323EB49C}"/>
          </ac:grpSpMkLst>
        </pc:grpChg>
        <pc:grpChg chg="add mod">
          <ac:chgData name="Mike" userId="d13c3f3e-70b4-46c4-bf60-ab3fdcc06fc0" providerId="ADAL" clId="{C62CDB38-EC1F-4B29-8192-C65DF3EB109E}" dt="2020-05-23T22:57:48.694" v="10123" actId="408"/>
          <ac:grpSpMkLst>
            <pc:docMk/>
            <pc:sldMk cId="1781586405" sldId="946"/>
            <ac:grpSpMk id="28" creationId="{12D33571-B117-42BD-A9E8-9017719CC28C}"/>
          </ac:grpSpMkLst>
        </pc:grpChg>
        <pc:graphicFrameChg chg="add mod">
          <ac:chgData name="Mike" userId="d13c3f3e-70b4-46c4-bf60-ab3fdcc06fc0" providerId="ADAL" clId="{C62CDB38-EC1F-4B29-8192-C65DF3EB109E}" dt="2020-05-23T23:08:02.998" v="10196"/>
          <ac:graphicFrameMkLst>
            <pc:docMk/>
            <pc:sldMk cId="1781586405" sldId="946"/>
            <ac:graphicFrameMk id="22" creationId="{352F78CE-91CA-4873-A36B-9BA8E8E7E99D}"/>
          </ac:graphicFrameMkLst>
        </pc:graphicFrameChg>
        <pc:graphicFrameChg chg="add mod">
          <ac:chgData name="Mike" userId="d13c3f3e-70b4-46c4-bf60-ab3fdcc06fc0" providerId="ADAL" clId="{C62CDB38-EC1F-4B29-8192-C65DF3EB109E}" dt="2020-05-23T22:57:55.154" v="10124" actId="12788"/>
          <ac:graphicFrameMkLst>
            <pc:docMk/>
            <pc:sldMk cId="1781586405" sldId="946"/>
            <ac:graphicFrameMk id="23" creationId="{BD5334B4-76D2-4DCD-8A9E-5FF2DA7F0F4B}"/>
          </ac:graphicFrameMkLst>
        </pc:graphicFrameChg>
        <pc:graphicFrameChg chg="add mod">
          <ac:chgData name="Mike" userId="d13c3f3e-70b4-46c4-bf60-ab3fdcc06fc0" providerId="ADAL" clId="{C62CDB38-EC1F-4B29-8192-C65DF3EB109E}" dt="2020-05-23T23:08:03.003" v="10197"/>
          <ac:graphicFrameMkLst>
            <pc:docMk/>
            <pc:sldMk cId="1781586405" sldId="946"/>
            <ac:graphicFrameMk id="24" creationId="{2A31FC63-BB01-4B66-993E-C149C769A48C}"/>
          </ac:graphicFrameMkLst>
        </pc:graphicFrameChg>
        <pc:graphicFrameChg chg="add mod">
          <ac:chgData name="Mike" userId="d13c3f3e-70b4-46c4-bf60-ab3fdcc06fc0" providerId="ADAL" clId="{C62CDB38-EC1F-4B29-8192-C65DF3EB109E}" dt="2020-05-23T23:08:03.008" v="10198"/>
          <ac:graphicFrameMkLst>
            <pc:docMk/>
            <pc:sldMk cId="1781586405" sldId="946"/>
            <ac:graphicFrameMk id="25" creationId="{1C6A1CE5-2A9E-486A-A568-4B7829A21363}"/>
          </ac:graphicFrameMkLst>
        </pc:graphicFrameChg>
        <pc:graphicFrameChg chg="add mod">
          <ac:chgData name="Mike" userId="d13c3f3e-70b4-46c4-bf60-ab3fdcc06fc0" providerId="ADAL" clId="{C62CDB38-EC1F-4B29-8192-C65DF3EB109E}" dt="2020-05-23T23:25:43.329" v="10370"/>
          <ac:graphicFrameMkLst>
            <pc:docMk/>
            <pc:sldMk cId="1781586405" sldId="946"/>
            <ac:graphicFrameMk id="29" creationId="{BAFCB7D6-B6B4-4102-8F9F-96360A70B2AC}"/>
          </ac:graphicFrameMkLst>
        </pc:graphicFrameChg>
        <pc:graphicFrameChg chg="add mod">
          <ac:chgData name="Mike" userId="d13c3f3e-70b4-46c4-bf60-ab3fdcc06fc0" providerId="ADAL" clId="{C62CDB38-EC1F-4B29-8192-C65DF3EB109E}" dt="2020-05-23T23:02:48.955" v="10184"/>
          <ac:graphicFrameMkLst>
            <pc:docMk/>
            <pc:sldMk cId="1781586405" sldId="946"/>
            <ac:graphicFrameMk id="31" creationId="{F6F2B4E3-3558-455E-8783-50FDC14FD8DC}"/>
          </ac:graphicFrameMkLst>
        </pc:graphicFrameChg>
        <pc:graphicFrameChg chg="add mod">
          <ac:chgData name="Mike" userId="d13c3f3e-70b4-46c4-bf60-ab3fdcc06fc0" providerId="ADAL" clId="{C62CDB38-EC1F-4B29-8192-C65DF3EB109E}" dt="2020-05-23T23:08:03.015" v="10200"/>
          <ac:graphicFrameMkLst>
            <pc:docMk/>
            <pc:sldMk cId="1781586405" sldId="946"/>
            <ac:graphicFrameMk id="32" creationId="{7B620558-7ED5-4BE4-83E1-42CB54AE4A6C}"/>
          </ac:graphicFrameMkLst>
        </pc:graphicFrameChg>
        <pc:graphicFrameChg chg="add del mod">
          <ac:chgData name="Mike" userId="d13c3f3e-70b4-46c4-bf60-ab3fdcc06fc0" providerId="ADAL" clId="{C62CDB38-EC1F-4B29-8192-C65DF3EB109E}" dt="2020-05-23T23:01:53.461" v="10176" actId="478"/>
          <ac:graphicFrameMkLst>
            <pc:docMk/>
            <pc:sldMk cId="1781586405" sldId="946"/>
            <ac:graphicFrameMk id="33" creationId="{605328A3-4913-45ED-8BC5-50462AAC9A29}"/>
          </ac:graphicFrameMkLst>
        </pc:graphicFrameChg>
        <pc:graphicFrameChg chg="add mod">
          <ac:chgData name="Mike" userId="d13c3f3e-70b4-46c4-bf60-ab3fdcc06fc0" providerId="ADAL" clId="{C62CDB38-EC1F-4B29-8192-C65DF3EB109E}" dt="2020-05-23T23:08:03.019" v="10201"/>
          <ac:graphicFrameMkLst>
            <pc:docMk/>
            <pc:sldMk cId="1781586405" sldId="946"/>
            <ac:graphicFrameMk id="34" creationId="{F1E23F43-5E26-45B2-96C7-BB5DBE6C9E0D}"/>
          </ac:graphicFrameMkLst>
        </pc:graphicFrameChg>
        <pc:graphicFrameChg chg="add mod">
          <ac:chgData name="Mike" userId="d13c3f3e-70b4-46c4-bf60-ab3fdcc06fc0" providerId="ADAL" clId="{C62CDB38-EC1F-4B29-8192-C65DF3EB109E}" dt="2020-05-23T23:08:03.023" v="10202"/>
          <ac:graphicFrameMkLst>
            <pc:docMk/>
            <pc:sldMk cId="1781586405" sldId="946"/>
            <ac:graphicFrameMk id="35" creationId="{EA9E33B1-AC64-48B6-82B3-4476F75A9F6A}"/>
          </ac:graphicFrameMkLst>
        </pc:graphicFrameChg>
        <pc:graphicFrameChg chg="add mod">
          <ac:chgData name="Mike" userId="d13c3f3e-70b4-46c4-bf60-ab3fdcc06fc0" providerId="ADAL" clId="{C62CDB38-EC1F-4B29-8192-C65DF3EB109E}" dt="2020-05-23T23:25:43.335" v="10371"/>
          <ac:graphicFrameMkLst>
            <pc:docMk/>
            <pc:sldMk cId="1781586405" sldId="946"/>
            <ac:graphicFrameMk id="36" creationId="{480F7E6F-C257-4DBB-B667-D684558DA599}"/>
          </ac:graphicFrameMkLst>
        </pc:graphicFrameChg>
        <pc:graphicFrameChg chg="add mod">
          <ac:chgData name="Mike" userId="d13c3f3e-70b4-46c4-bf60-ab3fdcc06fc0" providerId="ADAL" clId="{C62CDB38-EC1F-4B29-8192-C65DF3EB109E}" dt="2020-05-23T23:08:52.651" v="10209" actId="1076"/>
          <ac:graphicFrameMkLst>
            <pc:docMk/>
            <pc:sldMk cId="1781586405" sldId="946"/>
            <ac:graphicFrameMk id="37" creationId="{F2160641-154C-4951-8E99-4A3B651B84FD}"/>
          </ac:graphicFrameMkLst>
        </pc:graphicFrameChg>
        <pc:graphicFrameChg chg="add mod">
          <ac:chgData name="Mike" userId="d13c3f3e-70b4-46c4-bf60-ab3fdcc06fc0" providerId="ADAL" clId="{C62CDB38-EC1F-4B29-8192-C65DF3EB109E}" dt="2020-05-23T23:09:30.369" v="10213"/>
          <ac:graphicFrameMkLst>
            <pc:docMk/>
            <pc:sldMk cId="1781586405" sldId="946"/>
            <ac:graphicFrameMk id="38" creationId="{D4BD2EF6-C92F-4493-B3F9-ACAF285B7510}"/>
          </ac:graphicFrameMkLst>
        </pc:graphicFrameChg>
        <pc:graphicFrameChg chg="add mod">
          <ac:chgData name="Mike" userId="d13c3f3e-70b4-46c4-bf60-ab3fdcc06fc0" providerId="ADAL" clId="{C62CDB38-EC1F-4B29-8192-C65DF3EB109E}" dt="2020-05-23T23:25:43.342" v="10372"/>
          <ac:graphicFrameMkLst>
            <pc:docMk/>
            <pc:sldMk cId="1781586405" sldId="946"/>
            <ac:graphicFrameMk id="39" creationId="{EA5C2B00-0086-4554-B789-740280340516}"/>
          </ac:graphicFrameMkLst>
        </pc:graphicFrameChg>
        <pc:cxnChg chg="mod topLvl">
          <ac:chgData name="Mike" userId="d13c3f3e-70b4-46c4-bf60-ab3fdcc06fc0" providerId="ADAL" clId="{C62CDB38-EC1F-4B29-8192-C65DF3EB109E}" dt="2020-05-23T23:00:03.106" v="10146" actId="165"/>
          <ac:cxnSpMkLst>
            <pc:docMk/>
            <pc:sldMk cId="1781586405" sldId="946"/>
            <ac:cxnSpMk id="8" creationId="{544D6593-C0A7-47FB-B50B-D5A347666285}"/>
          </ac:cxnSpMkLst>
        </pc:cxnChg>
        <pc:cxnChg chg="add mod topLvl">
          <ac:chgData name="Mike" userId="d13c3f3e-70b4-46c4-bf60-ab3fdcc06fc0" providerId="ADAL" clId="{C62CDB38-EC1F-4B29-8192-C65DF3EB109E}" dt="2020-05-23T23:00:03.106" v="10146" actId="165"/>
          <ac:cxnSpMkLst>
            <pc:docMk/>
            <pc:sldMk cId="1781586405" sldId="946"/>
            <ac:cxnSpMk id="10" creationId="{6E52D625-AD80-478C-BEC2-E3560C13B18E}"/>
          </ac:cxnSpMkLst>
        </pc:cxnChg>
        <pc:cxnChg chg="add mod topLvl">
          <ac:chgData name="Mike" userId="d13c3f3e-70b4-46c4-bf60-ab3fdcc06fc0" providerId="ADAL" clId="{C62CDB38-EC1F-4B29-8192-C65DF3EB109E}" dt="2020-05-23T23:00:03.106" v="10146" actId="165"/>
          <ac:cxnSpMkLst>
            <pc:docMk/>
            <pc:sldMk cId="1781586405" sldId="946"/>
            <ac:cxnSpMk id="11" creationId="{B01EF2EF-21AC-456E-9CF3-7247A8D98DB7}"/>
          </ac:cxnSpMkLst>
        </pc:cxnChg>
        <pc:cxnChg chg="add mod topLvl">
          <ac:chgData name="Mike" userId="d13c3f3e-70b4-46c4-bf60-ab3fdcc06fc0" providerId="ADAL" clId="{C62CDB38-EC1F-4B29-8192-C65DF3EB109E}" dt="2020-05-23T22:57:35.167" v="10121" actId="164"/>
          <ac:cxnSpMkLst>
            <pc:docMk/>
            <pc:sldMk cId="1781586405" sldId="946"/>
            <ac:cxnSpMk id="17" creationId="{67769116-F984-4AE3-AA65-4D5FA9B84679}"/>
          </ac:cxnSpMkLst>
        </pc:cxnChg>
        <pc:cxnChg chg="add mod topLvl">
          <ac:chgData name="Mike" userId="d13c3f3e-70b4-46c4-bf60-ab3fdcc06fc0" providerId="ADAL" clId="{C62CDB38-EC1F-4B29-8192-C65DF3EB109E}" dt="2020-05-23T22:57:35.167" v="10121" actId="164"/>
          <ac:cxnSpMkLst>
            <pc:docMk/>
            <pc:sldMk cId="1781586405" sldId="946"/>
            <ac:cxnSpMk id="18" creationId="{FA6D4D7B-3B02-43D8-B1EC-3A76C6943A45}"/>
          </ac:cxnSpMkLst>
        </pc:cxnChg>
        <pc:cxnChg chg="add mod topLvl">
          <ac:chgData name="Mike" userId="d13c3f3e-70b4-46c4-bf60-ab3fdcc06fc0" providerId="ADAL" clId="{C62CDB38-EC1F-4B29-8192-C65DF3EB109E}" dt="2020-05-23T22:57:35.167" v="10121" actId="164"/>
          <ac:cxnSpMkLst>
            <pc:docMk/>
            <pc:sldMk cId="1781586405" sldId="946"/>
            <ac:cxnSpMk id="20" creationId="{BBC2B5DA-391D-4153-9A40-C4003AF754D5}"/>
          </ac:cxnSpMkLst>
        </pc:cxnChg>
        <pc:cxnChg chg="add mod topLvl">
          <ac:chgData name="Mike" userId="d13c3f3e-70b4-46c4-bf60-ab3fdcc06fc0" providerId="ADAL" clId="{C62CDB38-EC1F-4B29-8192-C65DF3EB109E}" dt="2020-05-23T22:57:35.167" v="10121" actId="164"/>
          <ac:cxnSpMkLst>
            <pc:docMk/>
            <pc:sldMk cId="1781586405" sldId="946"/>
            <ac:cxnSpMk id="21" creationId="{BAB21A10-7619-468D-AB19-D0012C0CEA10}"/>
          </ac:cxnSpMkLst>
        </pc:cxnChg>
        <pc:cxnChg chg="mod topLvl">
          <ac:chgData name="Mike" userId="d13c3f3e-70b4-46c4-bf60-ab3fdcc06fc0" providerId="ADAL" clId="{C62CDB38-EC1F-4B29-8192-C65DF3EB109E}" dt="2020-05-23T23:00:03.106" v="10146" actId="165"/>
          <ac:cxnSpMkLst>
            <pc:docMk/>
            <pc:sldMk cId="1781586405" sldId="946"/>
            <ac:cxnSpMk id="30" creationId="{40E009BD-DD6E-49C0-AEA5-8DD5855AA3B5}"/>
          </ac:cxnSpMkLst>
        </pc:cxnChg>
      </pc:sldChg>
      <pc:sldChg chg="addSp delSp modSp add mod ord modTransition modAnim">
        <pc:chgData name="Mike" userId="d13c3f3e-70b4-46c4-bf60-ab3fdcc06fc0" providerId="ADAL" clId="{C62CDB38-EC1F-4B29-8192-C65DF3EB109E}" dt="2020-06-18T18:41:29.099" v="13804"/>
        <pc:sldMkLst>
          <pc:docMk/>
          <pc:sldMk cId="2531517808" sldId="947"/>
        </pc:sldMkLst>
        <pc:spChg chg="mod">
          <ac:chgData name="Mike" userId="d13c3f3e-70b4-46c4-bf60-ab3fdcc06fc0" providerId="ADAL" clId="{C62CDB38-EC1F-4B29-8192-C65DF3EB109E}" dt="2020-05-23T23:24:02.134" v="10346" actId="552"/>
          <ac:spMkLst>
            <pc:docMk/>
            <pc:sldMk cId="2531517808" sldId="947"/>
            <ac:spMk id="83" creationId="{00000000-0000-0000-0000-000000000000}"/>
          </ac:spMkLst>
        </pc:spChg>
        <pc:spChg chg="mod">
          <ac:chgData name="Mike" userId="d13c3f3e-70b4-46c4-bf60-ab3fdcc06fc0" providerId="ADAL" clId="{C62CDB38-EC1F-4B29-8192-C65DF3EB109E}" dt="2020-05-23T23:23:58.670" v="10344" actId="552"/>
          <ac:spMkLst>
            <pc:docMk/>
            <pc:sldMk cId="2531517808" sldId="947"/>
            <ac:spMk id="84" creationId="{00000000-0000-0000-0000-000000000000}"/>
          </ac:spMkLst>
        </pc:spChg>
        <pc:spChg chg="mod">
          <ac:chgData name="Mike" userId="d13c3f3e-70b4-46c4-bf60-ab3fdcc06fc0" providerId="ADAL" clId="{C62CDB38-EC1F-4B29-8192-C65DF3EB109E}" dt="2020-05-23T23:24:04.773" v="10348" actId="552"/>
          <ac:spMkLst>
            <pc:docMk/>
            <pc:sldMk cId="2531517808" sldId="947"/>
            <ac:spMk id="85" creationId="{00000000-0000-0000-0000-000000000000}"/>
          </ac:spMkLst>
        </pc:spChg>
        <pc:spChg chg="mod">
          <ac:chgData name="Mike" userId="d13c3f3e-70b4-46c4-bf60-ab3fdcc06fc0" providerId="ADAL" clId="{C62CDB38-EC1F-4B29-8192-C65DF3EB109E}" dt="2020-06-18T18:41:29.099" v="13804"/>
          <ac:spMkLst>
            <pc:docMk/>
            <pc:sldMk cId="2531517808" sldId="947"/>
            <ac:spMk id="90" creationId="{00000000-0000-0000-0000-000000000000}"/>
          </ac:spMkLst>
        </pc:spChg>
        <pc:spChg chg="mod">
          <ac:chgData name="Mike" userId="d13c3f3e-70b4-46c4-bf60-ab3fdcc06fc0" providerId="ADAL" clId="{C62CDB38-EC1F-4B29-8192-C65DF3EB109E}" dt="2020-05-23T23:24:25.823" v="10356" actId="552"/>
          <ac:spMkLst>
            <pc:docMk/>
            <pc:sldMk cId="2531517808" sldId="947"/>
            <ac:spMk id="96" creationId="{00000000-0000-0000-0000-000000000000}"/>
          </ac:spMkLst>
        </pc:spChg>
        <pc:spChg chg="mod">
          <ac:chgData name="Mike" userId="d13c3f3e-70b4-46c4-bf60-ab3fdcc06fc0" providerId="ADAL" clId="{C62CDB38-EC1F-4B29-8192-C65DF3EB109E}" dt="2020-05-23T23:24:28.449" v="10358" actId="552"/>
          <ac:spMkLst>
            <pc:docMk/>
            <pc:sldMk cId="2531517808" sldId="947"/>
            <ac:spMk id="97" creationId="{00000000-0000-0000-0000-000000000000}"/>
          </ac:spMkLst>
        </pc:spChg>
        <pc:spChg chg="add mod">
          <ac:chgData name="Mike" userId="d13c3f3e-70b4-46c4-bf60-ab3fdcc06fc0" providerId="ADAL" clId="{C62CDB38-EC1F-4B29-8192-C65DF3EB109E}" dt="2020-05-23T23:23:58.670" v="10344" actId="552"/>
          <ac:spMkLst>
            <pc:docMk/>
            <pc:sldMk cId="2531517808" sldId="947"/>
            <ac:spMk id="99" creationId="{BB1533B8-A420-4783-85FC-C68E6D881B02}"/>
          </ac:spMkLst>
        </pc:spChg>
        <pc:spChg chg="add del mod">
          <ac:chgData name="Mike" userId="d13c3f3e-70b4-46c4-bf60-ab3fdcc06fc0" providerId="ADAL" clId="{C62CDB38-EC1F-4B29-8192-C65DF3EB109E}" dt="2020-05-23T23:24:12.527" v="10349" actId="478"/>
          <ac:spMkLst>
            <pc:docMk/>
            <pc:sldMk cId="2531517808" sldId="947"/>
            <ac:spMk id="109" creationId="{B7ADEDF5-AEA4-4D30-9D96-4DBE2BDDA64A}"/>
          </ac:spMkLst>
        </pc:spChg>
        <pc:spChg chg="add del mod">
          <ac:chgData name="Mike" userId="d13c3f3e-70b4-46c4-bf60-ab3fdcc06fc0" providerId="ADAL" clId="{C62CDB38-EC1F-4B29-8192-C65DF3EB109E}" dt="2020-05-23T23:24:12.527" v="10349" actId="478"/>
          <ac:spMkLst>
            <pc:docMk/>
            <pc:sldMk cId="2531517808" sldId="947"/>
            <ac:spMk id="110" creationId="{359DCD8A-A960-483A-875E-F6D2A5A85E59}"/>
          </ac:spMkLst>
        </pc:spChg>
        <pc:spChg chg="add mod">
          <ac:chgData name="Mike" userId="d13c3f3e-70b4-46c4-bf60-ab3fdcc06fc0" providerId="ADAL" clId="{C62CDB38-EC1F-4B29-8192-C65DF3EB109E}" dt="2020-05-23T23:24:33.413" v="10359" actId="113"/>
          <ac:spMkLst>
            <pc:docMk/>
            <pc:sldMk cId="2531517808" sldId="947"/>
            <ac:spMk id="111" creationId="{9E778442-9D6E-4031-9642-35ECB3E5164A}"/>
          </ac:spMkLst>
        </pc:spChg>
        <pc:spChg chg="add mod">
          <ac:chgData name="Mike" userId="d13c3f3e-70b4-46c4-bf60-ab3fdcc06fc0" providerId="ADAL" clId="{C62CDB38-EC1F-4B29-8192-C65DF3EB109E}" dt="2020-05-23T23:24:33.413" v="10359" actId="113"/>
          <ac:spMkLst>
            <pc:docMk/>
            <pc:sldMk cId="2531517808" sldId="947"/>
            <ac:spMk id="112" creationId="{9296EC01-F695-4924-8EE1-203AD5C6B153}"/>
          </ac:spMkLst>
        </pc:spChg>
      </pc:sldChg>
      <pc:sldChg chg="addSp delSp modSp add mod modAnim">
        <pc:chgData name="Mike" userId="d13c3f3e-70b4-46c4-bf60-ab3fdcc06fc0" providerId="ADAL" clId="{C62CDB38-EC1F-4B29-8192-C65DF3EB109E}" dt="2020-05-24T00:19:48.444" v="10803" actId="207"/>
        <pc:sldMkLst>
          <pc:docMk/>
          <pc:sldMk cId="2758526165" sldId="948"/>
        </pc:sldMkLst>
        <pc:spChg chg="add del">
          <ac:chgData name="Mike" userId="d13c3f3e-70b4-46c4-bf60-ab3fdcc06fc0" providerId="ADAL" clId="{C62CDB38-EC1F-4B29-8192-C65DF3EB109E}" dt="2020-05-23T23:25:16.412" v="10365" actId="478"/>
          <ac:spMkLst>
            <pc:docMk/>
            <pc:sldMk cId="2758526165" sldId="948"/>
            <ac:spMk id="13" creationId="{00000000-0000-0000-0000-000000000000}"/>
          </ac:spMkLst>
        </pc:spChg>
        <pc:spChg chg="add del">
          <ac:chgData name="Mike" userId="d13c3f3e-70b4-46c4-bf60-ab3fdcc06fc0" providerId="ADAL" clId="{C62CDB38-EC1F-4B29-8192-C65DF3EB109E}" dt="2020-05-23T23:25:20.591" v="10366" actId="478"/>
          <ac:spMkLst>
            <pc:docMk/>
            <pc:sldMk cId="2758526165" sldId="948"/>
            <ac:spMk id="30" creationId="{45F7591F-4202-4267-94CE-294A34134A87}"/>
          </ac:spMkLst>
        </pc:spChg>
        <pc:spChg chg="add del">
          <ac:chgData name="Mike" userId="d13c3f3e-70b4-46c4-bf60-ab3fdcc06fc0" providerId="ADAL" clId="{C62CDB38-EC1F-4B29-8192-C65DF3EB109E}" dt="2020-05-23T23:25:20.591" v="10366" actId="478"/>
          <ac:spMkLst>
            <pc:docMk/>
            <pc:sldMk cId="2758526165" sldId="948"/>
            <ac:spMk id="31" creationId="{CB9495D8-BFC5-4B51-9B0E-283D0CFC2443}"/>
          </ac:spMkLst>
        </pc:spChg>
        <pc:spChg chg="add del">
          <ac:chgData name="Mike" userId="d13c3f3e-70b4-46c4-bf60-ab3fdcc06fc0" providerId="ADAL" clId="{C62CDB38-EC1F-4B29-8192-C65DF3EB109E}" dt="2020-05-23T23:25:20.591" v="10366" actId="478"/>
          <ac:spMkLst>
            <pc:docMk/>
            <pc:sldMk cId="2758526165" sldId="948"/>
            <ac:spMk id="32" creationId="{F228FF31-2D71-4A29-A6F4-6A4B0BF5FF29}"/>
          </ac:spMkLst>
        </pc:spChg>
        <pc:spChg chg="add del">
          <ac:chgData name="Mike" userId="d13c3f3e-70b4-46c4-bf60-ab3fdcc06fc0" providerId="ADAL" clId="{C62CDB38-EC1F-4B29-8192-C65DF3EB109E}" dt="2020-05-23T23:25:20.591" v="10366" actId="478"/>
          <ac:spMkLst>
            <pc:docMk/>
            <pc:sldMk cId="2758526165" sldId="948"/>
            <ac:spMk id="33" creationId="{2B584887-D1DF-4D4F-9315-D0B1B5332C00}"/>
          </ac:spMkLst>
        </pc:spChg>
        <pc:spChg chg="add del">
          <ac:chgData name="Mike" userId="d13c3f3e-70b4-46c4-bf60-ab3fdcc06fc0" providerId="ADAL" clId="{C62CDB38-EC1F-4B29-8192-C65DF3EB109E}" dt="2020-05-23T23:25:20.591" v="10366" actId="478"/>
          <ac:spMkLst>
            <pc:docMk/>
            <pc:sldMk cId="2758526165" sldId="948"/>
            <ac:spMk id="34" creationId="{A4142342-F1D7-48D6-A025-7D1A65373556}"/>
          </ac:spMkLst>
        </pc:spChg>
        <pc:spChg chg="add del">
          <ac:chgData name="Mike" userId="d13c3f3e-70b4-46c4-bf60-ab3fdcc06fc0" providerId="ADAL" clId="{C62CDB38-EC1F-4B29-8192-C65DF3EB109E}" dt="2020-05-23T23:25:20.591" v="10366" actId="478"/>
          <ac:spMkLst>
            <pc:docMk/>
            <pc:sldMk cId="2758526165" sldId="948"/>
            <ac:spMk id="35" creationId="{16EA4F35-2AE7-4949-8C0D-1823097F9EC0}"/>
          </ac:spMkLst>
        </pc:spChg>
        <pc:spChg chg="add del">
          <ac:chgData name="Mike" userId="d13c3f3e-70b4-46c4-bf60-ab3fdcc06fc0" providerId="ADAL" clId="{C62CDB38-EC1F-4B29-8192-C65DF3EB109E}" dt="2020-05-23T23:25:20.591" v="10366" actId="478"/>
          <ac:spMkLst>
            <pc:docMk/>
            <pc:sldMk cId="2758526165" sldId="948"/>
            <ac:spMk id="36" creationId="{156B77AE-F3E9-4204-8A65-15ED912EA8D2}"/>
          </ac:spMkLst>
        </pc:spChg>
        <pc:spChg chg="add del">
          <ac:chgData name="Mike" userId="d13c3f3e-70b4-46c4-bf60-ab3fdcc06fc0" providerId="ADAL" clId="{C62CDB38-EC1F-4B29-8192-C65DF3EB109E}" dt="2020-05-23T23:25:20.591" v="10366" actId="478"/>
          <ac:spMkLst>
            <pc:docMk/>
            <pc:sldMk cId="2758526165" sldId="948"/>
            <ac:spMk id="37" creationId="{BB9CC192-D94C-48A0-88C2-88C77597FAA8}"/>
          </ac:spMkLst>
        </pc:spChg>
        <pc:spChg chg="add del mod">
          <ac:chgData name="Mike" userId="d13c3f3e-70b4-46c4-bf60-ab3fdcc06fc0" providerId="ADAL" clId="{C62CDB38-EC1F-4B29-8192-C65DF3EB109E}" dt="2020-05-23T23:25:15.095" v="10364"/>
          <ac:spMkLst>
            <pc:docMk/>
            <pc:sldMk cId="2758526165" sldId="948"/>
            <ac:spMk id="38" creationId="{54F9E8B6-1314-48FC-AFE6-58729F2D8418}"/>
          </ac:spMkLst>
        </pc:spChg>
        <pc:spChg chg="add del mod">
          <ac:chgData name="Mike" userId="d13c3f3e-70b4-46c4-bf60-ab3fdcc06fc0" providerId="ADAL" clId="{C62CDB38-EC1F-4B29-8192-C65DF3EB109E}" dt="2020-05-23T23:25:15.095" v="10364"/>
          <ac:spMkLst>
            <pc:docMk/>
            <pc:sldMk cId="2758526165" sldId="948"/>
            <ac:spMk id="39" creationId="{9161315E-FCF8-49FB-94EA-3E9075E11903}"/>
          </ac:spMkLst>
        </pc:spChg>
        <pc:spChg chg="add del mod">
          <ac:chgData name="Mike" userId="d13c3f3e-70b4-46c4-bf60-ab3fdcc06fc0" providerId="ADAL" clId="{C62CDB38-EC1F-4B29-8192-C65DF3EB109E}" dt="2020-05-23T23:25:15.095" v="10364"/>
          <ac:spMkLst>
            <pc:docMk/>
            <pc:sldMk cId="2758526165" sldId="948"/>
            <ac:spMk id="40" creationId="{A6B19585-B8B3-4F0D-8664-948577C6D579}"/>
          </ac:spMkLst>
        </pc:spChg>
        <pc:spChg chg="add del mod">
          <ac:chgData name="Mike" userId="d13c3f3e-70b4-46c4-bf60-ab3fdcc06fc0" providerId="ADAL" clId="{C62CDB38-EC1F-4B29-8192-C65DF3EB109E}" dt="2020-05-23T23:25:15.095" v="10364"/>
          <ac:spMkLst>
            <pc:docMk/>
            <pc:sldMk cId="2758526165" sldId="948"/>
            <ac:spMk id="41" creationId="{C10F2D67-79AB-4B8E-9452-C050E5B06D5C}"/>
          </ac:spMkLst>
        </pc:spChg>
        <pc:spChg chg="add del mod">
          <ac:chgData name="Mike" userId="d13c3f3e-70b4-46c4-bf60-ab3fdcc06fc0" providerId="ADAL" clId="{C62CDB38-EC1F-4B29-8192-C65DF3EB109E}" dt="2020-05-23T23:25:15.095" v="10364"/>
          <ac:spMkLst>
            <pc:docMk/>
            <pc:sldMk cId="2758526165" sldId="948"/>
            <ac:spMk id="42" creationId="{E13E9F72-79D6-4B20-B945-543B27999CA3}"/>
          </ac:spMkLst>
        </pc:spChg>
        <pc:spChg chg="add del mod">
          <ac:chgData name="Mike" userId="d13c3f3e-70b4-46c4-bf60-ab3fdcc06fc0" providerId="ADAL" clId="{C62CDB38-EC1F-4B29-8192-C65DF3EB109E}" dt="2020-05-23T23:25:15.095" v="10364"/>
          <ac:spMkLst>
            <pc:docMk/>
            <pc:sldMk cId="2758526165" sldId="948"/>
            <ac:spMk id="43" creationId="{DD9E8035-316E-4EAA-A604-F0BC415FA9B1}"/>
          </ac:spMkLst>
        </pc:spChg>
        <pc:spChg chg="add mod">
          <ac:chgData name="Mike" userId="d13c3f3e-70b4-46c4-bf60-ab3fdcc06fc0" providerId="ADAL" clId="{C62CDB38-EC1F-4B29-8192-C65DF3EB109E}" dt="2020-05-23T23:25:21.243" v="10367"/>
          <ac:spMkLst>
            <pc:docMk/>
            <pc:sldMk cId="2758526165" sldId="948"/>
            <ac:spMk id="44" creationId="{F644E3BD-718E-4E4D-A47B-B4C1E0719B1F}"/>
          </ac:spMkLst>
        </pc:spChg>
        <pc:spChg chg="add mod">
          <ac:chgData name="Mike" userId="d13c3f3e-70b4-46c4-bf60-ab3fdcc06fc0" providerId="ADAL" clId="{C62CDB38-EC1F-4B29-8192-C65DF3EB109E}" dt="2020-05-23T23:26:06.789" v="10377" actId="207"/>
          <ac:spMkLst>
            <pc:docMk/>
            <pc:sldMk cId="2758526165" sldId="948"/>
            <ac:spMk id="45" creationId="{70099A9C-A170-4A37-AC7A-8331AED416CC}"/>
          </ac:spMkLst>
        </pc:spChg>
        <pc:spChg chg="add mod">
          <ac:chgData name="Mike" userId="d13c3f3e-70b4-46c4-bf60-ab3fdcc06fc0" providerId="ADAL" clId="{C62CDB38-EC1F-4B29-8192-C65DF3EB109E}" dt="2020-05-23T23:26:06.789" v="10377" actId="207"/>
          <ac:spMkLst>
            <pc:docMk/>
            <pc:sldMk cId="2758526165" sldId="948"/>
            <ac:spMk id="46" creationId="{68B20D44-0F18-4D04-9F58-41ADC9804E42}"/>
          </ac:spMkLst>
        </pc:spChg>
        <pc:spChg chg="add mod">
          <ac:chgData name="Mike" userId="d13c3f3e-70b4-46c4-bf60-ab3fdcc06fc0" providerId="ADAL" clId="{C62CDB38-EC1F-4B29-8192-C65DF3EB109E}" dt="2020-05-23T23:25:21.243" v="10367"/>
          <ac:spMkLst>
            <pc:docMk/>
            <pc:sldMk cId="2758526165" sldId="948"/>
            <ac:spMk id="47" creationId="{AEAEDEB9-391F-4AD7-BDFB-50F9806DA2B4}"/>
          </ac:spMkLst>
        </pc:spChg>
        <pc:spChg chg="add mod">
          <ac:chgData name="Mike" userId="d13c3f3e-70b4-46c4-bf60-ab3fdcc06fc0" providerId="ADAL" clId="{C62CDB38-EC1F-4B29-8192-C65DF3EB109E}" dt="2020-05-23T23:25:21.243" v="10367"/>
          <ac:spMkLst>
            <pc:docMk/>
            <pc:sldMk cId="2758526165" sldId="948"/>
            <ac:spMk id="48" creationId="{FA3CD3E0-B986-416D-AA6E-ED687692E108}"/>
          </ac:spMkLst>
        </pc:spChg>
        <pc:spChg chg="add del mod">
          <ac:chgData name="Mike" userId="d13c3f3e-70b4-46c4-bf60-ab3fdcc06fc0" providerId="ADAL" clId="{C62CDB38-EC1F-4B29-8192-C65DF3EB109E}" dt="2020-05-23T23:25:53.205" v="10375" actId="478"/>
          <ac:spMkLst>
            <pc:docMk/>
            <pc:sldMk cId="2758526165" sldId="948"/>
            <ac:spMk id="49" creationId="{83DBAF0C-C4C4-4113-A541-B02D43936391}"/>
          </ac:spMkLst>
        </pc:spChg>
        <pc:spChg chg="add del mod topLvl">
          <ac:chgData name="Mike" userId="d13c3f3e-70b4-46c4-bf60-ab3fdcc06fc0" providerId="ADAL" clId="{C62CDB38-EC1F-4B29-8192-C65DF3EB109E}" dt="2020-05-24T00:01:18.929" v="10711" actId="478"/>
          <ac:spMkLst>
            <pc:docMk/>
            <pc:sldMk cId="2758526165" sldId="948"/>
            <ac:spMk id="50" creationId="{C7A4D76E-163B-4691-AED2-FF6CF114462C}"/>
          </ac:spMkLst>
        </pc:spChg>
        <pc:spChg chg="add del mod topLvl">
          <ac:chgData name="Mike" userId="d13c3f3e-70b4-46c4-bf60-ab3fdcc06fc0" providerId="ADAL" clId="{C62CDB38-EC1F-4B29-8192-C65DF3EB109E}" dt="2020-05-24T00:01:18.929" v="10711" actId="478"/>
          <ac:spMkLst>
            <pc:docMk/>
            <pc:sldMk cId="2758526165" sldId="948"/>
            <ac:spMk id="51" creationId="{FC4A9740-5B38-4753-99F4-3FCFE61FEAE7}"/>
          </ac:spMkLst>
        </pc:spChg>
        <pc:spChg chg="add del mod topLvl">
          <ac:chgData name="Mike" userId="d13c3f3e-70b4-46c4-bf60-ab3fdcc06fc0" providerId="ADAL" clId="{C62CDB38-EC1F-4B29-8192-C65DF3EB109E}" dt="2020-05-24T00:01:18.929" v="10711" actId="478"/>
          <ac:spMkLst>
            <pc:docMk/>
            <pc:sldMk cId="2758526165" sldId="948"/>
            <ac:spMk id="52" creationId="{DE38F475-04FD-49A7-8810-DE80E8F74F0F}"/>
          </ac:spMkLst>
        </pc:spChg>
        <pc:spChg chg="add del mod topLvl">
          <ac:chgData name="Mike" userId="d13c3f3e-70b4-46c4-bf60-ab3fdcc06fc0" providerId="ADAL" clId="{C62CDB38-EC1F-4B29-8192-C65DF3EB109E}" dt="2020-05-24T00:01:18.929" v="10711" actId="478"/>
          <ac:spMkLst>
            <pc:docMk/>
            <pc:sldMk cId="2758526165" sldId="948"/>
            <ac:spMk id="53" creationId="{A6CC177C-54B8-48AE-B482-71356D36BAB3}"/>
          </ac:spMkLst>
        </pc:spChg>
        <pc:spChg chg="add del mod">
          <ac:chgData name="Mike" userId="d13c3f3e-70b4-46c4-bf60-ab3fdcc06fc0" providerId="ADAL" clId="{C62CDB38-EC1F-4B29-8192-C65DF3EB109E}" dt="2020-05-23T23:44:42.183" v="10521" actId="478"/>
          <ac:spMkLst>
            <pc:docMk/>
            <pc:sldMk cId="2758526165" sldId="948"/>
            <ac:spMk id="54" creationId="{B58D298F-A511-4623-B9CF-10951DA0494C}"/>
          </ac:spMkLst>
        </pc:spChg>
        <pc:spChg chg="add del mod topLvl">
          <ac:chgData name="Mike" userId="d13c3f3e-70b4-46c4-bf60-ab3fdcc06fc0" providerId="ADAL" clId="{C62CDB38-EC1F-4B29-8192-C65DF3EB109E}" dt="2020-05-24T00:01:18.929" v="10711" actId="478"/>
          <ac:spMkLst>
            <pc:docMk/>
            <pc:sldMk cId="2758526165" sldId="948"/>
            <ac:spMk id="58" creationId="{20314CE8-BE72-4CD7-B8F9-2091BF813562}"/>
          </ac:spMkLst>
        </pc:spChg>
        <pc:spChg chg="add del mod topLvl">
          <ac:chgData name="Mike" userId="d13c3f3e-70b4-46c4-bf60-ab3fdcc06fc0" providerId="ADAL" clId="{C62CDB38-EC1F-4B29-8192-C65DF3EB109E}" dt="2020-05-24T00:01:18.929" v="10711" actId="478"/>
          <ac:spMkLst>
            <pc:docMk/>
            <pc:sldMk cId="2758526165" sldId="948"/>
            <ac:spMk id="59" creationId="{1F77265B-2198-4AE8-82AA-AF242F191575}"/>
          </ac:spMkLst>
        </pc:spChg>
        <pc:spChg chg="add mod">
          <ac:chgData name="Mike" userId="d13c3f3e-70b4-46c4-bf60-ab3fdcc06fc0" providerId="ADAL" clId="{C62CDB38-EC1F-4B29-8192-C65DF3EB109E}" dt="2020-05-24T00:16:29.797" v="10789"/>
          <ac:spMkLst>
            <pc:docMk/>
            <pc:sldMk cId="2758526165" sldId="948"/>
            <ac:spMk id="64" creationId="{7F3845AD-6EE5-4E91-9C6F-7E0BD81AD446}"/>
          </ac:spMkLst>
        </pc:spChg>
        <pc:spChg chg="add mod">
          <ac:chgData name="Mike" userId="d13c3f3e-70b4-46c4-bf60-ab3fdcc06fc0" providerId="ADAL" clId="{C62CDB38-EC1F-4B29-8192-C65DF3EB109E}" dt="2020-05-24T00:16:29.797" v="10789"/>
          <ac:spMkLst>
            <pc:docMk/>
            <pc:sldMk cId="2758526165" sldId="948"/>
            <ac:spMk id="66" creationId="{2686CA76-65DF-4DBD-B641-C0410E006BE2}"/>
          </ac:spMkLst>
        </pc:spChg>
        <pc:spChg chg="add mod">
          <ac:chgData name="Mike" userId="d13c3f3e-70b4-46c4-bf60-ab3fdcc06fc0" providerId="ADAL" clId="{C62CDB38-EC1F-4B29-8192-C65DF3EB109E}" dt="2020-05-24T00:16:29.797" v="10789"/>
          <ac:spMkLst>
            <pc:docMk/>
            <pc:sldMk cId="2758526165" sldId="948"/>
            <ac:spMk id="67" creationId="{F2B06D56-4619-4C64-B6F3-7D1DCE83444B}"/>
          </ac:spMkLst>
        </pc:spChg>
        <pc:spChg chg="add mod">
          <ac:chgData name="Mike" userId="d13c3f3e-70b4-46c4-bf60-ab3fdcc06fc0" providerId="ADAL" clId="{C62CDB38-EC1F-4B29-8192-C65DF3EB109E}" dt="2020-05-24T00:16:29.797" v="10789"/>
          <ac:spMkLst>
            <pc:docMk/>
            <pc:sldMk cId="2758526165" sldId="948"/>
            <ac:spMk id="68" creationId="{648B7C30-C055-4C4A-A1C4-D0BF62468140}"/>
          </ac:spMkLst>
        </pc:spChg>
        <pc:spChg chg="add mod">
          <ac:chgData name="Mike" userId="d13c3f3e-70b4-46c4-bf60-ab3fdcc06fc0" providerId="ADAL" clId="{C62CDB38-EC1F-4B29-8192-C65DF3EB109E}" dt="2020-05-24T00:16:29.797" v="10789"/>
          <ac:spMkLst>
            <pc:docMk/>
            <pc:sldMk cId="2758526165" sldId="948"/>
            <ac:spMk id="69" creationId="{13AE3EA2-574E-4B79-8CAA-4EC966BCDA8A}"/>
          </ac:spMkLst>
        </pc:spChg>
        <pc:spChg chg="add mod">
          <ac:chgData name="Mike" userId="d13c3f3e-70b4-46c4-bf60-ab3fdcc06fc0" providerId="ADAL" clId="{C62CDB38-EC1F-4B29-8192-C65DF3EB109E}" dt="2020-05-24T00:16:29.797" v="10789"/>
          <ac:spMkLst>
            <pc:docMk/>
            <pc:sldMk cId="2758526165" sldId="948"/>
            <ac:spMk id="73" creationId="{886F0A00-57B7-4C83-A787-5960BAC97A09}"/>
          </ac:spMkLst>
        </pc:spChg>
        <pc:spChg chg="add mod">
          <ac:chgData name="Mike" userId="d13c3f3e-70b4-46c4-bf60-ab3fdcc06fc0" providerId="ADAL" clId="{C62CDB38-EC1F-4B29-8192-C65DF3EB109E}" dt="2020-05-24T00:16:29.797" v="10789"/>
          <ac:spMkLst>
            <pc:docMk/>
            <pc:sldMk cId="2758526165" sldId="948"/>
            <ac:spMk id="75" creationId="{2EF597E2-7170-4D7B-B7B1-8F6014C628ED}"/>
          </ac:spMkLst>
        </pc:spChg>
        <pc:spChg chg="add mod">
          <ac:chgData name="Mike" userId="d13c3f3e-70b4-46c4-bf60-ab3fdcc06fc0" providerId="ADAL" clId="{C62CDB38-EC1F-4B29-8192-C65DF3EB109E}" dt="2020-05-24T00:16:29.797" v="10789"/>
          <ac:spMkLst>
            <pc:docMk/>
            <pc:sldMk cId="2758526165" sldId="948"/>
            <ac:spMk id="80" creationId="{26A35153-26B3-4E66-856A-6F33FFD9DA6D}"/>
          </ac:spMkLst>
        </pc:spChg>
        <pc:grpChg chg="add del mod">
          <ac:chgData name="Mike" userId="d13c3f3e-70b4-46c4-bf60-ab3fdcc06fc0" providerId="ADAL" clId="{C62CDB38-EC1F-4B29-8192-C65DF3EB109E}" dt="2020-05-23T23:48:27.837" v="10571" actId="165"/>
          <ac:grpSpMkLst>
            <pc:docMk/>
            <pc:sldMk cId="2758526165" sldId="948"/>
            <ac:grpSpMk id="6" creationId="{E6B84D39-BABB-4A38-A9C1-3DD49ACFE742}"/>
          </ac:grpSpMkLst>
        </pc:grpChg>
        <pc:grpChg chg="add del mod">
          <ac:chgData name="Mike" userId="d13c3f3e-70b4-46c4-bf60-ab3fdcc06fc0" providerId="ADAL" clId="{C62CDB38-EC1F-4B29-8192-C65DF3EB109E}" dt="2020-05-23T23:48:27.837" v="10571" actId="165"/>
          <ac:grpSpMkLst>
            <pc:docMk/>
            <pc:sldMk cId="2758526165" sldId="948"/>
            <ac:grpSpMk id="7" creationId="{6308DA13-4C04-4B2A-A49D-D51EEBC31609}"/>
          </ac:grpSpMkLst>
        </pc:grpChg>
        <pc:grpChg chg="add del mod">
          <ac:chgData name="Mike" userId="d13c3f3e-70b4-46c4-bf60-ab3fdcc06fc0" providerId="ADAL" clId="{C62CDB38-EC1F-4B29-8192-C65DF3EB109E}" dt="2020-05-23T23:48:27.837" v="10571" actId="165"/>
          <ac:grpSpMkLst>
            <pc:docMk/>
            <pc:sldMk cId="2758526165" sldId="948"/>
            <ac:grpSpMk id="8" creationId="{97E76FCE-D26D-4B86-91C5-B59AB33405E1}"/>
          </ac:grpSpMkLst>
        </pc:grpChg>
        <pc:graphicFrameChg chg="add del mod topLvl">
          <ac:chgData name="Mike" userId="d13c3f3e-70b4-46c4-bf60-ab3fdcc06fc0" providerId="ADAL" clId="{C62CDB38-EC1F-4B29-8192-C65DF3EB109E}" dt="2020-05-24T00:01:18.929" v="10711" actId="478"/>
          <ac:graphicFrameMkLst>
            <pc:docMk/>
            <pc:sldMk cId="2758526165" sldId="948"/>
            <ac:graphicFrameMk id="2" creationId="{17BD7253-8950-4E3E-9E8D-EEF009E7B203}"/>
          </ac:graphicFrameMkLst>
        </pc:graphicFrameChg>
        <pc:graphicFrameChg chg="add del mod">
          <ac:chgData name="Mike" userId="d13c3f3e-70b4-46c4-bf60-ab3fdcc06fc0" providerId="ADAL" clId="{C62CDB38-EC1F-4B29-8192-C65DF3EB109E}" dt="2020-05-23T23:33:02.611" v="10447" actId="478"/>
          <ac:graphicFrameMkLst>
            <pc:docMk/>
            <pc:sldMk cId="2758526165" sldId="948"/>
            <ac:graphicFrameMk id="3" creationId="{C241B584-D443-4B19-9A0B-38A453EEEB1F}"/>
          </ac:graphicFrameMkLst>
        </pc:graphicFrameChg>
        <pc:graphicFrameChg chg="add del mod topLvl">
          <ac:chgData name="Mike" userId="d13c3f3e-70b4-46c4-bf60-ab3fdcc06fc0" providerId="ADAL" clId="{C62CDB38-EC1F-4B29-8192-C65DF3EB109E}" dt="2020-05-24T00:01:18.929" v="10711" actId="478"/>
          <ac:graphicFrameMkLst>
            <pc:docMk/>
            <pc:sldMk cId="2758526165" sldId="948"/>
            <ac:graphicFrameMk id="4" creationId="{8F7596E3-9640-4DBD-9055-20A19A9BBA30}"/>
          </ac:graphicFrameMkLst>
        </pc:graphicFrameChg>
        <pc:graphicFrameChg chg="add del mod topLvl">
          <ac:chgData name="Mike" userId="d13c3f3e-70b4-46c4-bf60-ab3fdcc06fc0" providerId="ADAL" clId="{C62CDB38-EC1F-4B29-8192-C65DF3EB109E}" dt="2020-05-24T00:01:18.929" v="10711" actId="478"/>
          <ac:graphicFrameMkLst>
            <pc:docMk/>
            <pc:sldMk cId="2758526165" sldId="948"/>
            <ac:graphicFrameMk id="5" creationId="{1FF7B9C8-389A-444E-B998-DDF176C462AD}"/>
          </ac:graphicFrameMkLst>
        </pc:graphicFrameChg>
        <pc:graphicFrameChg chg="del mod topLvl">
          <ac:chgData name="Mike" userId="d13c3f3e-70b4-46c4-bf60-ab3fdcc06fc0" providerId="ADAL" clId="{C62CDB38-EC1F-4B29-8192-C65DF3EB109E}" dt="2020-05-24T00:01:18.929" v="10711" actId="478"/>
          <ac:graphicFrameMkLst>
            <pc:docMk/>
            <pc:sldMk cId="2758526165" sldId="948"/>
            <ac:graphicFrameMk id="14"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18"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19"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20"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21"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22"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23"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24"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25"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26"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27"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28" creationId="{00000000-0000-0000-0000-000000000000}"/>
          </ac:graphicFrameMkLst>
        </pc:graphicFrameChg>
        <pc:graphicFrameChg chg="del">
          <ac:chgData name="Mike" userId="d13c3f3e-70b4-46c4-bf60-ab3fdcc06fc0" providerId="ADAL" clId="{C62CDB38-EC1F-4B29-8192-C65DF3EB109E}" dt="2020-05-23T23:30:15.557" v="10420" actId="478"/>
          <ac:graphicFrameMkLst>
            <pc:docMk/>
            <pc:sldMk cId="2758526165" sldId="948"/>
            <ac:graphicFrameMk id="29" creationId="{00000000-0000-0000-0000-000000000000}"/>
          </ac:graphicFrameMkLst>
        </pc:graphicFrameChg>
        <pc:graphicFrameChg chg="add del mod topLvl">
          <ac:chgData name="Mike" userId="d13c3f3e-70b4-46c4-bf60-ab3fdcc06fc0" providerId="ADAL" clId="{C62CDB38-EC1F-4B29-8192-C65DF3EB109E}" dt="2020-05-24T00:01:18.929" v="10711" actId="478"/>
          <ac:graphicFrameMkLst>
            <pc:docMk/>
            <pc:sldMk cId="2758526165" sldId="948"/>
            <ac:graphicFrameMk id="55" creationId="{A307B51D-C85E-4F49-9C95-3322524E6EBD}"/>
          </ac:graphicFrameMkLst>
        </pc:graphicFrameChg>
        <pc:graphicFrameChg chg="add del mod">
          <ac:chgData name="Mike" userId="d13c3f3e-70b4-46c4-bf60-ab3fdcc06fc0" providerId="ADAL" clId="{C62CDB38-EC1F-4B29-8192-C65DF3EB109E}" dt="2020-05-23T23:43:27.409" v="10509" actId="478"/>
          <ac:graphicFrameMkLst>
            <pc:docMk/>
            <pc:sldMk cId="2758526165" sldId="948"/>
            <ac:graphicFrameMk id="56" creationId="{CA4E525F-3468-4883-AD47-13E9D985219E}"/>
          </ac:graphicFrameMkLst>
        </pc:graphicFrameChg>
        <pc:graphicFrameChg chg="add del mod topLvl">
          <ac:chgData name="Mike" userId="d13c3f3e-70b4-46c4-bf60-ab3fdcc06fc0" providerId="ADAL" clId="{C62CDB38-EC1F-4B29-8192-C65DF3EB109E}" dt="2020-05-24T00:01:18.929" v="10711" actId="478"/>
          <ac:graphicFrameMkLst>
            <pc:docMk/>
            <pc:sldMk cId="2758526165" sldId="948"/>
            <ac:graphicFrameMk id="57" creationId="{F6C33799-599F-4898-82D7-A14CBCFFAD85}"/>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60" creationId="{38EDC80C-5D88-433D-9E23-627D4535E0DF}"/>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61" creationId="{11D8219C-819A-4A4D-84DF-943D3D8AD420}"/>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62" creationId="{2A6D833D-EEF0-4A1C-87F3-933079302DC3}"/>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63" creationId="{E426D91A-0842-45EE-9FB5-D26E6A7331AC}"/>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65" creationId="{4247E15B-A705-448E-8D2B-4113E92C0670}"/>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70" creationId="{5EEFCE66-D8E7-4FB2-8C74-234DED2BAA7D}"/>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71" creationId="{6A3010BE-72EF-4814-88BB-18BC2C4D5DCB}"/>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72" creationId="{66CB0A21-F5E1-443E-BE22-BC5B1FC477DC}"/>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74" creationId="{B856B9F2-89C4-41B4-A568-580AEBD74ED3}"/>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76" creationId="{181C9837-36C7-4987-8C7F-D03B35B3796E}"/>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77" creationId="{F0B0AE8B-650A-450B-BF3A-8347F785AF79}"/>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78" creationId="{E389C6BF-56CB-45FD-9B03-3679777FCA4C}"/>
          </ac:graphicFrameMkLst>
        </pc:graphicFrameChg>
        <pc:graphicFrameChg chg="add mod ord">
          <ac:chgData name="Mike" userId="d13c3f3e-70b4-46c4-bf60-ab3fdcc06fc0" providerId="ADAL" clId="{C62CDB38-EC1F-4B29-8192-C65DF3EB109E}" dt="2020-05-24T00:19:48.444" v="10803" actId="207"/>
          <ac:graphicFrameMkLst>
            <pc:docMk/>
            <pc:sldMk cId="2758526165" sldId="948"/>
            <ac:graphicFrameMk id="79" creationId="{EC293F98-F510-4EF5-8F12-F5D034F01E25}"/>
          </ac:graphicFrameMkLst>
        </pc:graphicFrameChg>
        <pc:graphicFrameChg chg="add mod">
          <ac:chgData name="Mike" userId="d13c3f3e-70b4-46c4-bf60-ab3fdcc06fc0" providerId="ADAL" clId="{C62CDB38-EC1F-4B29-8192-C65DF3EB109E}" dt="2020-05-24T00:16:29.797" v="10789"/>
          <ac:graphicFrameMkLst>
            <pc:docMk/>
            <pc:sldMk cId="2758526165" sldId="948"/>
            <ac:graphicFrameMk id="81" creationId="{20DC0D9B-5BD1-475F-957D-B700160919B9}"/>
          </ac:graphicFrameMkLst>
        </pc:graphicFrameChg>
      </pc:sldChg>
      <pc:sldChg chg="add del">
        <pc:chgData name="Mike" userId="d13c3f3e-70b4-46c4-bf60-ab3fdcc06fc0" providerId="ADAL" clId="{C62CDB38-EC1F-4B29-8192-C65DF3EB109E}" dt="2020-05-24T00:18:19.765" v="10796" actId="47"/>
        <pc:sldMkLst>
          <pc:docMk/>
          <pc:sldMk cId="302546402" sldId="949"/>
        </pc:sldMkLst>
      </pc:sldChg>
      <pc:sldChg chg="addSp delSp modSp add mod modTransition modAnim">
        <pc:chgData name="Mike" userId="d13c3f3e-70b4-46c4-bf60-ab3fdcc06fc0" providerId="ADAL" clId="{C62CDB38-EC1F-4B29-8192-C65DF3EB109E}" dt="2020-06-18T18:41:38.241" v="13806"/>
        <pc:sldMkLst>
          <pc:docMk/>
          <pc:sldMk cId="858764621" sldId="949"/>
        </pc:sldMkLst>
        <pc:spChg chg="mod topLvl">
          <ac:chgData name="Mike" userId="d13c3f3e-70b4-46c4-bf60-ab3fdcc06fc0" providerId="ADAL" clId="{C62CDB38-EC1F-4B29-8192-C65DF3EB109E}" dt="2020-05-24T00:30:16.053" v="10870" actId="165"/>
          <ac:spMkLst>
            <pc:docMk/>
            <pc:sldMk cId="858764621" sldId="949"/>
            <ac:spMk id="83" creationId="{00000000-0000-0000-0000-000000000000}"/>
          </ac:spMkLst>
        </pc:spChg>
        <pc:spChg chg="mod topLvl">
          <ac:chgData name="Mike" userId="d13c3f3e-70b4-46c4-bf60-ab3fdcc06fc0" providerId="ADAL" clId="{C62CDB38-EC1F-4B29-8192-C65DF3EB109E}" dt="2020-05-24T00:30:16.053" v="10870" actId="165"/>
          <ac:spMkLst>
            <pc:docMk/>
            <pc:sldMk cId="858764621" sldId="949"/>
            <ac:spMk id="84" creationId="{00000000-0000-0000-0000-000000000000}"/>
          </ac:spMkLst>
        </pc:spChg>
        <pc:spChg chg="mod topLvl">
          <ac:chgData name="Mike" userId="d13c3f3e-70b4-46c4-bf60-ab3fdcc06fc0" providerId="ADAL" clId="{C62CDB38-EC1F-4B29-8192-C65DF3EB109E}" dt="2020-05-24T00:30:16.053" v="10870" actId="165"/>
          <ac:spMkLst>
            <pc:docMk/>
            <pc:sldMk cId="858764621" sldId="949"/>
            <ac:spMk id="85" creationId="{00000000-0000-0000-0000-000000000000}"/>
          </ac:spMkLst>
        </pc:spChg>
        <pc:spChg chg="mod">
          <ac:chgData name="Mike" userId="d13c3f3e-70b4-46c4-bf60-ab3fdcc06fc0" providerId="ADAL" clId="{C62CDB38-EC1F-4B29-8192-C65DF3EB109E}" dt="2020-06-18T18:41:38.241" v="13806"/>
          <ac:spMkLst>
            <pc:docMk/>
            <pc:sldMk cId="858764621" sldId="949"/>
            <ac:spMk id="90" creationId="{00000000-0000-0000-0000-000000000000}"/>
          </ac:spMkLst>
        </pc:spChg>
        <pc:spChg chg="add mod topLvl">
          <ac:chgData name="Mike" userId="d13c3f3e-70b4-46c4-bf60-ab3fdcc06fc0" providerId="ADAL" clId="{C62CDB38-EC1F-4B29-8192-C65DF3EB109E}" dt="2020-05-24T00:30:16.053" v="10870" actId="165"/>
          <ac:spMkLst>
            <pc:docMk/>
            <pc:sldMk cId="858764621" sldId="949"/>
            <ac:spMk id="99" creationId="{CD93B90F-4768-4149-BCD5-6D67D56B1E4E}"/>
          </ac:spMkLst>
        </pc:spChg>
        <pc:spChg chg="add mod topLvl">
          <ac:chgData name="Mike" userId="d13c3f3e-70b4-46c4-bf60-ab3fdcc06fc0" providerId="ADAL" clId="{C62CDB38-EC1F-4B29-8192-C65DF3EB109E}" dt="2020-05-24T00:30:23.455" v="10871" actId="113"/>
          <ac:spMkLst>
            <pc:docMk/>
            <pc:sldMk cId="858764621" sldId="949"/>
            <ac:spMk id="109" creationId="{1572EB9E-C314-4C73-AB78-12372B2E1E63}"/>
          </ac:spMkLst>
        </pc:spChg>
        <pc:spChg chg="add mod topLvl">
          <ac:chgData name="Mike" userId="d13c3f3e-70b4-46c4-bf60-ab3fdcc06fc0" providerId="ADAL" clId="{C62CDB38-EC1F-4B29-8192-C65DF3EB109E}" dt="2020-05-24T00:30:23.455" v="10871" actId="113"/>
          <ac:spMkLst>
            <pc:docMk/>
            <pc:sldMk cId="858764621" sldId="949"/>
            <ac:spMk id="110" creationId="{2A00A8D7-DD0E-45EE-8D68-A90EB8155AD5}"/>
          </ac:spMkLst>
        </pc:spChg>
        <pc:spChg chg="add mod topLvl">
          <ac:chgData name="Mike" userId="d13c3f3e-70b4-46c4-bf60-ab3fdcc06fc0" providerId="ADAL" clId="{C62CDB38-EC1F-4B29-8192-C65DF3EB109E}" dt="2020-05-24T00:30:23.455" v="10871" actId="113"/>
          <ac:spMkLst>
            <pc:docMk/>
            <pc:sldMk cId="858764621" sldId="949"/>
            <ac:spMk id="111" creationId="{090ED391-F00C-4E91-AF21-02832856BD18}"/>
          </ac:spMkLst>
        </pc:spChg>
        <pc:spChg chg="add mod topLvl">
          <ac:chgData name="Mike" userId="d13c3f3e-70b4-46c4-bf60-ab3fdcc06fc0" providerId="ADAL" clId="{C62CDB38-EC1F-4B29-8192-C65DF3EB109E}" dt="2020-05-24T00:30:23.455" v="10871" actId="113"/>
          <ac:spMkLst>
            <pc:docMk/>
            <pc:sldMk cId="858764621" sldId="949"/>
            <ac:spMk id="112" creationId="{734168EA-C5F9-4C0F-A4BA-DE22D97129AB}"/>
          </ac:spMkLst>
        </pc:spChg>
        <pc:spChg chg="add mod topLvl">
          <ac:chgData name="Mike" userId="d13c3f3e-70b4-46c4-bf60-ab3fdcc06fc0" providerId="ADAL" clId="{C62CDB38-EC1F-4B29-8192-C65DF3EB109E}" dt="2020-05-24T00:30:23.455" v="10871" actId="113"/>
          <ac:spMkLst>
            <pc:docMk/>
            <pc:sldMk cId="858764621" sldId="949"/>
            <ac:spMk id="113" creationId="{8534E5FF-112D-4F54-822D-C83DFFFA3CED}"/>
          </ac:spMkLst>
        </pc:spChg>
        <pc:spChg chg="add mod topLvl">
          <ac:chgData name="Mike" userId="d13c3f3e-70b4-46c4-bf60-ab3fdcc06fc0" providerId="ADAL" clId="{C62CDB38-EC1F-4B29-8192-C65DF3EB109E}" dt="2020-05-24T00:30:23.455" v="10871" actId="113"/>
          <ac:spMkLst>
            <pc:docMk/>
            <pc:sldMk cId="858764621" sldId="949"/>
            <ac:spMk id="114" creationId="{BBC48C0E-5A3C-4DF1-A608-F9437FFD9387}"/>
          </ac:spMkLst>
        </pc:spChg>
        <pc:spChg chg="add mod topLvl">
          <ac:chgData name="Mike" userId="d13c3f3e-70b4-46c4-bf60-ab3fdcc06fc0" providerId="ADAL" clId="{C62CDB38-EC1F-4B29-8192-C65DF3EB109E}" dt="2020-05-24T00:30:23.455" v="10871" actId="113"/>
          <ac:spMkLst>
            <pc:docMk/>
            <pc:sldMk cId="858764621" sldId="949"/>
            <ac:spMk id="115" creationId="{62A82060-1044-4645-8821-8CC36F26EE16}"/>
          </ac:spMkLst>
        </pc:spChg>
        <pc:spChg chg="add mod topLvl">
          <ac:chgData name="Mike" userId="d13c3f3e-70b4-46c4-bf60-ab3fdcc06fc0" providerId="ADAL" clId="{C62CDB38-EC1F-4B29-8192-C65DF3EB109E}" dt="2020-05-24T00:30:23.455" v="10871" actId="113"/>
          <ac:spMkLst>
            <pc:docMk/>
            <pc:sldMk cId="858764621" sldId="949"/>
            <ac:spMk id="116" creationId="{2278EA89-BE74-4257-868F-2F5412CE6706}"/>
          </ac:spMkLst>
        </pc:spChg>
        <pc:spChg chg="add mod topLvl">
          <ac:chgData name="Mike" userId="d13c3f3e-70b4-46c4-bf60-ab3fdcc06fc0" providerId="ADAL" clId="{C62CDB38-EC1F-4B29-8192-C65DF3EB109E}" dt="2020-05-24T00:33:42.738" v="10890" actId="165"/>
          <ac:spMkLst>
            <pc:docMk/>
            <pc:sldMk cId="858764621" sldId="949"/>
            <ac:spMk id="117" creationId="{BBE8F5FC-EF71-40B2-B019-A72FC575436C}"/>
          </ac:spMkLst>
        </pc:spChg>
        <pc:spChg chg="add mod topLvl">
          <ac:chgData name="Mike" userId="d13c3f3e-70b4-46c4-bf60-ab3fdcc06fc0" providerId="ADAL" clId="{C62CDB38-EC1F-4B29-8192-C65DF3EB109E}" dt="2020-05-24T00:33:45.565" v="10891" actId="113"/>
          <ac:spMkLst>
            <pc:docMk/>
            <pc:sldMk cId="858764621" sldId="949"/>
            <ac:spMk id="118" creationId="{F1AF67C4-3FC4-4307-9A53-99402803E173}"/>
          </ac:spMkLst>
        </pc:spChg>
        <pc:spChg chg="add mod topLvl">
          <ac:chgData name="Mike" userId="d13c3f3e-70b4-46c4-bf60-ab3fdcc06fc0" providerId="ADAL" clId="{C62CDB38-EC1F-4B29-8192-C65DF3EB109E}" dt="2020-05-24T00:33:45.565" v="10891" actId="113"/>
          <ac:spMkLst>
            <pc:docMk/>
            <pc:sldMk cId="858764621" sldId="949"/>
            <ac:spMk id="119" creationId="{606BC14F-6174-4C21-B591-F83458DC2A29}"/>
          </ac:spMkLst>
        </pc:spChg>
        <pc:spChg chg="mod topLvl">
          <ac:chgData name="Mike" userId="d13c3f3e-70b4-46c4-bf60-ab3fdcc06fc0" providerId="ADAL" clId="{C62CDB38-EC1F-4B29-8192-C65DF3EB109E}" dt="2020-05-24T00:33:42.738" v="10890" actId="165"/>
          <ac:spMkLst>
            <pc:docMk/>
            <pc:sldMk cId="858764621" sldId="949"/>
            <ac:spMk id="126" creationId="{00000000-0000-0000-0000-000000000000}"/>
          </ac:spMkLst>
        </pc:spChg>
        <pc:spChg chg="mod topLvl">
          <ac:chgData name="Mike" userId="d13c3f3e-70b4-46c4-bf60-ab3fdcc06fc0" providerId="ADAL" clId="{C62CDB38-EC1F-4B29-8192-C65DF3EB109E}" dt="2020-05-24T00:33:42.738" v="10890" actId="165"/>
          <ac:spMkLst>
            <pc:docMk/>
            <pc:sldMk cId="858764621" sldId="949"/>
            <ac:spMk id="127" creationId="{00000000-0000-0000-0000-000000000000}"/>
          </ac:spMkLst>
        </pc:spChg>
        <pc:spChg chg="mod topLvl">
          <ac:chgData name="Mike" userId="d13c3f3e-70b4-46c4-bf60-ab3fdcc06fc0" providerId="ADAL" clId="{C62CDB38-EC1F-4B29-8192-C65DF3EB109E}" dt="2020-05-24T00:33:42.738" v="10890" actId="165"/>
          <ac:spMkLst>
            <pc:docMk/>
            <pc:sldMk cId="858764621" sldId="949"/>
            <ac:spMk id="128" creationId="{00000000-0000-0000-0000-000000000000}"/>
          </ac:spMkLst>
        </pc:spChg>
        <pc:grpChg chg="add del mod">
          <ac:chgData name="Mike" userId="d13c3f3e-70b4-46c4-bf60-ab3fdcc06fc0" providerId="ADAL" clId="{C62CDB38-EC1F-4B29-8192-C65DF3EB109E}" dt="2020-05-24T00:30:16.053" v="10870" actId="165"/>
          <ac:grpSpMkLst>
            <pc:docMk/>
            <pc:sldMk cId="858764621" sldId="949"/>
            <ac:grpSpMk id="2" creationId="{5309B954-F7F7-4E9E-8765-D76801BFF97A}"/>
          </ac:grpSpMkLst>
        </pc:grpChg>
        <pc:grpChg chg="add del mod">
          <ac:chgData name="Mike" userId="d13c3f3e-70b4-46c4-bf60-ab3fdcc06fc0" providerId="ADAL" clId="{C62CDB38-EC1F-4B29-8192-C65DF3EB109E}" dt="2020-05-24T00:30:16.053" v="10870" actId="165"/>
          <ac:grpSpMkLst>
            <pc:docMk/>
            <pc:sldMk cId="858764621" sldId="949"/>
            <ac:grpSpMk id="3" creationId="{3110ED4B-BABA-472F-948A-79F326EF9068}"/>
          </ac:grpSpMkLst>
        </pc:grpChg>
        <pc:grpChg chg="add del mod">
          <ac:chgData name="Mike" userId="d13c3f3e-70b4-46c4-bf60-ab3fdcc06fc0" providerId="ADAL" clId="{C62CDB38-EC1F-4B29-8192-C65DF3EB109E}" dt="2020-05-24T00:33:23.366" v="10882" actId="165"/>
          <ac:grpSpMkLst>
            <pc:docMk/>
            <pc:sldMk cId="858764621" sldId="949"/>
            <ac:grpSpMk id="5" creationId="{511723D9-BB54-4D52-AF13-E6559EB9E147}"/>
          </ac:grpSpMkLst>
        </pc:grpChg>
        <pc:grpChg chg="add del mod">
          <ac:chgData name="Mike" userId="d13c3f3e-70b4-46c4-bf60-ab3fdcc06fc0" providerId="ADAL" clId="{C62CDB38-EC1F-4B29-8192-C65DF3EB109E}" dt="2020-05-24T00:33:42.738" v="10890" actId="165"/>
          <ac:grpSpMkLst>
            <pc:docMk/>
            <pc:sldMk cId="858764621" sldId="949"/>
            <ac:grpSpMk id="9" creationId="{E0B5931B-E32D-4042-9A12-CEBBF16A11E6}"/>
          </ac:grpSpMkLst>
        </pc:grpChg>
        <pc:grpChg chg="add del mod">
          <ac:chgData name="Mike" userId="d13c3f3e-70b4-46c4-bf60-ab3fdcc06fc0" providerId="ADAL" clId="{C62CDB38-EC1F-4B29-8192-C65DF3EB109E}" dt="2020-05-24T00:33:42.738" v="10890" actId="165"/>
          <ac:grpSpMkLst>
            <pc:docMk/>
            <pc:sldMk cId="858764621" sldId="949"/>
            <ac:grpSpMk id="15" creationId="{C08967F8-6D86-448C-B19F-4A84BD884832}"/>
          </ac:grpSpMkLst>
        </pc:grpChg>
      </pc:sldChg>
      <pc:sldChg chg="addSp delSp modSp add mod modTransition modAnim">
        <pc:chgData name="Mike" userId="d13c3f3e-70b4-46c4-bf60-ab3fdcc06fc0" providerId="ADAL" clId="{C62CDB38-EC1F-4B29-8192-C65DF3EB109E}" dt="2020-06-18T18:41:43.982" v="13807"/>
        <pc:sldMkLst>
          <pc:docMk/>
          <pc:sldMk cId="104069746" sldId="950"/>
        </pc:sldMkLst>
        <pc:spChg chg="mod topLvl">
          <ac:chgData name="Mike" userId="d13c3f3e-70b4-46c4-bf60-ab3fdcc06fc0" providerId="ADAL" clId="{C62CDB38-EC1F-4B29-8192-C65DF3EB109E}" dt="2020-05-24T06:01:30.071" v="12018" actId="165"/>
          <ac:spMkLst>
            <pc:docMk/>
            <pc:sldMk cId="104069746" sldId="950"/>
            <ac:spMk id="6" creationId="{00000000-0000-0000-0000-000000000000}"/>
          </ac:spMkLst>
        </pc:spChg>
        <pc:spChg chg="mod topLvl">
          <ac:chgData name="Mike" userId="d13c3f3e-70b4-46c4-bf60-ab3fdcc06fc0" providerId="ADAL" clId="{C62CDB38-EC1F-4B29-8192-C65DF3EB109E}" dt="2020-05-24T06:01:30.071" v="12018" actId="165"/>
          <ac:spMkLst>
            <pc:docMk/>
            <pc:sldMk cId="104069746" sldId="950"/>
            <ac:spMk id="7" creationId="{00000000-0000-0000-0000-000000000000}"/>
          </ac:spMkLst>
        </pc:spChg>
        <pc:spChg chg="mod topLvl">
          <ac:chgData name="Mike" userId="d13c3f3e-70b4-46c4-bf60-ab3fdcc06fc0" providerId="ADAL" clId="{C62CDB38-EC1F-4B29-8192-C65DF3EB109E}" dt="2020-05-24T06:01:30.071" v="12018" actId="165"/>
          <ac:spMkLst>
            <pc:docMk/>
            <pc:sldMk cId="104069746" sldId="950"/>
            <ac:spMk id="8" creationId="{00000000-0000-0000-0000-000000000000}"/>
          </ac:spMkLst>
        </pc:spChg>
        <pc:spChg chg="mod topLvl">
          <ac:chgData name="Mike" userId="d13c3f3e-70b4-46c4-bf60-ab3fdcc06fc0" providerId="ADAL" clId="{C62CDB38-EC1F-4B29-8192-C65DF3EB109E}" dt="2020-05-24T06:01:30.071" v="12018" actId="165"/>
          <ac:spMkLst>
            <pc:docMk/>
            <pc:sldMk cId="104069746" sldId="950"/>
            <ac:spMk id="10" creationId="{00000000-0000-0000-0000-000000000000}"/>
          </ac:spMkLst>
        </pc:spChg>
        <pc:spChg chg="mod topLvl">
          <ac:chgData name="Mike" userId="d13c3f3e-70b4-46c4-bf60-ab3fdcc06fc0" providerId="ADAL" clId="{C62CDB38-EC1F-4B29-8192-C65DF3EB109E}" dt="2020-05-24T06:08:17.318" v="12089" actId="165"/>
          <ac:spMkLst>
            <pc:docMk/>
            <pc:sldMk cId="104069746" sldId="950"/>
            <ac:spMk id="37" creationId="{00000000-0000-0000-0000-000000000000}"/>
          </ac:spMkLst>
        </pc:spChg>
        <pc:spChg chg="mod topLvl">
          <ac:chgData name="Mike" userId="d13c3f3e-70b4-46c4-bf60-ab3fdcc06fc0" providerId="ADAL" clId="{C62CDB38-EC1F-4B29-8192-C65DF3EB109E}" dt="2020-05-24T06:08:17.318" v="12089" actId="165"/>
          <ac:spMkLst>
            <pc:docMk/>
            <pc:sldMk cId="104069746" sldId="950"/>
            <ac:spMk id="38" creationId="{00000000-0000-0000-0000-000000000000}"/>
          </ac:spMkLst>
        </pc:spChg>
        <pc:spChg chg="mod topLvl">
          <ac:chgData name="Mike" userId="d13c3f3e-70b4-46c4-bf60-ab3fdcc06fc0" providerId="ADAL" clId="{C62CDB38-EC1F-4B29-8192-C65DF3EB109E}" dt="2020-05-24T06:08:17.318" v="12089" actId="165"/>
          <ac:spMkLst>
            <pc:docMk/>
            <pc:sldMk cId="104069746" sldId="950"/>
            <ac:spMk id="39" creationId="{00000000-0000-0000-0000-000000000000}"/>
          </ac:spMkLst>
        </pc:spChg>
        <pc:spChg chg="mod">
          <ac:chgData name="Mike" userId="d13c3f3e-70b4-46c4-bf60-ab3fdcc06fc0" providerId="ADAL" clId="{C62CDB38-EC1F-4B29-8192-C65DF3EB109E}" dt="2020-06-18T18:41:43.982" v="13807"/>
          <ac:spMkLst>
            <pc:docMk/>
            <pc:sldMk cId="104069746" sldId="950"/>
            <ac:spMk id="90" creationId="{00000000-0000-0000-0000-000000000000}"/>
          </ac:spMkLst>
        </pc:spChg>
        <pc:spChg chg="del">
          <ac:chgData name="Mike" userId="d13c3f3e-70b4-46c4-bf60-ab3fdcc06fc0" providerId="ADAL" clId="{C62CDB38-EC1F-4B29-8192-C65DF3EB109E}" dt="2020-05-24T05:53:14.153" v="11947" actId="478"/>
          <ac:spMkLst>
            <pc:docMk/>
            <pc:sldMk cId="104069746" sldId="950"/>
            <ac:spMk id="110" creationId="{5D401A14-9DA1-428A-802C-0575C0121CD8}"/>
          </ac:spMkLst>
        </pc:spChg>
        <pc:spChg chg="mod ord">
          <ac:chgData name="Mike" userId="d13c3f3e-70b4-46c4-bf60-ab3fdcc06fc0" providerId="ADAL" clId="{C62CDB38-EC1F-4B29-8192-C65DF3EB109E}" dt="2020-05-24T06:15:49.101" v="12198" actId="167"/>
          <ac:spMkLst>
            <pc:docMk/>
            <pc:sldMk cId="104069746" sldId="950"/>
            <ac:spMk id="114" creationId="{567E7E23-961D-4F74-979E-5D84FFC939D7}"/>
          </ac:spMkLst>
        </pc:spChg>
        <pc:spChg chg="mod ord">
          <ac:chgData name="Mike" userId="d13c3f3e-70b4-46c4-bf60-ab3fdcc06fc0" providerId="ADAL" clId="{C62CDB38-EC1F-4B29-8192-C65DF3EB109E}" dt="2020-05-24T06:27:14.131" v="12286" actId="554"/>
          <ac:spMkLst>
            <pc:docMk/>
            <pc:sldMk cId="104069746" sldId="950"/>
            <ac:spMk id="120" creationId="{8A108457-FF55-4985-A783-A1FB78276225}"/>
          </ac:spMkLst>
        </pc:spChg>
        <pc:spChg chg="mod ord">
          <ac:chgData name="Mike" userId="d13c3f3e-70b4-46c4-bf60-ab3fdcc06fc0" providerId="ADAL" clId="{C62CDB38-EC1F-4B29-8192-C65DF3EB109E}" dt="2020-05-24T06:23:34.565" v="12248" actId="167"/>
          <ac:spMkLst>
            <pc:docMk/>
            <pc:sldMk cId="104069746" sldId="950"/>
            <ac:spMk id="121" creationId="{EB3037DC-066B-44E1-9A8E-6456184CF86C}"/>
          </ac:spMkLst>
        </pc:spChg>
        <pc:spChg chg="mod ord">
          <ac:chgData name="Mike" userId="d13c3f3e-70b4-46c4-bf60-ab3fdcc06fc0" providerId="ADAL" clId="{C62CDB38-EC1F-4B29-8192-C65DF3EB109E}" dt="2020-05-24T06:15:49.101" v="12198" actId="167"/>
          <ac:spMkLst>
            <pc:docMk/>
            <pc:sldMk cId="104069746" sldId="950"/>
            <ac:spMk id="130" creationId="{ECF4919B-4113-4B59-AE9A-81D8DBD7D02E}"/>
          </ac:spMkLst>
        </pc:spChg>
        <pc:spChg chg="mod">
          <ac:chgData name="Mike" userId="d13c3f3e-70b4-46c4-bf60-ab3fdcc06fc0" providerId="ADAL" clId="{C62CDB38-EC1F-4B29-8192-C65DF3EB109E}" dt="2020-05-24T05:59:03.605" v="12007" actId="552"/>
          <ac:spMkLst>
            <pc:docMk/>
            <pc:sldMk cId="104069746" sldId="950"/>
            <ac:spMk id="131" creationId="{00000000-0000-0000-0000-000000000000}"/>
          </ac:spMkLst>
        </pc:spChg>
        <pc:spChg chg="mod">
          <ac:chgData name="Mike" userId="d13c3f3e-70b4-46c4-bf60-ab3fdcc06fc0" providerId="ADAL" clId="{C62CDB38-EC1F-4B29-8192-C65DF3EB109E}" dt="2020-05-24T05:57:34.350" v="11991" actId="552"/>
          <ac:spMkLst>
            <pc:docMk/>
            <pc:sldMk cId="104069746" sldId="950"/>
            <ac:spMk id="132" creationId="{00000000-0000-0000-0000-000000000000}"/>
          </ac:spMkLst>
        </pc:spChg>
        <pc:spChg chg="mod">
          <ac:chgData name="Mike" userId="d13c3f3e-70b4-46c4-bf60-ab3fdcc06fc0" providerId="ADAL" clId="{C62CDB38-EC1F-4B29-8192-C65DF3EB109E}" dt="2020-05-24T05:57:38.795" v="11993" actId="552"/>
          <ac:spMkLst>
            <pc:docMk/>
            <pc:sldMk cId="104069746" sldId="950"/>
            <ac:spMk id="133" creationId="{00000000-0000-0000-0000-000000000000}"/>
          </ac:spMkLst>
        </pc:spChg>
        <pc:spChg chg="mod ord">
          <ac:chgData name="Mike" userId="d13c3f3e-70b4-46c4-bf60-ab3fdcc06fc0" providerId="ADAL" clId="{C62CDB38-EC1F-4B29-8192-C65DF3EB109E}" dt="2020-05-24T06:27:00.034" v="12283" actId="555"/>
          <ac:spMkLst>
            <pc:docMk/>
            <pc:sldMk cId="104069746" sldId="950"/>
            <ac:spMk id="142" creationId="{8B495AC0-F714-40C7-8230-538242A8FF55}"/>
          </ac:spMkLst>
        </pc:spChg>
        <pc:spChg chg="mod ord">
          <ac:chgData name="Mike" userId="d13c3f3e-70b4-46c4-bf60-ab3fdcc06fc0" providerId="ADAL" clId="{C62CDB38-EC1F-4B29-8192-C65DF3EB109E}" dt="2020-05-24T06:26:41.899" v="12278" actId="1035"/>
          <ac:spMkLst>
            <pc:docMk/>
            <pc:sldMk cId="104069746" sldId="950"/>
            <ac:spMk id="143" creationId="{4F8A5F7F-1FAA-416B-824E-A96E87349742}"/>
          </ac:spMkLst>
        </pc:spChg>
        <pc:spChg chg="add mod">
          <ac:chgData name="Mike" userId="d13c3f3e-70b4-46c4-bf60-ab3fdcc06fc0" providerId="ADAL" clId="{C62CDB38-EC1F-4B29-8192-C65DF3EB109E}" dt="2020-05-24T05:53:14.824" v="11948"/>
          <ac:spMkLst>
            <pc:docMk/>
            <pc:sldMk cId="104069746" sldId="950"/>
            <ac:spMk id="146" creationId="{CA6AFC0C-42EA-40EC-84EA-D2E40E2B9440}"/>
          </ac:spMkLst>
        </pc:spChg>
        <pc:spChg chg="add mod ord">
          <ac:chgData name="Mike" userId="d13c3f3e-70b4-46c4-bf60-ab3fdcc06fc0" providerId="ADAL" clId="{C62CDB38-EC1F-4B29-8192-C65DF3EB109E}" dt="2020-05-24T06:15:45.500" v="12197" actId="167"/>
          <ac:spMkLst>
            <pc:docMk/>
            <pc:sldMk cId="104069746" sldId="950"/>
            <ac:spMk id="147" creationId="{4FBFB40D-D2D9-41D4-BD74-2E5A2F39B78E}"/>
          </ac:spMkLst>
        </pc:spChg>
        <pc:spChg chg="add mod ord">
          <ac:chgData name="Mike" userId="d13c3f3e-70b4-46c4-bf60-ab3fdcc06fc0" providerId="ADAL" clId="{C62CDB38-EC1F-4B29-8192-C65DF3EB109E}" dt="2020-05-24T06:15:45.500" v="12197" actId="167"/>
          <ac:spMkLst>
            <pc:docMk/>
            <pc:sldMk cId="104069746" sldId="950"/>
            <ac:spMk id="148" creationId="{6F465973-D003-45F3-8621-14921FBD5DA5}"/>
          </ac:spMkLst>
        </pc:spChg>
        <pc:spChg chg="add mod ord">
          <ac:chgData name="Mike" userId="d13c3f3e-70b4-46c4-bf60-ab3fdcc06fc0" providerId="ADAL" clId="{C62CDB38-EC1F-4B29-8192-C65DF3EB109E}" dt="2020-05-24T06:15:29.517" v="12168" actId="167"/>
          <ac:spMkLst>
            <pc:docMk/>
            <pc:sldMk cId="104069746" sldId="950"/>
            <ac:spMk id="149" creationId="{4A870D3B-5D35-4268-8614-22DF569F759D}"/>
          </ac:spMkLst>
        </pc:spChg>
        <pc:spChg chg="add mod ord">
          <ac:chgData name="Mike" userId="d13c3f3e-70b4-46c4-bf60-ab3fdcc06fc0" providerId="ADAL" clId="{C62CDB38-EC1F-4B29-8192-C65DF3EB109E}" dt="2020-05-24T06:15:29.517" v="12168" actId="167"/>
          <ac:spMkLst>
            <pc:docMk/>
            <pc:sldMk cId="104069746" sldId="950"/>
            <ac:spMk id="150" creationId="{0C70FD58-9F5C-462F-A153-A79121BA3218}"/>
          </ac:spMkLst>
        </pc:spChg>
        <pc:spChg chg="add mod">
          <ac:chgData name="Mike" userId="d13c3f3e-70b4-46c4-bf60-ab3fdcc06fc0" providerId="ADAL" clId="{C62CDB38-EC1F-4B29-8192-C65DF3EB109E}" dt="2020-05-24T05:57:42.951" v="11994" actId="113"/>
          <ac:spMkLst>
            <pc:docMk/>
            <pc:sldMk cId="104069746" sldId="950"/>
            <ac:spMk id="154" creationId="{97426426-7DF0-4A80-BC74-E2D27FE2C436}"/>
          </ac:spMkLst>
        </pc:spChg>
        <pc:spChg chg="add mod">
          <ac:chgData name="Mike" userId="d13c3f3e-70b4-46c4-bf60-ab3fdcc06fc0" providerId="ADAL" clId="{C62CDB38-EC1F-4B29-8192-C65DF3EB109E}" dt="2020-05-24T05:57:42.951" v="11994" actId="113"/>
          <ac:spMkLst>
            <pc:docMk/>
            <pc:sldMk cId="104069746" sldId="950"/>
            <ac:spMk id="155" creationId="{4251355E-1E1C-44B9-B004-93D3E85B6B8D}"/>
          </ac:spMkLst>
        </pc:spChg>
        <pc:spChg chg="add mod">
          <ac:chgData name="Mike" userId="d13c3f3e-70b4-46c4-bf60-ab3fdcc06fc0" providerId="ADAL" clId="{C62CDB38-EC1F-4B29-8192-C65DF3EB109E}" dt="2020-05-24T05:59:03.605" v="12007" actId="552"/>
          <ac:spMkLst>
            <pc:docMk/>
            <pc:sldMk cId="104069746" sldId="950"/>
            <ac:spMk id="156" creationId="{BACB99E7-0FC0-4905-99B5-240BA21A34B4}"/>
          </ac:spMkLst>
        </pc:spChg>
        <pc:spChg chg="add mod topLvl">
          <ac:chgData name="Mike" userId="d13c3f3e-70b4-46c4-bf60-ab3fdcc06fc0" providerId="ADAL" clId="{C62CDB38-EC1F-4B29-8192-C65DF3EB109E}" dt="2020-05-24T06:02:50.222" v="12034" actId="1038"/>
          <ac:spMkLst>
            <pc:docMk/>
            <pc:sldMk cId="104069746" sldId="950"/>
            <ac:spMk id="158" creationId="{2A166ED5-FEED-45ED-89AB-1EE2D12EF0A6}"/>
          </ac:spMkLst>
        </pc:spChg>
        <pc:spChg chg="add mod topLvl">
          <ac:chgData name="Mike" userId="d13c3f3e-70b4-46c4-bf60-ab3fdcc06fc0" providerId="ADAL" clId="{C62CDB38-EC1F-4B29-8192-C65DF3EB109E}" dt="2020-05-24T06:01:35.465" v="12019" actId="113"/>
          <ac:spMkLst>
            <pc:docMk/>
            <pc:sldMk cId="104069746" sldId="950"/>
            <ac:spMk id="159" creationId="{F00061D1-9CA8-4982-8016-CFA3CF881530}"/>
          </ac:spMkLst>
        </pc:spChg>
        <pc:spChg chg="mod topLvl">
          <ac:chgData name="Mike" userId="d13c3f3e-70b4-46c4-bf60-ab3fdcc06fc0" providerId="ADAL" clId="{C62CDB38-EC1F-4B29-8192-C65DF3EB109E}" dt="2020-05-24T06:10:58.532" v="12109" actId="165"/>
          <ac:spMkLst>
            <pc:docMk/>
            <pc:sldMk cId="104069746" sldId="950"/>
            <ac:spMk id="162" creationId="{00000000-0000-0000-0000-000000000000}"/>
          </ac:spMkLst>
        </pc:spChg>
        <pc:spChg chg="add mod topLvl">
          <ac:chgData name="Mike" userId="d13c3f3e-70b4-46c4-bf60-ab3fdcc06fc0" providerId="ADAL" clId="{C62CDB38-EC1F-4B29-8192-C65DF3EB109E}" dt="2020-05-24T06:01:35.465" v="12019" actId="113"/>
          <ac:spMkLst>
            <pc:docMk/>
            <pc:sldMk cId="104069746" sldId="950"/>
            <ac:spMk id="163" creationId="{6577EBC2-B059-4AF6-999D-3F1B016002B2}"/>
          </ac:spMkLst>
        </pc:spChg>
        <pc:spChg chg="add mod topLvl">
          <ac:chgData name="Mike" userId="d13c3f3e-70b4-46c4-bf60-ab3fdcc06fc0" providerId="ADAL" clId="{C62CDB38-EC1F-4B29-8192-C65DF3EB109E}" dt="2020-05-24T06:01:35.465" v="12019" actId="113"/>
          <ac:spMkLst>
            <pc:docMk/>
            <pc:sldMk cId="104069746" sldId="950"/>
            <ac:spMk id="164" creationId="{B67AEBD5-0146-439F-BF48-65F3047988F4}"/>
          </ac:spMkLst>
        </pc:spChg>
        <pc:spChg chg="add mod topLvl">
          <ac:chgData name="Mike" userId="d13c3f3e-70b4-46c4-bf60-ab3fdcc06fc0" providerId="ADAL" clId="{C62CDB38-EC1F-4B29-8192-C65DF3EB109E}" dt="2020-05-24T06:01:35.465" v="12019" actId="113"/>
          <ac:spMkLst>
            <pc:docMk/>
            <pc:sldMk cId="104069746" sldId="950"/>
            <ac:spMk id="165" creationId="{BD27D34D-9450-49FA-9384-DF4889C851D0}"/>
          </ac:spMkLst>
        </pc:spChg>
        <pc:spChg chg="add mod topLvl">
          <ac:chgData name="Mike" userId="d13c3f3e-70b4-46c4-bf60-ab3fdcc06fc0" providerId="ADAL" clId="{C62CDB38-EC1F-4B29-8192-C65DF3EB109E}" dt="2020-05-24T06:09:38.315" v="12099" actId="113"/>
          <ac:spMkLst>
            <pc:docMk/>
            <pc:sldMk cId="104069746" sldId="950"/>
            <ac:spMk id="166" creationId="{129875BF-3A1F-4E3C-95CD-09C2F37969A3}"/>
          </ac:spMkLst>
        </pc:spChg>
        <pc:spChg chg="add del mod topLvl">
          <ac:chgData name="Mike" userId="d13c3f3e-70b4-46c4-bf60-ab3fdcc06fc0" providerId="ADAL" clId="{C62CDB38-EC1F-4B29-8192-C65DF3EB109E}" dt="2020-05-24T06:08:42.375" v="12093" actId="478"/>
          <ac:spMkLst>
            <pc:docMk/>
            <pc:sldMk cId="104069746" sldId="950"/>
            <ac:spMk id="167" creationId="{CDCD2C9D-6A4D-498C-ACA2-D4E77CBE60EB}"/>
          </ac:spMkLst>
        </pc:spChg>
        <pc:spChg chg="add del mod topLvl">
          <ac:chgData name="Mike" userId="d13c3f3e-70b4-46c4-bf60-ab3fdcc06fc0" providerId="ADAL" clId="{C62CDB38-EC1F-4B29-8192-C65DF3EB109E}" dt="2020-05-24T06:08:44.144" v="12094" actId="478"/>
          <ac:spMkLst>
            <pc:docMk/>
            <pc:sldMk cId="104069746" sldId="950"/>
            <ac:spMk id="168" creationId="{167201EC-9C9F-4B86-A664-E3B0DC3BAE25}"/>
          </ac:spMkLst>
        </pc:spChg>
        <pc:spChg chg="add del mod topLvl">
          <ac:chgData name="Mike" userId="d13c3f3e-70b4-46c4-bf60-ab3fdcc06fc0" providerId="ADAL" clId="{C62CDB38-EC1F-4B29-8192-C65DF3EB109E}" dt="2020-05-24T06:08:45.084" v="12095" actId="478"/>
          <ac:spMkLst>
            <pc:docMk/>
            <pc:sldMk cId="104069746" sldId="950"/>
            <ac:spMk id="169" creationId="{BA1FC536-D083-4FB2-9130-5675388994E5}"/>
          </ac:spMkLst>
        </pc:spChg>
        <pc:spChg chg="add mod topLvl">
          <ac:chgData name="Mike" userId="d13c3f3e-70b4-46c4-bf60-ab3fdcc06fc0" providerId="ADAL" clId="{C62CDB38-EC1F-4B29-8192-C65DF3EB109E}" dt="2020-05-24T06:09:38.315" v="12099" actId="113"/>
          <ac:spMkLst>
            <pc:docMk/>
            <pc:sldMk cId="104069746" sldId="950"/>
            <ac:spMk id="170" creationId="{83B6C91E-B93C-4F3B-BE5F-FAA0CD62A4C7}"/>
          </ac:spMkLst>
        </pc:spChg>
        <pc:spChg chg="add del mod topLvl">
          <ac:chgData name="Mike" userId="d13c3f3e-70b4-46c4-bf60-ab3fdcc06fc0" providerId="ADAL" clId="{C62CDB38-EC1F-4B29-8192-C65DF3EB109E}" dt="2020-05-24T06:08:46.759" v="12096" actId="478"/>
          <ac:spMkLst>
            <pc:docMk/>
            <pc:sldMk cId="104069746" sldId="950"/>
            <ac:spMk id="171" creationId="{B7A2C797-4221-42F9-B80D-C4CE69C9D131}"/>
          </ac:spMkLst>
        </pc:spChg>
        <pc:spChg chg="add del mod topLvl">
          <ac:chgData name="Mike" userId="d13c3f3e-70b4-46c4-bf60-ab3fdcc06fc0" providerId="ADAL" clId="{C62CDB38-EC1F-4B29-8192-C65DF3EB109E}" dt="2020-05-24T06:08:24.894" v="12091" actId="478"/>
          <ac:spMkLst>
            <pc:docMk/>
            <pc:sldMk cId="104069746" sldId="950"/>
            <ac:spMk id="172" creationId="{0C736628-78E5-4130-ACB6-FD31EFEB7E6F}"/>
          </ac:spMkLst>
        </pc:spChg>
        <pc:spChg chg="add mod topLvl">
          <ac:chgData name="Mike" userId="d13c3f3e-70b4-46c4-bf60-ab3fdcc06fc0" providerId="ADAL" clId="{C62CDB38-EC1F-4B29-8192-C65DF3EB109E}" dt="2020-05-24T06:09:38.315" v="12099" actId="113"/>
          <ac:spMkLst>
            <pc:docMk/>
            <pc:sldMk cId="104069746" sldId="950"/>
            <ac:spMk id="173" creationId="{81459A5A-1DB4-48A7-84C8-CB7DED256FE7}"/>
          </ac:spMkLst>
        </pc:spChg>
        <pc:spChg chg="add mod topLvl">
          <ac:chgData name="Mike" userId="d13c3f3e-70b4-46c4-bf60-ab3fdcc06fc0" providerId="ADAL" clId="{C62CDB38-EC1F-4B29-8192-C65DF3EB109E}" dt="2020-05-24T06:09:38.315" v="12099" actId="113"/>
          <ac:spMkLst>
            <pc:docMk/>
            <pc:sldMk cId="104069746" sldId="950"/>
            <ac:spMk id="174" creationId="{10DE2430-1056-42FB-8E62-C3EF8BF0A905}"/>
          </ac:spMkLst>
        </pc:spChg>
        <pc:spChg chg="add mod topLvl">
          <ac:chgData name="Mike" userId="d13c3f3e-70b4-46c4-bf60-ab3fdcc06fc0" providerId="ADAL" clId="{C62CDB38-EC1F-4B29-8192-C65DF3EB109E}" dt="2020-05-24T06:09:38.315" v="12099" actId="113"/>
          <ac:spMkLst>
            <pc:docMk/>
            <pc:sldMk cId="104069746" sldId="950"/>
            <ac:spMk id="177" creationId="{636412C4-57DB-451C-8299-65ACCDDABD12}"/>
          </ac:spMkLst>
        </pc:spChg>
        <pc:spChg chg="add mod topLvl">
          <ac:chgData name="Mike" userId="d13c3f3e-70b4-46c4-bf60-ab3fdcc06fc0" providerId="ADAL" clId="{C62CDB38-EC1F-4B29-8192-C65DF3EB109E}" dt="2020-05-24T06:09:38.315" v="12099" actId="113"/>
          <ac:spMkLst>
            <pc:docMk/>
            <pc:sldMk cId="104069746" sldId="950"/>
            <ac:spMk id="178" creationId="{07ECBBDC-F93B-441D-8C7A-FAE4E5629CE5}"/>
          </ac:spMkLst>
        </pc:spChg>
        <pc:spChg chg="add mod topLvl">
          <ac:chgData name="Mike" userId="d13c3f3e-70b4-46c4-bf60-ab3fdcc06fc0" providerId="ADAL" clId="{C62CDB38-EC1F-4B29-8192-C65DF3EB109E}" dt="2020-05-24T06:10:58.532" v="12109" actId="165"/>
          <ac:spMkLst>
            <pc:docMk/>
            <pc:sldMk cId="104069746" sldId="950"/>
            <ac:spMk id="184" creationId="{D028BF5F-2B57-4B96-AC59-B1C8001FC5E8}"/>
          </ac:spMkLst>
        </pc:spChg>
        <pc:spChg chg="add mod topLvl">
          <ac:chgData name="Mike" userId="d13c3f3e-70b4-46c4-bf60-ab3fdcc06fc0" providerId="ADAL" clId="{C62CDB38-EC1F-4B29-8192-C65DF3EB109E}" dt="2020-05-24T06:10:58.532" v="12109" actId="165"/>
          <ac:spMkLst>
            <pc:docMk/>
            <pc:sldMk cId="104069746" sldId="950"/>
            <ac:spMk id="185" creationId="{7890517D-3F15-48A4-82ED-D2743B73625D}"/>
          </ac:spMkLst>
        </pc:spChg>
        <pc:spChg chg="add mod topLvl">
          <ac:chgData name="Mike" userId="d13c3f3e-70b4-46c4-bf60-ab3fdcc06fc0" providerId="ADAL" clId="{C62CDB38-EC1F-4B29-8192-C65DF3EB109E}" dt="2020-05-24T06:10:58.532" v="12109" actId="165"/>
          <ac:spMkLst>
            <pc:docMk/>
            <pc:sldMk cId="104069746" sldId="950"/>
            <ac:spMk id="189" creationId="{AC10F47C-7E1A-463D-8529-430E9668A91A}"/>
          </ac:spMkLst>
        </pc:spChg>
        <pc:spChg chg="add mod ord">
          <ac:chgData name="Mike" userId="d13c3f3e-70b4-46c4-bf60-ab3fdcc06fc0" providerId="ADAL" clId="{C62CDB38-EC1F-4B29-8192-C65DF3EB109E}" dt="2020-05-24T06:27:00.034" v="12283" actId="555"/>
          <ac:spMkLst>
            <pc:docMk/>
            <pc:sldMk cId="104069746" sldId="950"/>
            <ac:spMk id="193" creationId="{4FEEAA64-AA40-42CF-93DC-73FA2A2DB2CB}"/>
          </ac:spMkLst>
        </pc:spChg>
        <pc:spChg chg="add mod ord">
          <ac:chgData name="Mike" userId="d13c3f3e-70b4-46c4-bf60-ab3fdcc06fc0" providerId="ADAL" clId="{C62CDB38-EC1F-4B29-8192-C65DF3EB109E}" dt="2020-05-24T06:27:14.131" v="12286" actId="554"/>
          <ac:spMkLst>
            <pc:docMk/>
            <pc:sldMk cId="104069746" sldId="950"/>
            <ac:spMk id="195" creationId="{DF470E21-E81E-4864-9A77-D398983FC439}"/>
          </ac:spMkLst>
        </pc:spChg>
        <pc:spChg chg="add mod ord">
          <ac:chgData name="Mike" userId="d13c3f3e-70b4-46c4-bf60-ab3fdcc06fc0" providerId="ADAL" clId="{C62CDB38-EC1F-4B29-8192-C65DF3EB109E}" dt="2020-05-24T06:27:00.034" v="12283" actId="555"/>
          <ac:spMkLst>
            <pc:docMk/>
            <pc:sldMk cId="104069746" sldId="950"/>
            <ac:spMk id="198" creationId="{7E6E474E-32F9-4BCC-9A3C-B41D3D621F02}"/>
          </ac:spMkLst>
        </pc:spChg>
        <pc:spChg chg="add mod ord">
          <ac:chgData name="Mike" userId="d13c3f3e-70b4-46c4-bf60-ab3fdcc06fc0" providerId="ADAL" clId="{C62CDB38-EC1F-4B29-8192-C65DF3EB109E}" dt="2020-05-24T06:27:14.131" v="12286" actId="554"/>
          <ac:spMkLst>
            <pc:docMk/>
            <pc:sldMk cId="104069746" sldId="950"/>
            <ac:spMk id="199" creationId="{8EC2FE27-B8BD-4D55-88CE-F66BDF4ED43F}"/>
          </ac:spMkLst>
        </pc:spChg>
        <pc:spChg chg="mod topLvl">
          <ac:chgData name="Mike" userId="d13c3f3e-70b4-46c4-bf60-ab3fdcc06fc0" providerId="ADAL" clId="{C62CDB38-EC1F-4B29-8192-C65DF3EB109E}" dt="2020-05-24T06:10:58.532" v="12109" actId="165"/>
          <ac:spMkLst>
            <pc:docMk/>
            <pc:sldMk cId="104069746" sldId="950"/>
            <ac:spMk id="217" creationId="{00000000-0000-0000-0000-000000000000}"/>
          </ac:spMkLst>
        </pc:spChg>
        <pc:grpChg chg="add del mod">
          <ac:chgData name="Mike" userId="d13c3f3e-70b4-46c4-bf60-ab3fdcc06fc0" providerId="ADAL" clId="{C62CDB38-EC1F-4B29-8192-C65DF3EB109E}" dt="2020-05-24T06:01:30.071" v="12018" actId="165"/>
          <ac:grpSpMkLst>
            <pc:docMk/>
            <pc:sldMk cId="104069746" sldId="950"/>
            <ac:grpSpMk id="2" creationId="{848CD138-64AD-407A-80B7-D8CB3BE99067}"/>
          </ac:grpSpMkLst>
        </pc:grpChg>
        <pc:grpChg chg="add del mod">
          <ac:chgData name="Mike" userId="d13c3f3e-70b4-46c4-bf60-ab3fdcc06fc0" providerId="ADAL" clId="{C62CDB38-EC1F-4B29-8192-C65DF3EB109E}" dt="2020-05-24T06:01:30.071" v="12018" actId="165"/>
          <ac:grpSpMkLst>
            <pc:docMk/>
            <pc:sldMk cId="104069746" sldId="950"/>
            <ac:grpSpMk id="3" creationId="{D3A87D39-190F-4182-A723-B1B3DCCFFF4B}"/>
          </ac:grpSpMkLst>
        </pc:grpChg>
        <pc:grpChg chg="add del mod">
          <ac:chgData name="Mike" userId="d13c3f3e-70b4-46c4-bf60-ab3fdcc06fc0" providerId="ADAL" clId="{C62CDB38-EC1F-4B29-8192-C65DF3EB109E}" dt="2020-05-24T06:08:17.318" v="12089" actId="165"/>
          <ac:grpSpMkLst>
            <pc:docMk/>
            <pc:sldMk cId="104069746" sldId="950"/>
            <ac:grpSpMk id="5" creationId="{26FA64BD-05F8-4C92-8748-978667E49EBE}"/>
          </ac:grpSpMkLst>
        </pc:grpChg>
        <pc:grpChg chg="add del mod">
          <ac:chgData name="Mike" userId="d13c3f3e-70b4-46c4-bf60-ab3fdcc06fc0" providerId="ADAL" clId="{C62CDB38-EC1F-4B29-8192-C65DF3EB109E}" dt="2020-05-24T06:08:17.318" v="12089" actId="165"/>
          <ac:grpSpMkLst>
            <pc:docMk/>
            <pc:sldMk cId="104069746" sldId="950"/>
            <ac:grpSpMk id="9" creationId="{8CB8CED7-F527-45F0-955D-7B83DBE11EB2}"/>
          </ac:grpSpMkLst>
        </pc:grpChg>
        <pc:grpChg chg="add del mod">
          <ac:chgData name="Mike" userId="d13c3f3e-70b4-46c4-bf60-ab3fdcc06fc0" providerId="ADAL" clId="{C62CDB38-EC1F-4B29-8192-C65DF3EB109E}" dt="2020-05-24T06:10:58.532" v="12109" actId="165"/>
          <ac:grpSpMkLst>
            <pc:docMk/>
            <pc:sldMk cId="104069746" sldId="950"/>
            <ac:grpSpMk id="15" creationId="{86E6F1CC-76C9-4307-B385-220177EC9ECC}"/>
          </ac:grpSpMkLst>
        </pc:grpChg>
        <pc:grpChg chg="add del mod">
          <ac:chgData name="Mike" userId="d13c3f3e-70b4-46c4-bf60-ab3fdcc06fc0" providerId="ADAL" clId="{C62CDB38-EC1F-4B29-8192-C65DF3EB109E}" dt="2020-05-24T06:10:58.532" v="12109" actId="165"/>
          <ac:grpSpMkLst>
            <pc:docMk/>
            <pc:sldMk cId="104069746" sldId="950"/>
            <ac:grpSpMk id="17" creationId="{56872255-C47C-45BB-B2A0-82E56D729363}"/>
          </ac:grpSpMkLst>
        </pc:grpChg>
        <pc:graphicFrameChg chg="add mod">
          <ac:chgData name="Mike" userId="d13c3f3e-70b4-46c4-bf60-ab3fdcc06fc0" providerId="ADAL" clId="{C62CDB38-EC1F-4B29-8192-C65DF3EB109E}" dt="2020-05-24T06:22:45.463" v="12239"/>
          <ac:graphicFrameMkLst>
            <pc:docMk/>
            <pc:sldMk cId="104069746" sldId="950"/>
            <ac:graphicFrameMk id="21" creationId="{70E6B525-367A-40E3-B24C-DD5791D073FA}"/>
          </ac:graphicFrameMkLst>
        </pc:graphicFrameChg>
        <pc:graphicFrameChg chg="add mod topLvl">
          <ac:chgData name="Mike" userId="d13c3f3e-70b4-46c4-bf60-ab3fdcc06fc0" providerId="ADAL" clId="{C62CDB38-EC1F-4B29-8192-C65DF3EB109E}" dt="2020-05-24T06:12:35.005" v="12117"/>
          <ac:graphicFrameMkLst>
            <pc:docMk/>
            <pc:sldMk cId="104069746" sldId="950"/>
            <ac:graphicFrameMk id="188" creationId="{07790A02-F218-445E-8EC8-B03EE7EA8603}"/>
          </ac:graphicFrameMkLst>
        </pc:graphicFrameChg>
        <pc:graphicFrameChg chg="add mod topLvl">
          <ac:chgData name="Mike" userId="d13c3f3e-70b4-46c4-bf60-ab3fdcc06fc0" providerId="ADAL" clId="{C62CDB38-EC1F-4B29-8192-C65DF3EB109E}" dt="2020-05-24T06:14:41.953" v="12133" actId="555"/>
          <ac:graphicFrameMkLst>
            <pc:docMk/>
            <pc:sldMk cId="104069746" sldId="950"/>
            <ac:graphicFrameMk id="192" creationId="{B0A5CDCC-402A-4D43-BD3B-A7493D0EC8CF}"/>
          </ac:graphicFrameMkLst>
        </pc:graphicFrameChg>
        <pc:graphicFrameChg chg="mod topLvl">
          <ac:chgData name="Mike" userId="d13c3f3e-70b4-46c4-bf60-ab3fdcc06fc0" providerId="ADAL" clId="{C62CDB38-EC1F-4B29-8192-C65DF3EB109E}" dt="2020-05-24T06:10:58.532" v="12109" actId="165"/>
          <ac:graphicFrameMkLst>
            <pc:docMk/>
            <pc:sldMk cId="104069746" sldId="950"/>
            <ac:graphicFrameMk id="216" creationId="{00000000-0000-0000-0000-000000000000}"/>
          </ac:graphicFrameMkLst>
        </pc:graphicFrameChg>
      </pc:sldChg>
      <pc:sldChg chg="addSp delSp modSp new del mod delAnim modAnim">
        <pc:chgData name="Mike" userId="d13c3f3e-70b4-46c4-bf60-ab3fdcc06fc0" providerId="ADAL" clId="{C62CDB38-EC1F-4B29-8192-C65DF3EB109E}" dt="2020-05-24T00:18:08.510" v="10795" actId="47"/>
        <pc:sldMkLst>
          <pc:docMk/>
          <pc:sldMk cId="1305985014" sldId="950"/>
        </pc:sldMkLst>
        <pc:spChg chg="del">
          <ac:chgData name="Mike" userId="d13c3f3e-70b4-46c4-bf60-ab3fdcc06fc0" providerId="ADAL" clId="{C62CDB38-EC1F-4B29-8192-C65DF3EB109E}" dt="2020-05-23T23:48:42.913" v="10573" actId="478"/>
          <ac:spMkLst>
            <pc:docMk/>
            <pc:sldMk cId="1305985014" sldId="950"/>
            <ac:spMk id="2" creationId="{E9C615D4-1B7C-4371-B5A7-CB557E55C7DB}"/>
          </ac:spMkLst>
        </pc:spChg>
        <pc:spChg chg="del">
          <ac:chgData name="Mike" userId="d13c3f3e-70b4-46c4-bf60-ab3fdcc06fc0" providerId="ADAL" clId="{C62CDB38-EC1F-4B29-8192-C65DF3EB109E}" dt="2020-05-23T23:48:42.913" v="10573" actId="478"/>
          <ac:spMkLst>
            <pc:docMk/>
            <pc:sldMk cId="1305985014" sldId="950"/>
            <ac:spMk id="3" creationId="{1BB573F3-694A-4399-8979-49F2992274BD}"/>
          </ac:spMkLst>
        </pc:spChg>
        <pc:spChg chg="add mod">
          <ac:chgData name="Mike" userId="d13c3f3e-70b4-46c4-bf60-ab3fdcc06fc0" providerId="ADAL" clId="{C62CDB38-EC1F-4B29-8192-C65DF3EB109E}" dt="2020-05-23T23:48:50.333" v="10574"/>
          <ac:spMkLst>
            <pc:docMk/>
            <pc:sldMk cId="1305985014" sldId="950"/>
            <ac:spMk id="5" creationId="{F6EDD174-D3AB-4B5D-BC9C-CE207890150E}"/>
          </ac:spMkLst>
        </pc:spChg>
        <pc:spChg chg="add mod">
          <ac:chgData name="Mike" userId="d13c3f3e-70b4-46c4-bf60-ab3fdcc06fc0" providerId="ADAL" clId="{C62CDB38-EC1F-4B29-8192-C65DF3EB109E}" dt="2020-05-23T23:48:50.333" v="10574"/>
          <ac:spMkLst>
            <pc:docMk/>
            <pc:sldMk cId="1305985014" sldId="950"/>
            <ac:spMk id="6" creationId="{04AD3BA2-B974-4BF6-8D46-D70D03957316}"/>
          </ac:spMkLst>
        </pc:spChg>
        <pc:spChg chg="add mod">
          <ac:chgData name="Mike" userId="d13c3f3e-70b4-46c4-bf60-ab3fdcc06fc0" providerId="ADAL" clId="{C62CDB38-EC1F-4B29-8192-C65DF3EB109E}" dt="2020-05-23T23:48:50.333" v="10574"/>
          <ac:spMkLst>
            <pc:docMk/>
            <pc:sldMk cId="1305985014" sldId="950"/>
            <ac:spMk id="8" creationId="{902ACA2B-C7BA-4FA0-95D1-8C25D8BAF47B}"/>
          </ac:spMkLst>
        </pc:spChg>
        <pc:spChg chg="add mod">
          <ac:chgData name="Mike" userId="d13c3f3e-70b4-46c4-bf60-ab3fdcc06fc0" providerId="ADAL" clId="{C62CDB38-EC1F-4B29-8192-C65DF3EB109E}" dt="2020-05-23T23:53:27.365" v="10648" actId="552"/>
          <ac:spMkLst>
            <pc:docMk/>
            <pc:sldMk cId="1305985014" sldId="950"/>
            <ac:spMk id="9" creationId="{D2CCAFA5-E94C-4DBD-AC74-5074287B02DF}"/>
          </ac:spMkLst>
        </pc:spChg>
        <pc:spChg chg="add mod">
          <ac:chgData name="Mike" userId="d13c3f3e-70b4-46c4-bf60-ab3fdcc06fc0" providerId="ADAL" clId="{C62CDB38-EC1F-4B29-8192-C65DF3EB109E}" dt="2020-05-23T23:48:50.333" v="10574"/>
          <ac:spMkLst>
            <pc:docMk/>
            <pc:sldMk cId="1305985014" sldId="950"/>
            <ac:spMk id="14" creationId="{8751254E-1BAB-4354-9943-1664968D0082}"/>
          </ac:spMkLst>
        </pc:spChg>
        <pc:spChg chg="add mod">
          <ac:chgData name="Mike" userId="d13c3f3e-70b4-46c4-bf60-ab3fdcc06fc0" providerId="ADAL" clId="{C62CDB38-EC1F-4B29-8192-C65DF3EB109E}" dt="2020-05-23T23:56:06.547" v="10673" actId="552"/>
          <ac:spMkLst>
            <pc:docMk/>
            <pc:sldMk cId="1305985014" sldId="950"/>
            <ac:spMk id="15" creationId="{7EF61E00-9810-4528-9717-CFA43FF63158}"/>
          </ac:spMkLst>
        </pc:spChg>
        <pc:spChg chg="add del mod">
          <ac:chgData name="Mike" userId="d13c3f3e-70b4-46c4-bf60-ab3fdcc06fc0" providerId="ADAL" clId="{C62CDB38-EC1F-4B29-8192-C65DF3EB109E}" dt="2020-05-24T00:07:49.665" v="10752" actId="478"/>
          <ac:spMkLst>
            <pc:docMk/>
            <pc:sldMk cId="1305985014" sldId="950"/>
            <ac:spMk id="19" creationId="{FDBA5D38-84C7-4C70-973E-BEBA2EBAEE71}"/>
          </ac:spMkLst>
        </pc:spChg>
        <pc:spChg chg="add mod">
          <ac:chgData name="Mike" userId="d13c3f3e-70b4-46c4-bf60-ab3fdcc06fc0" providerId="ADAL" clId="{C62CDB38-EC1F-4B29-8192-C65DF3EB109E}" dt="2020-05-23T23:53:27.365" v="10648" actId="552"/>
          <ac:spMkLst>
            <pc:docMk/>
            <pc:sldMk cId="1305985014" sldId="950"/>
            <ac:spMk id="20" creationId="{403D70D0-ED03-4D7B-B55B-3C3149C5F812}"/>
          </ac:spMkLst>
        </pc:spChg>
        <pc:spChg chg="add mod">
          <ac:chgData name="Mike" userId="d13c3f3e-70b4-46c4-bf60-ab3fdcc06fc0" providerId="ADAL" clId="{C62CDB38-EC1F-4B29-8192-C65DF3EB109E}" dt="2020-05-23T23:56:11.501" v="10674" actId="167"/>
          <ac:spMkLst>
            <pc:docMk/>
            <pc:sldMk cId="1305985014" sldId="950"/>
            <ac:spMk id="21" creationId="{4621DFD3-CF42-4EF9-94AE-FD78BA89285E}"/>
          </ac:spMkLst>
        </pc:spChg>
        <pc:graphicFrameChg chg="add mod">
          <ac:chgData name="Mike" userId="d13c3f3e-70b4-46c4-bf60-ab3fdcc06fc0" providerId="ADAL" clId="{C62CDB38-EC1F-4B29-8192-C65DF3EB109E}" dt="2020-05-23T23:48:50.333" v="10574"/>
          <ac:graphicFrameMkLst>
            <pc:docMk/>
            <pc:sldMk cId="1305985014" sldId="950"/>
            <ac:graphicFrameMk id="4" creationId="{CA11FBAC-2585-4365-A4AE-310C94927BDD}"/>
          </ac:graphicFrameMkLst>
        </pc:graphicFrameChg>
        <pc:graphicFrameChg chg="add mod ord">
          <ac:chgData name="Mike" userId="d13c3f3e-70b4-46c4-bf60-ab3fdcc06fc0" providerId="ADAL" clId="{C62CDB38-EC1F-4B29-8192-C65DF3EB109E}" dt="2020-05-24T00:05:01.693" v="10751" actId="552"/>
          <ac:graphicFrameMkLst>
            <pc:docMk/>
            <pc:sldMk cId="1305985014" sldId="950"/>
            <ac:graphicFrameMk id="7" creationId="{0972BEA0-E813-4BAE-9BCF-4CA60BDE3372}"/>
          </ac:graphicFrameMkLst>
        </pc:graphicFrameChg>
        <pc:graphicFrameChg chg="add mod">
          <ac:chgData name="Mike" userId="d13c3f3e-70b4-46c4-bf60-ab3fdcc06fc0" providerId="ADAL" clId="{C62CDB38-EC1F-4B29-8192-C65DF3EB109E}" dt="2020-05-23T23:48:50.333" v="10574"/>
          <ac:graphicFrameMkLst>
            <pc:docMk/>
            <pc:sldMk cId="1305985014" sldId="950"/>
            <ac:graphicFrameMk id="10" creationId="{0410592A-EFC2-4132-B7B6-9CCF339750D0}"/>
          </ac:graphicFrameMkLst>
        </pc:graphicFrameChg>
        <pc:graphicFrameChg chg="add mod ord">
          <ac:chgData name="Mike" userId="d13c3f3e-70b4-46c4-bf60-ab3fdcc06fc0" providerId="ADAL" clId="{C62CDB38-EC1F-4B29-8192-C65DF3EB109E}" dt="2020-05-24T00:00:32.407" v="10709" actId="207"/>
          <ac:graphicFrameMkLst>
            <pc:docMk/>
            <pc:sldMk cId="1305985014" sldId="950"/>
            <ac:graphicFrameMk id="11" creationId="{014FE35E-34E6-46EA-94CC-7E47238C95EF}"/>
          </ac:graphicFrameMkLst>
        </pc:graphicFrameChg>
        <pc:graphicFrameChg chg="add mod">
          <ac:chgData name="Mike" userId="d13c3f3e-70b4-46c4-bf60-ab3fdcc06fc0" providerId="ADAL" clId="{C62CDB38-EC1F-4B29-8192-C65DF3EB109E}" dt="2020-05-23T23:48:50.333" v="10574"/>
          <ac:graphicFrameMkLst>
            <pc:docMk/>
            <pc:sldMk cId="1305985014" sldId="950"/>
            <ac:graphicFrameMk id="12" creationId="{AEA77D2F-D1AD-4BB6-877F-5D1A399F44E3}"/>
          </ac:graphicFrameMkLst>
        </pc:graphicFrameChg>
        <pc:graphicFrameChg chg="add mod ord">
          <ac:chgData name="Mike" userId="d13c3f3e-70b4-46c4-bf60-ab3fdcc06fc0" providerId="ADAL" clId="{C62CDB38-EC1F-4B29-8192-C65DF3EB109E}" dt="2020-05-24T00:00:35.397" v="10710" actId="207"/>
          <ac:graphicFrameMkLst>
            <pc:docMk/>
            <pc:sldMk cId="1305985014" sldId="950"/>
            <ac:graphicFrameMk id="13" creationId="{939421C2-C69C-44B9-A139-0A7997646C2E}"/>
          </ac:graphicFrameMkLst>
        </pc:graphicFrameChg>
        <pc:graphicFrameChg chg="add mod">
          <ac:chgData name="Mike" userId="d13c3f3e-70b4-46c4-bf60-ab3fdcc06fc0" providerId="ADAL" clId="{C62CDB38-EC1F-4B29-8192-C65DF3EB109E}" dt="2020-05-24T00:05:01.693" v="10751" actId="552"/>
          <ac:graphicFrameMkLst>
            <pc:docMk/>
            <pc:sldMk cId="1305985014" sldId="950"/>
            <ac:graphicFrameMk id="16" creationId="{C19B80FE-74A2-4B21-A4DB-C5D396D6BF1C}"/>
          </ac:graphicFrameMkLst>
        </pc:graphicFrameChg>
        <pc:graphicFrameChg chg="add mod">
          <ac:chgData name="Mike" userId="d13c3f3e-70b4-46c4-bf60-ab3fdcc06fc0" providerId="ADAL" clId="{C62CDB38-EC1F-4B29-8192-C65DF3EB109E}" dt="2020-05-24T00:05:01.693" v="10751" actId="552"/>
          <ac:graphicFrameMkLst>
            <pc:docMk/>
            <pc:sldMk cId="1305985014" sldId="950"/>
            <ac:graphicFrameMk id="17" creationId="{253FE8F4-C58B-4DBD-B46E-5B966090AC42}"/>
          </ac:graphicFrameMkLst>
        </pc:graphicFrameChg>
        <pc:graphicFrameChg chg="add mod">
          <ac:chgData name="Mike" userId="d13c3f3e-70b4-46c4-bf60-ab3fdcc06fc0" providerId="ADAL" clId="{C62CDB38-EC1F-4B29-8192-C65DF3EB109E}" dt="2020-05-24T00:05:01.693" v="10751" actId="552"/>
          <ac:graphicFrameMkLst>
            <pc:docMk/>
            <pc:sldMk cId="1305985014" sldId="950"/>
            <ac:graphicFrameMk id="18" creationId="{AD422977-FBBD-4499-B2E5-4600F624C4DD}"/>
          </ac:graphicFrameMkLst>
        </pc:graphicFrameChg>
        <pc:graphicFrameChg chg="add mod ord">
          <ac:chgData name="Mike" userId="d13c3f3e-70b4-46c4-bf60-ab3fdcc06fc0" providerId="ADAL" clId="{C62CDB38-EC1F-4B29-8192-C65DF3EB109E}" dt="2020-05-23T23:59:57.224" v="10707" actId="552"/>
          <ac:graphicFrameMkLst>
            <pc:docMk/>
            <pc:sldMk cId="1305985014" sldId="950"/>
            <ac:graphicFrameMk id="22" creationId="{43A75E5A-D614-4E34-BBD6-A5A3B53FA803}"/>
          </ac:graphicFrameMkLst>
        </pc:graphicFrameChg>
        <pc:graphicFrameChg chg="add mod ord">
          <ac:chgData name="Mike" userId="d13c3f3e-70b4-46c4-bf60-ab3fdcc06fc0" providerId="ADAL" clId="{C62CDB38-EC1F-4B29-8192-C65DF3EB109E}" dt="2020-05-23T23:59:57.224" v="10707" actId="552"/>
          <ac:graphicFrameMkLst>
            <pc:docMk/>
            <pc:sldMk cId="1305985014" sldId="950"/>
            <ac:graphicFrameMk id="23" creationId="{735990FD-CA04-47A0-9C08-00C3264B10D2}"/>
          </ac:graphicFrameMkLst>
        </pc:graphicFrameChg>
        <pc:graphicFrameChg chg="add mod ord">
          <ac:chgData name="Mike" userId="d13c3f3e-70b4-46c4-bf60-ab3fdcc06fc0" providerId="ADAL" clId="{C62CDB38-EC1F-4B29-8192-C65DF3EB109E}" dt="2020-05-23T23:59:29.498" v="10704" actId="552"/>
          <ac:graphicFrameMkLst>
            <pc:docMk/>
            <pc:sldMk cId="1305985014" sldId="950"/>
            <ac:graphicFrameMk id="24" creationId="{147F85FF-7247-43CD-A5A1-0AF2E58135B5}"/>
          </ac:graphicFrameMkLst>
        </pc:graphicFrameChg>
        <pc:graphicFrameChg chg="add mod ord">
          <ac:chgData name="Mike" userId="d13c3f3e-70b4-46c4-bf60-ab3fdcc06fc0" providerId="ADAL" clId="{C62CDB38-EC1F-4B29-8192-C65DF3EB109E}" dt="2020-05-23T23:59:29.498" v="10704" actId="552"/>
          <ac:graphicFrameMkLst>
            <pc:docMk/>
            <pc:sldMk cId="1305985014" sldId="950"/>
            <ac:graphicFrameMk id="25" creationId="{821B5679-C96C-435A-A329-F261C605B87F}"/>
          </ac:graphicFrameMkLst>
        </pc:graphicFrameChg>
        <pc:graphicFrameChg chg="add mod">
          <ac:chgData name="Mike" userId="d13c3f3e-70b4-46c4-bf60-ab3fdcc06fc0" providerId="ADAL" clId="{C62CDB38-EC1F-4B29-8192-C65DF3EB109E}" dt="2020-05-24T00:05:01.693" v="10751" actId="552"/>
          <ac:graphicFrameMkLst>
            <pc:docMk/>
            <pc:sldMk cId="1305985014" sldId="950"/>
            <ac:graphicFrameMk id="26" creationId="{67E8BE21-963D-4AB4-95AE-EC5428FB6AD8}"/>
          </ac:graphicFrameMkLst>
        </pc:graphicFrameChg>
      </pc:sldChg>
      <pc:sldChg chg="addSp delSp modSp new del mod modAnim">
        <pc:chgData name="Mike" userId="d13c3f3e-70b4-46c4-bf60-ab3fdcc06fc0" providerId="ADAL" clId="{C62CDB38-EC1F-4B29-8192-C65DF3EB109E}" dt="2020-05-24T01:12:48.122" v="11308" actId="47"/>
        <pc:sldMkLst>
          <pc:docMk/>
          <pc:sldMk cId="3407502422" sldId="950"/>
        </pc:sldMkLst>
        <pc:spChg chg="add del mod">
          <ac:chgData name="Mike" userId="d13c3f3e-70b4-46c4-bf60-ab3fdcc06fc0" providerId="ADAL" clId="{C62CDB38-EC1F-4B29-8192-C65DF3EB109E}" dt="2020-05-24T01:12:36.736" v="11305" actId="21"/>
          <ac:spMkLst>
            <pc:docMk/>
            <pc:sldMk cId="3407502422" sldId="950"/>
            <ac:spMk id="14" creationId="{FCEE7949-9E54-46F2-9D3D-BF98BAE90A33}"/>
          </ac:spMkLst>
        </pc:spChg>
        <pc:spChg chg="add del mod">
          <ac:chgData name="Mike" userId="d13c3f3e-70b4-46c4-bf60-ab3fdcc06fc0" providerId="ADAL" clId="{C62CDB38-EC1F-4B29-8192-C65DF3EB109E}" dt="2020-05-24T01:12:36.736" v="11305" actId="21"/>
          <ac:spMkLst>
            <pc:docMk/>
            <pc:sldMk cId="3407502422" sldId="950"/>
            <ac:spMk id="15" creationId="{F12D33B5-FF03-46A9-BBA3-9C55F71E3A73}"/>
          </ac:spMkLst>
        </pc:spChg>
        <pc:spChg chg="add del mod">
          <ac:chgData name="Mike" userId="d13c3f3e-70b4-46c4-bf60-ab3fdcc06fc0" providerId="ADAL" clId="{C62CDB38-EC1F-4B29-8192-C65DF3EB109E}" dt="2020-05-24T01:12:36.736" v="11305" actId="21"/>
          <ac:spMkLst>
            <pc:docMk/>
            <pc:sldMk cId="3407502422" sldId="950"/>
            <ac:spMk id="16" creationId="{AC7A9ACF-62E0-46A0-9646-3EBCEA0D7BB3}"/>
          </ac:spMkLst>
        </pc:spChg>
        <pc:spChg chg="add del mod">
          <ac:chgData name="Mike" userId="d13c3f3e-70b4-46c4-bf60-ab3fdcc06fc0" providerId="ADAL" clId="{C62CDB38-EC1F-4B29-8192-C65DF3EB109E}" dt="2020-05-24T01:12:36.736" v="11305" actId="21"/>
          <ac:spMkLst>
            <pc:docMk/>
            <pc:sldMk cId="3407502422" sldId="950"/>
            <ac:spMk id="17" creationId="{25B263CD-FCD6-42B9-96B3-B8BD3C288B75}"/>
          </ac:spMkLst>
        </pc:spChg>
        <pc:graphicFrameChg chg="add del mod">
          <ac:chgData name="Mike" userId="d13c3f3e-70b4-46c4-bf60-ab3fdcc06fc0" providerId="ADAL" clId="{C62CDB38-EC1F-4B29-8192-C65DF3EB109E}" dt="2020-05-24T01:12:36.736" v="11305" actId="21"/>
          <ac:graphicFrameMkLst>
            <pc:docMk/>
            <pc:sldMk cId="3407502422" sldId="950"/>
            <ac:graphicFrameMk id="2" creationId="{D729B99C-E3D2-4DE4-AABA-BDD49EEBDA59}"/>
          </ac:graphicFrameMkLst>
        </pc:graphicFrameChg>
        <pc:graphicFrameChg chg="add del mod">
          <ac:chgData name="Mike" userId="d13c3f3e-70b4-46c4-bf60-ab3fdcc06fc0" providerId="ADAL" clId="{C62CDB38-EC1F-4B29-8192-C65DF3EB109E}" dt="2020-05-24T01:12:36.736" v="11305" actId="21"/>
          <ac:graphicFrameMkLst>
            <pc:docMk/>
            <pc:sldMk cId="3407502422" sldId="950"/>
            <ac:graphicFrameMk id="3" creationId="{23C60F59-3BF5-4C77-AAA1-C110AB88A996}"/>
          </ac:graphicFrameMkLst>
        </pc:graphicFrameChg>
        <pc:graphicFrameChg chg="add del mod">
          <ac:chgData name="Mike" userId="d13c3f3e-70b4-46c4-bf60-ab3fdcc06fc0" providerId="ADAL" clId="{C62CDB38-EC1F-4B29-8192-C65DF3EB109E}" dt="2020-05-24T01:12:36.736" v="11305" actId="21"/>
          <ac:graphicFrameMkLst>
            <pc:docMk/>
            <pc:sldMk cId="3407502422" sldId="950"/>
            <ac:graphicFrameMk id="4" creationId="{392FA81B-309A-42D2-B730-A6A64CBC23ED}"/>
          </ac:graphicFrameMkLst>
        </pc:graphicFrameChg>
        <pc:graphicFrameChg chg="add del mod">
          <ac:chgData name="Mike" userId="d13c3f3e-70b4-46c4-bf60-ab3fdcc06fc0" providerId="ADAL" clId="{C62CDB38-EC1F-4B29-8192-C65DF3EB109E}" dt="2020-05-24T01:12:36.736" v="11305" actId="21"/>
          <ac:graphicFrameMkLst>
            <pc:docMk/>
            <pc:sldMk cId="3407502422" sldId="950"/>
            <ac:graphicFrameMk id="5" creationId="{89547A49-A44F-410B-B5C7-80B5250158B6}"/>
          </ac:graphicFrameMkLst>
        </pc:graphicFrameChg>
        <pc:graphicFrameChg chg="add del mod">
          <ac:chgData name="Mike" userId="d13c3f3e-70b4-46c4-bf60-ab3fdcc06fc0" providerId="ADAL" clId="{C62CDB38-EC1F-4B29-8192-C65DF3EB109E}" dt="2020-05-24T01:12:36.736" v="11305" actId="21"/>
          <ac:graphicFrameMkLst>
            <pc:docMk/>
            <pc:sldMk cId="3407502422" sldId="950"/>
            <ac:graphicFrameMk id="6" creationId="{552ACA3A-2674-4B0C-BCCB-6D0E5036796C}"/>
          </ac:graphicFrameMkLst>
        </pc:graphicFrameChg>
        <pc:graphicFrameChg chg="add del mod">
          <ac:chgData name="Mike" userId="d13c3f3e-70b4-46c4-bf60-ab3fdcc06fc0" providerId="ADAL" clId="{C62CDB38-EC1F-4B29-8192-C65DF3EB109E}" dt="2020-05-24T01:12:36.736" v="11305" actId="21"/>
          <ac:graphicFrameMkLst>
            <pc:docMk/>
            <pc:sldMk cId="3407502422" sldId="950"/>
            <ac:graphicFrameMk id="7" creationId="{9E43675B-B1CE-42BC-BBAA-DB3D2A5F0B07}"/>
          </ac:graphicFrameMkLst>
        </pc:graphicFrameChg>
        <pc:graphicFrameChg chg="add del mod">
          <ac:chgData name="Mike" userId="d13c3f3e-70b4-46c4-bf60-ab3fdcc06fc0" providerId="ADAL" clId="{C62CDB38-EC1F-4B29-8192-C65DF3EB109E}" dt="2020-05-24T01:12:36.736" v="11305" actId="21"/>
          <ac:graphicFrameMkLst>
            <pc:docMk/>
            <pc:sldMk cId="3407502422" sldId="950"/>
            <ac:graphicFrameMk id="8" creationId="{06A4E761-004E-4A03-880F-56FD36FE17E5}"/>
          </ac:graphicFrameMkLst>
        </pc:graphicFrameChg>
        <pc:graphicFrameChg chg="add del mod">
          <ac:chgData name="Mike" userId="d13c3f3e-70b4-46c4-bf60-ab3fdcc06fc0" providerId="ADAL" clId="{C62CDB38-EC1F-4B29-8192-C65DF3EB109E}" dt="2020-05-24T01:12:36.736" v="11305" actId="21"/>
          <ac:graphicFrameMkLst>
            <pc:docMk/>
            <pc:sldMk cId="3407502422" sldId="950"/>
            <ac:graphicFrameMk id="9" creationId="{B675A446-3D95-4F0E-A5FA-EAD39EA27A54}"/>
          </ac:graphicFrameMkLst>
        </pc:graphicFrameChg>
        <pc:graphicFrameChg chg="add del mod">
          <ac:chgData name="Mike" userId="d13c3f3e-70b4-46c4-bf60-ab3fdcc06fc0" providerId="ADAL" clId="{C62CDB38-EC1F-4B29-8192-C65DF3EB109E}" dt="2020-05-24T01:12:36.736" v="11305" actId="21"/>
          <ac:graphicFrameMkLst>
            <pc:docMk/>
            <pc:sldMk cId="3407502422" sldId="950"/>
            <ac:graphicFrameMk id="10" creationId="{F8A0ED16-365D-48C8-9FB6-853D40F28299}"/>
          </ac:graphicFrameMkLst>
        </pc:graphicFrameChg>
        <pc:graphicFrameChg chg="add del mod">
          <ac:chgData name="Mike" userId="d13c3f3e-70b4-46c4-bf60-ab3fdcc06fc0" providerId="ADAL" clId="{C62CDB38-EC1F-4B29-8192-C65DF3EB109E}" dt="2020-05-24T01:12:36.736" v="11305" actId="21"/>
          <ac:graphicFrameMkLst>
            <pc:docMk/>
            <pc:sldMk cId="3407502422" sldId="950"/>
            <ac:graphicFrameMk id="11" creationId="{29B56355-0B64-459B-910D-8500344C57F1}"/>
          </ac:graphicFrameMkLst>
        </pc:graphicFrameChg>
        <pc:graphicFrameChg chg="add del mod">
          <ac:chgData name="Mike" userId="d13c3f3e-70b4-46c4-bf60-ab3fdcc06fc0" providerId="ADAL" clId="{C62CDB38-EC1F-4B29-8192-C65DF3EB109E}" dt="2020-05-24T01:12:36.736" v="11305" actId="21"/>
          <ac:graphicFrameMkLst>
            <pc:docMk/>
            <pc:sldMk cId="3407502422" sldId="950"/>
            <ac:graphicFrameMk id="12" creationId="{A290E709-1F0B-4E9E-9A8C-BF4828DF23C8}"/>
          </ac:graphicFrameMkLst>
        </pc:graphicFrameChg>
        <pc:graphicFrameChg chg="add del mod">
          <ac:chgData name="Mike" userId="d13c3f3e-70b4-46c4-bf60-ab3fdcc06fc0" providerId="ADAL" clId="{C62CDB38-EC1F-4B29-8192-C65DF3EB109E}" dt="2020-05-24T01:12:36.736" v="11305" actId="21"/>
          <ac:graphicFrameMkLst>
            <pc:docMk/>
            <pc:sldMk cId="3407502422" sldId="950"/>
            <ac:graphicFrameMk id="13" creationId="{6BB7F5C8-3E36-4E42-B581-609DB08CD4AA}"/>
          </ac:graphicFrameMkLst>
        </pc:graphicFrameChg>
      </pc:sldChg>
      <pc:sldChg chg="modSp add del mod modAnim">
        <pc:chgData name="Mike" userId="d13c3f3e-70b4-46c4-bf60-ab3fdcc06fc0" providerId="ADAL" clId="{C62CDB38-EC1F-4B29-8192-C65DF3EB109E}" dt="2020-05-24T00:18:08.510" v="10795" actId="47"/>
        <pc:sldMkLst>
          <pc:docMk/>
          <pc:sldMk cId="2970123847" sldId="951"/>
        </pc:sldMkLst>
        <pc:spChg chg="mod">
          <ac:chgData name="Mike" userId="d13c3f3e-70b4-46c4-bf60-ab3fdcc06fc0" providerId="ADAL" clId="{C62CDB38-EC1F-4B29-8192-C65DF3EB109E}" dt="2020-05-24T00:15:45.397" v="10788" actId="1038"/>
          <ac:spMkLst>
            <pc:docMk/>
            <pc:sldMk cId="2970123847" sldId="951"/>
            <ac:spMk id="6" creationId="{04AD3BA2-B974-4BF6-8D46-D70D03957316}"/>
          </ac:spMkLst>
        </pc:spChg>
        <pc:spChg chg="mod">
          <ac:chgData name="Mike" userId="d13c3f3e-70b4-46c4-bf60-ab3fdcc06fc0" providerId="ADAL" clId="{C62CDB38-EC1F-4B29-8192-C65DF3EB109E}" dt="2020-05-24T00:15:45.397" v="10788" actId="1038"/>
          <ac:spMkLst>
            <pc:docMk/>
            <pc:sldMk cId="2970123847" sldId="951"/>
            <ac:spMk id="9" creationId="{D2CCAFA5-E94C-4DBD-AC74-5074287B02DF}"/>
          </ac:spMkLst>
        </pc:spChg>
        <pc:spChg chg="mod">
          <ac:chgData name="Mike" userId="d13c3f3e-70b4-46c4-bf60-ab3fdcc06fc0" providerId="ADAL" clId="{C62CDB38-EC1F-4B29-8192-C65DF3EB109E}" dt="2020-05-24T00:14:22.877" v="10773" actId="408"/>
          <ac:spMkLst>
            <pc:docMk/>
            <pc:sldMk cId="2970123847" sldId="951"/>
            <ac:spMk id="14" creationId="{8751254E-1BAB-4354-9943-1664968D0082}"/>
          </ac:spMkLst>
        </pc:spChg>
        <pc:spChg chg="mod">
          <ac:chgData name="Mike" userId="d13c3f3e-70b4-46c4-bf60-ab3fdcc06fc0" providerId="ADAL" clId="{C62CDB38-EC1F-4B29-8192-C65DF3EB109E}" dt="2020-05-24T00:15:45.397" v="10788" actId="1038"/>
          <ac:spMkLst>
            <pc:docMk/>
            <pc:sldMk cId="2970123847" sldId="951"/>
            <ac:spMk id="15" creationId="{7EF61E00-9810-4528-9717-CFA43FF63158}"/>
          </ac:spMkLst>
        </pc:spChg>
        <pc:spChg chg="mod">
          <ac:chgData name="Mike" userId="d13c3f3e-70b4-46c4-bf60-ab3fdcc06fc0" providerId="ADAL" clId="{C62CDB38-EC1F-4B29-8192-C65DF3EB109E}" dt="2020-05-24T00:15:45.397" v="10788" actId="1038"/>
          <ac:spMkLst>
            <pc:docMk/>
            <pc:sldMk cId="2970123847" sldId="951"/>
            <ac:spMk id="20" creationId="{403D70D0-ED03-4D7B-B55B-3C3149C5F812}"/>
          </ac:spMkLst>
        </pc:spChg>
        <pc:spChg chg="mod">
          <ac:chgData name="Mike" userId="d13c3f3e-70b4-46c4-bf60-ab3fdcc06fc0" providerId="ADAL" clId="{C62CDB38-EC1F-4B29-8192-C65DF3EB109E}" dt="2020-05-24T00:15:45.397" v="10788" actId="1038"/>
          <ac:spMkLst>
            <pc:docMk/>
            <pc:sldMk cId="2970123847" sldId="951"/>
            <ac:spMk id="21" creationId="{4621DFD3-CF42-4EF9-94AE-FD78BA89285E}"/>
          </ac:spMkLst>
        </pc:spChg>
        <pc:graphicFrameChg chg="mod">
          <ac:chgData name="Mike" userId="d13c3f3e-70b4-46c4-bf60-ab3fdcc06fc0" providerId="ADAL" clId="{C62CDB38-EC1F-4B29-8192-C65DF3EB109E}" dt="2020-05-24T00:15:45.397" v="10788" actId="1038"/>
          <ac:graphicFrameMkLst>
            <pc:docMk/>
            <pc:sldMk cId="2970123847" sldId="951"/>
            <ac:graphicFrameMk id="4" creationId="{CA11FBAC-2585-4365-A4AE-310C94927BDD}"/>
          </ac:graphicFrameMkLst>
        </pc:graphicFrameChg>
        <pc:graphicFrameChg chg="mod">
          <ac:chgData name="Mike" userId="d13c3f3e-70b4-46c4-bf60-ab3fdcc06fc0" providerId="ADAL" clId="{C62CDB38-EC1F-4B29-8192-C65DF3EB109E}" dt="2020-05-24T00:15:38.110" v="10785" actId="1037"/>
          <ac:graphicFrameMkLst>
            <pc:docMk/>
            <pc:sldMk cId="2970123847" sldId="951"/>
            <ac:graphicFrameMk id="7" creationId="{0972BEA0-E813-4BAE-9BCF-4CA60BDE3372}"/>
          </ac:graphicFrameMkLst>
        </pc:graphicFrameChg>
        <pc:graphicFrameChg chg="mod">
          <ac:chgData name="Mike" userId="d13c3f3e-70b4-46c4-bf60-ab3fdcc06fc0" providerId="ADAL" clId="{C62CDB38-EC1F-4B29-8192-C65DF3EB109E}" dt="2020-05-24T00:15:45.397" v="10788" actId="1038"/>
          <ac:graphicFrameMkLst>
            <pc:docMk/>
            <pc:sldMk cId="2970123847" sldId="951"/>
            <ac:graphicFrameMk id="10" creationId="{0410592A-EFC2-4132-B7B6-9CCF339750D0}"/>
          </ac:graphicFrameMkLst>
        </pc:graphicFrameChg>
        <pc:graphicFrameChg chg="mod">
          <ac:chgData name="Mike" userId="d13c3f3e-70b4-46c4-bf60-ab3fdcc06fc0" providerId="ADAL" clId="{C62CDB38-EC1F-4B29-8192-C65DF3EB109E}" dt="2020-05-24T00:15:38.110" v="10785" actId="1037"/>
          <ac:graphicFrameMkLst>
            <pc:docMk/>
            <pc:sldMk cId="2970123847" sldId="951"/>
            <ac:graphicFrameMk id="11" creationId="{014FE35E-34E6-46EA-94CC-7E47238C95EF}"/>
          </ac:graphicFrameMkLst>
        </pc:graphicFrameChg>
        <pc:graphicFrameChg chg="mod">
          <ac:chgData name="Mike" userId="d13c3f3e-70b4-46c4-bf60-ab3fdcc06fc0" providerId="ADAL" clId="{C62CDB38-EC1F-4B29-8192-C65DF3EB109E}" dt="2020-05-24T00:15:45.397" v="10788" actId="1038"/>
          <ac:graphicFrameMkLst>
            <pc:docMk/>
            <pc:sldMk cId="2970123847" sldId="951"/>
            <ac:graphicFrameMk id="12" creationId="{AEA77D2F-D1AD-4BB6-877F-5D1A399F44E3}"/>
          </ac:graphicFrameMkLst>
        </pc:graphicFrameChg>
        <pc:graphicFrameChg chg="mod">
          <ac:chgData name="Mike" userId="d13c3f3e-70b4-46c4-bf60-ab3fdcc06fc0" providerId="ADAL" clId="{C62CDB38-EC1F-4B29-8192-C65DF3EB109E}" dt="2020-05-24T00:15:38.110" v="10785" actId="1037"/>
          <ac:graphicFrameMkLst>
            <pc:docMk/>
            <pc:sldMk cId="2970123847" sldId="951"/>
            <ac:graphicFrameMk id="13" creationId="{939421C2-C69C-44B9-A139-0A7997646C2E}"/>
          </ac:graphicFrameMkLst>
        </pc:graphicFrameChg>
        <pc:graphicFrameChg chg="mod">
          <ac:chgData name="Mike" userId="d13c3f3e-70b4-46c4-bf60-ab3fdcc06fc0" providerId="ADAL" clId="{C62CDB38-EC1F-4B29-8192-C65DF3EB109E}" dt="2020-05-24T00:15:38.110" v="10785" actId="1037"/>
          <ac:graphicFrameMkLst>
            <pc:docMk/>
            <pc:sldMk cId="2970123847" sldId="951"/>
            <ac:graphicFrameMk id="16" creationId="{C19B80FE-74A2-4B21-A4DB-C5D396D6BF1C}"/>
          </ac:graphicFrameMkLst>
        </pc:graphicFrameChg>
        <pc:graphicFrameChg chg="mod">
          <ac:chgData name="Mike" userId="d13c3f3e-70b4-46c4-bf60-ab3fdcc06fc0" providerId="ADAL" clId="{C62CDB38-EC1F-4B29-8192-C65DF3EB109E}" dt="2020-05-24T00:15:38.110" v="10785" actId="1037"/>
          <ac:graphicFrameMkLst>
            <pc:docMk/>
            <pc:sldMk cId="2970123847" sldId="951"/>
            <ac:graphicFrameMk id="17" creationId="{253FE8F4-C58B-4DBD-B46E-5B966090AC42}"/>
          </ac:graphicFrameMkLst>
        </pc:graphicFrameChg>
        <pc:graphicFrameChg chg="mod">
          <ac:chgData name="Mike" userId="d13c3f3e-70b4-46c4-bf60-ab3fdcc06fc0" providerId="ADAL" clId="{C62CDB38-EC1F-4B29-8192-C65DF3EB109E}" dt="2020-05-24T00:15:38.110" v="10785" actId="1037"/>
          <ac:graphicFrameMkLst>
            <pc:docMk/>
            <pc:sldMk cId="2970123847" sldId="951"/>
            <ac:graphicFrameMk id="18" creationId="{AD422977-FBBD-4499-B2E5-4600F624C4DD}"/>
          </ac:graphicFrameMkLst>
        </pc:graphicFrameChg>
        <pc:graphicFrameChg chg="mod">
          <ac:chgData name="Mike" userId="d13c3f3e-70b4-46c4-bf60-ab3fdcc06fc0" providerId="ADAL" clId="{C62CDB38-EC1F-4B29-8192-C65DF3EB109E}" dt="2020-05-24T00:15:38.110" v="10785" actId="1037"/>
          <ac:graphicFrameMkLst>
            <pc:docMk/>
            <pc:sldMk cId="2970123847" sldId="951"/>
            <ac:graphicFrameMk id="22" creationId="{43A75E5A-D614-4E34-BBD6-A5A3B53FA803}"/>
          </ac:graphicFrameMkLst>
        </pc:graphicFrameChg>
        <pc:graphicFrameChg chg="mod">
          <ac:chgData name="Mike" userId="d13c3f3e-70b4-46c4-bf60-ab3fdcc06fc0" providerId="ADAL" clId="{C62CDB38-EC1F-4B29-8192-C65DF3EB109E}" dt="2020-05-24T00:15:38.110" v="10785" actId="1037"/>
          <ac:graphicFrameMkLst>
            <pc:docMk/>
            <pc:sldMk cId="2970123847" sldId="951"/>
            <ac:graphicFrameMk id="23" creationId="{735990FD-CA04-47A0-9C08-00C3264B10D2}"/>
          </ac:graphicFrameMkLst>
        </pc:graphicFrameChg>
        <pc:graphicFrameChg chg="mod">
          <ac:chgData name="Mike" userId="d13c3f3e-70b4-46c4-bf60-ab3fdcc06fc0" providerId="ADAL" clId="{C62CDB38-EC1F-4B29-8192-C65DF3EB109E}" dt="2020-05-24T00:15:38.110" v="10785" actId="1037"/>
          <ac:graphicFrameMkLst>
            <pc:docMk/>
            <pc:sldMk cId="2970123847" sldId="951"/>
            <ac:graphicFrameMk id="24" creationId="{147F85FF-7247-43CD-A5A1-0AF2E58135B5}"/>
          </ac:graphicFrameMkLst>
        </pc:graphicFrameChg>
        <pc:graphicFrameChg chg="mod">
          <ac:chgData name="Mike" userId="d13c3f3e-70b4-46c4-bf60-ab3fdcc06fc0" providerId="ADAL" clId="{C62CDB38-EC1F-4B29-8192-C65DF3EB109E}" dt="2020-05-24T00:15:38.110" v="10785" actId="1037"/>
          <ac:graphicFrameMkLst>
            <pc:docMk/>
            <pc:sldMk cId="2970123847" sldId="951"/>
            <ac:graphicFrameMk id="25" creationId="{821B5679-C96C-435A-A329-F261C605B87F}"/>
          </ac:graphicFrameMkLst>
        </pc:graphicFrameChg>
        <pc:graphicFrameChg chg="mod">
          <ac:chgData name="Mike" userId="d13c3f3e-70b4-46c4-bf60-ab3fdcc06fc0" providerId="ADAL" clId="{C62CDB38-EC1F-4B29-8192-C65DF3EB109E}" dt="2020-05-24T00:15:38.110" v="10785" actId="1037"/>
          <ac:graphicFrameMkLst>
            <pc:docMk/>
            <pc:sldMk cId="2970123847" sldId="951"/>
            <ac:graphicFrameMk id="26" creationId="{67E8BE21-963D-4AB4-95AE-EC5428FB6AD8}"/>
          </ac:graphicFrameMkLst>
        </pc:graphicFrameChg>
      </pc:sldChg>
      <pc:sldChg chg="addSp delSp modSp add mod delAnim modAnim">
        <pc:chgData name="Mike" userId="d13c3f3e-70b4-46c4-bf60-ab3fdcc06fc0" providerId="ADAL" clId="{C62CDB38-EC1F-4B29-8192-C65DF3EB109E}" dt="2020-05-24T07:12:39.883" v="12824" actId="207"/>
        <pc:sldMkLst>
          <pc:docMk/>
          <pc:sldMk cId="3770750623" sldId="951"/>
        </pc:sldMkLst>
        <pc:spChg chg="del">
          <ac:chgData name="Mike" userId="d13c3f3e-70b4-46c4-bf60-ab3fdcc06fc0" providerId="ADAL" clId="{C62CDB38-EC1F-4B29-8192-C65DF3EB109E}" dt="2020-05-24T06:22:28.533" v="12237" actId="478"/>
          <ac:spMkLst>
            <pc:docMk/>
            <pc:sldMk cId="3770750623" sldId="951"/>
            <ac:spMk id="2" creationId="{011614E4-637D-46C9-8675-6F1641597F44}"/>
          </ac:spMkLst>
        </pc:spChg>
        <pc:spChg chg="del">
          <ac:chgData name="Mike" userId="d13c3f3e-70b4-46c4-bf60-ab3fdcc06fc0" providerId="ADAL" clId="{C62CDB38-EC1F-4B29-8192-C65DF3EB109E}" dt="2020-05-24T06:22:26.788" v="12236" actId="478"/>
          <ac:spMkLst>
            <pc:docMk/>
            <pc:sldMk cId="3770750623" sldId="951"/>
            <ac:spMk id="3" creationId="{F8CBBAF4-8ADB-4B1A-825C-7A2EB7B522DD}"/>
          </ac:spMkLst>
        </pc:spChg>
        <pc:spChg chg="del">
          <ac:chgData name="Mike" userId="d13c3f3e-70b4-46c4-bf60-ab3fdcc06fc0" providerId="ADAL" clId="{C62CDB38-EC1F-4B29-8192-C65DF3EB109E}" dt="2020-05-24T06:41:55.426" v="12411" actId="478"/>
          <ac:spMkLst>
            <pc:docMk/>
            <pc:sldMk cId="3770750623" sldId="951"/>
            <ac:spMk id="6" creationId="{00000000-0000-0000-0000-000000000000}"/>
          </ac:spMkLst>
        </pc:spChg>
        <pc:spChg chg="del">
          <ac:chgData name="Mike" userId="d13c3f3e-70b4-46c4-bf60-ab3fdcc06fc0" providerId="ADAL" clId="{C62CDB38-EC1F-4B29-8192-C65DF3EB109E}" dt="2020-05-24T06:41:55.426" v="12411" actId="478"/>
          <ac:spMkLst>
            <pc:docMk/>
            <pc:sldMk cId="3770750623" sldId="951"/>
            <ac:spMk id="7" creationId="{00000000-0000-0000-0000-000000000000}"/>
          </ac:spMkLst>
        </pc:spChg>
        <pc:spChg chg="del">
          <ac:chgData name="Mike" userId="d13c3f3e-70b4-46c4-bf60-ab3fdcc06fc0" providerId="ADAL" clId="{C62CDB38-EC1F-4B29-8192-C65DF3EB109E}" dt="2020-05-24T06:22:26.788" v="12236" actId="478"/>
          <ac:spMkLst>
            <pc:docMk/>
            <pc:sldMk cId="3770750623" sldId="951"/>
            <ac:spMk id="11" creationId="{DCB7A403-6FB5-4C3D-9280-EDC0845D3A85}"/>
          </ac:spMkLst>
        </pc:spChg>
        <pc:spChg chg="del">
          <ac:chgData name="Mike" userId="d13c3f3e-70b4-46c4-bf60-ab3fdcc06fc0" providerId="ADAL" clId="{C62CDB38-EC1F-4B29-8192-C65DF3EB109E}" dt="2020-05-24T06:22:26.788" v="12236" actId="478"/>
          <ac:spMkLst>
            <pc:docMk/>
            <pc:sldMk cId="3770750623" sldId="951"/>
            <ac:spMk id="12" creationId="{B3047E16-BC07-4637-9FF9-A3584C53B25A}"/>
          </ac:spMkLst>
        </pc:spChg>
        <pc:spChg chg="del">
          <ac:chgData name="Mike" userId="d13c3f3e-70b4-46c4-bf60-ab3fdcc06fc0" providerId="ADAL" clId="{C62CDB38-EC1F-4B29-8192-C65DF3EB109E}" dt="2020-05-24T06:22:26.788" v="12236" actId="478"/>
          <ac:spMkLst>
            <pc:docMk/>
            <pc:sldMk cId="3770750623" sldId="951"/>
            <ac:spMk id="13" creationId="{425850C5-086C-4A08-A9F0-7535B335AE05}"/>
          </ac:spMkLst>
        </pc:spChg>
        <pc:spChg chg="del">
          <ac:chgData name="Mike" userId="d13c3f3e-70b4-46c4-bf60-ab3fdcc06fc0" providerId="ADAL" clId="{C62CDB38-EC1F-4B29-8192-C65DF3EB109E}" dt="2020-05-24T06:22:26.788" v="12236" actId="478"/>
          <ac:spMkLst>
            <pc:docMk/>
            <pc:sldMk cId="3770750623" sldId="951"/>
            <ac:spMk id="14" creationId="{16CCA195-57FE-4FAD-BAF4-46778E0E468D}"/>
          </ac:spMkLst>
        </pc:spChg>
        <pc:spChg chg="del">
          <ac:chgData name="Mike" userId="d13c3f3e-70b4-46c4-bf60-ab3fdcc06fc0" providerId="ADAL" clId="{C62CDB38-EC1F-4B29-8192-C65DF3EB109E}" dt="2020-05-24T06:22:26.788" v="12236" actId="478"/>
          <ac:spMkLst>
            <pc:docMk/>
            <pc:sldMk cId="3770750623" sldId="951"/>
            <ac:spMk id="15" creationId="{84D6F247-1284-4BC2-954A-0B7D3CC9CF6D}"/>
          </ac:spMkLst>
        </pc:spChg>
        <pc:spChg chg="del">
          <ac:chgData name="Mike" userId="d13c3f3e-70b4-46c4-bf60-ab3fdcc06fc0" providerId="ADAL" clId="{C62CDB38-EC1F-4B29-8192-C65DF3EB109E}" dt="2020-05-24T06:22:26.788" v="12236" actId="478"/>
          <ac:spMkLst>
            <pc:docMk/>
            <pc:sldMk cId="3770750623" sldId="951"/>
            <ac:spMk id="16" creationId="{5F92B0E4-06B5-41DA-8304-72F8A693F8B9}"/>
          </ac:spMkLst>
        </pc:spChg>
        <pc:spChg chg="del">
          <ac:chgData name="Mike" userId="d13c3f3e-70b4-46c4-bf60-ab3fdcc06fc0" providerId="ADAL" clId="{C62CDB38-EC1F-4B29-8192-C65DF3EB109E}" dt="2020-05-24T06:22:26.788" v="12236" actId="478"/>
          <ac:spMkLst>
            <pc:docMk/>
            <pc:sldMk cId="3770750623" sldId="951"/>
            <ac:spMk id="17" creationId="{79257A95-5894-4191-B4BF-36AD8D05FE5C}"/>
          </ac:spMkLst>
        </pc:spChg>
        <pc:spChg chg="del">
          <ac:chgData name="Mike" userId="d13c3f3e-70b4-46c4-bf60-ab3fdcc06fc0" providerId="ADAL" clId="{C62CDB38-EC1F-4B29-8192-C65DF3EB109E}" dt="2020-05-24T06:22:26.788" v="12236" actId="478"/>
          <ac:spMkLst>
            <pc:docMk/>
            <pc:sldMk cId="3770750623" sldId="951"/>
            <ac:spMk id="18" creationId="{E52FA42E-DA8F-4707-9F63-A50004BFFD14}"/>
          </ac:spMkLst>
        </pc:spChg>
        <pc:spChg chg="del">
          <ac:chgData name="Mike" userId="d13c3f3e-70b4-46c4-bf60-ab3fdcc06fc0" providerId="ADAL" clId="{C62CDB38-EC1F-4B29-8192-C65DF3EB109E}" dt="2020-05-24T06:22:26.788" v="12236" actId="478"/>
          <ac:spMkLst>
            <pc:docMk/>
            <pc:sldMk cId="3770750623" sldId="951"/>
            <ac:spMk id="19" creationId="{3CEC5CD9-C15C-40D6-AC6D-81980DA67778}"/>
          </ac:spMkLst>
        </pc:spChg>
        <pc:spChg chg="del">
          <ac:chgData name="Mike" userId="d13c3f3e-70b4-46c4-bf60-ab3fdcc06fc0" providerId="ADAL" clId="{C62CDB38-EC1F-4B29-8192-C65DF3EB109E}" dt="2020-05-24T06:22:26.788" v="12236" actId="478"/>
          <ac:spMkLst>
            <pc:docMk/>
            <pc:sldMk cId="3770750623" sldId="951"/>
            <ac:spMk id="20" creationId="{632C6EDD-80AD-4F9D-A420-A4D79173A959}"/>
          </ac:spMkLst>
        </pc:spChg>
        <pc:spChg chg="mod">
          <ac:chgData name="Mike" userId="d13c3f3e-70b4-46c4-bf60-ab3fdcc06fc0" providerId="ADAL" clId="{C62CDB38-EC1F-4B29-8192-C65DF3EB109E}" dt="2020-05-24T07:12:29.612" v="12823" actId="20577"/>
          <ac:spMkLst>
            <pc:docMk/>
            <pc:sldMk cId="3770750623" sldId="951"/>
            <ac:spMk id="21" creationId="{C90593A4-1EE0-4AE7-898C-10CF0EC0B2A2}"/>
          </ac:spMkLst>
        </pc:spChg>
        <pc:spChg chg="mod">
          <ac:chgData name="Mike" userId="d13c3f3e-70b4-46c4-bf60-ab3fdcc06fc0" providerId="ADAL" clId="{C62CDB38-EC1F-4B29-8192-C65DF3EB109E}" dt="2020-05-24T07:07:15.958" v="12784" actId="207"/>
          <ac:spMkLst>
            <pc:docMk/>
            <pc:sldMk cId="3770750623" sldId="951"/>
            <ac:spMk id="22" creationId="{2083EB3C-48AB-4E7E-8CF4-4D9CD5CC4C92}"/>
          </ac:spMkLst>
        </pc:spChg>
        <pc:spChg chg="mod">
          <ac:chgData name="Mike" userId="d13c3f3e-70b4-46c4-bf60-ab3fdcc06fc0" providerId="ADAL" clId="{C62CDB38-EC1F-4B29-8192-C65DF3EB109E}" dt="2020-05-24T07:07:07.742" v="12782" actId="207"/>
          <ac:spMkLst>
            <pc:docMk/>
            <pc:sldMk cId="3770750623" sldId="951"/>
            <ac:spMk id="23" creationId="{B588B095-FA91-4271-9154-8C3E199A5D86}"/>
          </ac:spMkLst>
        </pc:spChg>
        <pc:spChg chg="add del mod">
          <ac:chgData name="Mike" userId="d13c3f3e-70b4-46c4-bf60-ab3fdcc06fc0" providerId="ADAL" clId="{C62CDB38-EC1F-4B29-8192-C65DF3EB109E}" dt="2020-05-24T06:38:28.543" v="12349" actId="478"/>
          <ac:spMkLst>
            <pc:docMk/>
            <pc:sldMk cId="3770750623" sldId="951"/>
            <ac:spMk id="32" creationId="{51D3AB93-D43A-419A-9116-DAB73CCBBFC6}"/>
          </ac:spMkLst>
        </pc:spChg>
        <pc:spChg chg="add del mod">
          <ac:chgData name="Mike" userId="d13c3f3e-70b4-46c4-bf60-ab3fdcc06fc0" providerId="ADAL" clId="{C62CDB38-EC1F-4B29-8192-C65DF3EB109E}" dt="2020-05-24T06:38:28.543" v="12349" actId="478"/>
          <ac:spMkLst>
            <pc:docMk/>
            <pc:sldMk cId="3770750623" sldId="951"/>
            <ac:spMk id="33" creationId="{900FE8F5-A49F-4A0D-917A-D6DBEBC99653}"/>
          </ac:spMkLst>
        </pc:spChg>
        <pc:spChg chg="add del mod">
          <ac:chgData name="Mike" userId="d13c3f3e-70b4-46c4-bf60-ab3fdcc06fc0" providerId="ADAL" clId="{C62CDB38-EC1F-4B29-8192-C65DF3EB109E}" dt="2020-05-24T06:38:28.543" v="12349" actId="478"/>
          <ac:spMkLst>
            <pc:docMk/>
            <pc:sldMk cId="3770750623" sldId="951"/>
            <ac:spMk id="34" creationId="{8A4E2AE5-227B-4C9F-BB61-2D4DCA15B744}"/>
          </ac:spMkLst>
        </pc:spChg>
        <pc:spChg chg="add del mod">
          <ac:chgData name="Mike" userId="d13c3f3e-70b4-46c4-bf60-ab3fdcc06fc0" providerId="ADAL" clId="{C62CDB38-EC1F-4B29-8192-C65DF3EB109E}" dt="2020-05-24T06:38:28.543" v="12349" actId="478"/>
          <ac:spMkLst>
            <pc:docMk/>
            <pc:sldMk cId="3770750623" sldId="951"/>
            <ac:spMk id="35" creationId="{F612233F-85D2-44F1-996E-8201D0E17AD2}"/>
          </ac:spMkLst>
        </pc:spChg>
        <pc:spChg chg="add del mod">
          <ac:chgData name="Mike" userId="d13c3f3e-70b4-46c4-bf60-ab3fdcc06fc0" providerId="ADAL" clId="{C62CDB38-EC1F-4B29-8192-C65DF3EB109E}" dt="2020-05-24T06:38:28.543" v="12349" actId="478"/>
          <ac:spMkLst>
            <pc:docMk/>
            <pc:sldMk cId="3770750623" sldId="951"/>
            <ac:spMk id="36" creationId="{3C7A3387-05DF-4A6F-9C73-086BDFEC43E4}"/>
          </ac:spMkLst>
        </pc:spChg>
        <pc:spChg chg="add del mod">
          <ac:chgData name="Mike" userId="d13c3f3e-70b4-46c4-bf60-ab3fdcc06fc0" providerId="ADAL" clId="{C62CDB38-EC1F-4B29-8192-C65DF3EB109E}" dt="2020-05-24T06:38:28.543" v="12349" actId="478"/>
          <ac:spMkLst>
            <pc:docMk/>
            <pc:sldMk cId="3770750623" sldId="951"/>
            <ac:spMk id="37" creationId="{B5AD4437-7AE1-4FC1-BD00-638BA16867B9}"/>
          </ac:spMkLst>
        </pc:spChg>
        <pc:spChg chg="del">
          <ac:chgData name="Mike" userId="d13c3f3e-70b4-46c4-bf60-ab3fdcc06fc0" providerId="ADAL" clId="{C62CDB38-EC1F-4B29-8192-C65DF3EB109E}" dt="2020-05-24T06:41:55.426" v="12411" actId="478"/>
          <ac:spMkLst>
            <pc:docMk/>
            <pc:sldMk cId="3770750623" sldId="951"/>
            <ac:spMk id="43" creationId="{00000000-0000-0000-0000-000000000000}"/>
          </ac:spMkLst>
        </pc:spChg>
        <pc:spChg chg="add mod">
          <ac:chgData name="Mike" userId="d13c3f3e-70b4-46c4-bf60-ab3fdcc06fc0" providerId="ADAL" clId="{C62CDB38-EC1F-4B29-8192-C65DF3EB109E}" dt="2020-05-24T06:42:26.251" v="12435" actId="179"/>
          <ac:spMkLst>
            <pc:docMk/>
            <pc:sldMk cId="3770750623" sldId="951"/>
            <ac:spMk id="44" creationId="{10A001FD-CC8B-456A-9AE3-B01B8B408790}"/>
          </ac:spMkLst>
        </pc:spChg>
        <pc:spChg chg="add mod">
          <ac:chgData name="Mike" userId="d13c3f3e-70b4-46c4-bf60-ab3fdcc06fc0" providerId="ADAL" clId="{C62CDB38-EC1F-4B29-8192-C65DF3EB109E}" dt="2020-05-24T07:06:18.173" v="12761" actId="554"/>
          <ac:spMkLst>
            <pc:docMk/>
            <pc:sldMk cId="3770750623" sldId="951"/>
            <ac:spMk id="65" creationId="{DE2C17FE-70CE-4E50-B8B9-A897D68F0F5A}"/>
          </ac:spMkLst>
        </pc:spChg>
        <pc:spChg chg="add mod">
          <ac:chgData name="Mike" userId="d13c3f3e-70b4-46c4-bf60-ab3fdcc06fc0" providerId="ADAL" clId="{C62CDB38-EC1F-4B29-8192-C65DF3EB109E}" dt="2020-05-24T07:06:18.173" v="12761" actId="554"/>
          <ac:spMkLst>
            <pc:docMk/>
            <pc:sldMk cId="3770750623" sldId="951"/>
            <ac:spMk id="66" creationId="{9F68CE67-7810-4358-81DE-FD91CDCB6610}"/>
          </ac:spMkLst>
        </pc:spChg>
        <pc:spChg chg="add mod">
          <ac:chgData name="Mike" userId="d13c3f3e-70b4-46c4-bf60-ab3fdcc06fc0" providerId="ADAL" clId="{C62CDB38-EC1F-4B29-8192-C65DF3EB109E}" dt="2020-05-24T07:06:18.173" v="12761" actId="554"/>
          <ac:spMkLst>
            <pc:docMk/>
            <pc:sldMk cId="3770750623" sldId="951"/>
            <ac:spMk id="67" creationId="{7616755E-0BC3-4BD4-AE7B-B3C05225745A}"/>
          </ac:spMkLst>
        </pc:spChg>
        <pc:spChg chg="add mod">
          <ac:chgData name="Mike" userId="d13c3f3e-70b4-46c4-bf60-ab3fdcc06fc0" providerId="ADAL" clId="{C62CDB38-EC1F-4B29-8192-C65DF3EB109E}" dt="2020-05-24T07:06:18.173" v="12761" actId="554"/>
          <ac:spMkLst>
            <pc:docMk/>
            <pc:sldMk cId="3770750623" sldId="951"/>
            <ac:spMk id="68" creationId="{5E863E34-EE6B-4C48-A885-5B6ED2C2640A}"/>
          </ac:spMkLst>
        </pc:spChg>
        <pc:spChg chg="add mod">
          <ac:chgData name="Mike" userId="d13c3f3e-70b4-46c4-bf60-ab3fdcc06fc0" providerId="ADAL" clId="{C62CDB38-EC1F-4B29-8192-C65DF3EB109E}" dt="2020-05-24T07:06:18.173" v="12761" actId="554"/>
          <ac:spMkLst>
            <pc:docMk/>
            <pc:sldMk cId="3770750623" sldId="951"/>
            <ac:spMk id="69" creationId="{543F155F-3BB3-4947-8040-577FEBD74CFC}"/>
          </ac:spMkLst>
        </pc:spChg>
        <pc:spChg chg="add mod">
          <ac:chgData name="Mike" userId="d13c3f3e-70b4-46c4-bf60-ab3fdcc06fc0" providerId="ADAL" clId="{C62CDB38-EC1F-4B29-8192-C65DF3EB109E}" dt="2020-05-24T07:06:18.173" v="12761" actId="554"/>
          <ac:spMkLst>
            <pc:docMk/>
            <pc:sldMk cId="3770750623" sldId="951"/>
            <ac:spMk id="70" creationId="{7AF66514-F232-4D88-96B8-29076B460814}"/>
          </ac:spMkLst>
        </pc:spChg>
        <pc:spChg chg="add mod">
          <ac:chgData name="Mike" userId="d13c3f3e-70b4-46c4-bf60-ab3fdcc06fc0" providerId="ADAL" clId="{C62CDB38-EC1F-4B29-8192-C65DF3EB109E}" dt="2020-05-24T07:06:18.173" v="12761" actId="554"/>
          <ac:spMkLst>
            <pc:docMk/>
            <pc:sldMk cId="3770750623" sldId="951"/>
            <ac:spMk id="71" creationId="{2696BD68-A1A2-4F5A-83CD-4C6754B5D988}"/>
          </ac:spMkLst>
        </pc:spChg>
        <pc:spChg chg="add mod">
          <ac:chgData name="Mike" userId="d13c3f3e-70b4-46c4-bf60-ab3fdcc06fc0" providerId="ADAL" clId="{C62CDB38-EC1F-4B29-8192-C65DF3EB109E}" dt="2020-05-24T07:06:18.173" v="12761" actId="554"/>
          <ac:spMkLst>
            <pc:docMk/>
            <pc:sldMk cId="3770750623" sldId="951"/>
            <ac:spMk id="72" creationId="{F3A1B98C-56B9-4115-A511-55A2ABC6A8FD}"/>
          </ac:spMkLst>
        </pc:spChg>
        <pc:spChg chg="mod">
          <ac:chgData name="Mike" userId="d13c3f3e-70b4-46c4-bf60-ab3fdcc06fc0" providerId="ADAL" clId="{C62CDB38-EC1F-4B29-8192-C65DF3EB109E}" dt="2020-05-24T07:12:39.883" v="12824" actId="207"/>
          <ac:spMkLst>
            <pc:docMk/>
            <pc:sldMk cId="3770750623" sldId="951"/>
            <ac:spMk id="480258" creationId="{00000000-0000-0000-0000-000000000000}"/>
          </ac:spMkLst>
        </pc:spChg>
        <pc:graphicFrameChg chg="del">
          <ac:chgData name="Mike" userId="d13c3f3e-70b4-46c4-bf60-ab3fdcc06fc0" providerId="ADAL" clId="{C62CDB38-EC1F-4B29-8192-C65DF3EB109E}" dt="2020-05-24T06:21:41.565" v="12231" actId="478"/>
          <ac:graphicFrameMkLst>
            <pc:docMk/>
            <pc:sldMk cId="3770750623" sldId="951"/>
            <ac:graphicFrameMk id="4" creationId="{767579E5-C243-455F-9536-299FFD903DB8}"/>
          </ac:graphicFrameMkLst>
        </pc:graphicFrameChg>
        <pc:graphicFrameChg chg="del">
          <ac:chgData name="Mike" userId="d13c3f3e-70b4-46c4-bf60-ab3fdcc06fc0" providerId="ADAL" clId="{C62CDB38-EC1F-4B29-8192-C65DF3EB109E}" dt="2020-05-24T06:21:40.157" v="12230" actId="478"/>
          <ac:graphicFrameMkLst>
            <pc:docMk/>
            <pc:sldMk cId="3770750623" sldId="951"/>
            <ac:graphicFrameMk id="5" creationId="{DF15A385-41E9-4881-A715-D9D211922C3F}"/>
          </ac:graphicFrameMkLst>
        </pc:graphicFrameChg>
        <pc:graphicFrameChg chg="ord">
          <ac:chgData name="Mike" userId="d13c3f3e-70b4-46c4-bf60-ab3fdcc06fc0" providerId="ADAL" clId="{C62CDB38-EC1F-4B29-8192-C65DF3EB109E}" dt="2020-05-24T06:21:36.488" v="12229" actId="167"/>
          <ac:graphicFrameMkLst>
            <pc:docMk/>
            <pc:sldMk cId="3770750623" sldId="951"/>
            <ac:graphicFrameMk id="8" creationId="{B291EFBD-EF72-4C3A-8045-204991B46F58}"/>
          </ac:graphicFrameMkLst>
        </pc:graphicFrameChg>
        <pc:graphicFrameChg chg="add mod">
          <ac:chgData name="Mike" userId="d13c3f3e-70b4-46c4-bf60-ab3fdcc06fc0" providerId="ADAL" clId="{C62CDB38-EC1F-4B29-8192-C65DF3EB109E}" dt="2020-05-24T06:41:59.597" v="12428" actId="1036"/>
          <ac:graphicFrameMkLst>
            <pc:docMk/>
            <pc:sldMk cId="3770750623" sldId="951"/>
            <ac:graphicFrameMk id="9" creationId="{89B0503A-BC2D-439F-8E97-44A8583B415D}"/>
          </ac:graphicFrameMkLst>
        </pc:graphicFrameChg>
        <pc:graphicFrameChg chg="mod">
          <ac:chgData name="Mike" userId="d13c3f3e-70b4-46c4-bf60-ab3fdcc06fc0" providerId="ADAL" clId="{C62CDB38-EC1F-4B29-8192-C65DF3EB109E}" dt="2020-05-24T06:41:59.597" v="12428" actId="1036"/>
          <ac:graphicFrameMkLst>
            <pc:docMk/>
            <pc:sldMk cId="3770750623" sldId="951"/>
            <ac:graphicFrameMk id="10" creationId="{00000000-0000-0000-0000-000000000000}"/>
          </ac:graphicFrameMkLst>
        </pc:graphicFrameChg>
        <pc:graphicFrameChg chg="add del mod">
          <ac:chgData name="Mike" userId="d13c3f3e-70b4-46c4-bf60-ab3fdcc06fc0" providerId="ADAL" clId="{C62CDB38-EC1F-4B29-8192-C65DF3EB109E}" dt="2020-05-24T06:31:15.701" v="12307" actId="478"/>
          <ac:graphicFrameMkLst>
            <pc:docMk/>
            <pc:sldMk cId="3770750623" sldId="951"/>
            <ac:graphicFrameMk id="24" creationId="{6D8DD9EA-33B8-4A4C-B4C5-9001DBF0F298}"/>
          </ac:graphicFrameMkLst>
        </pc:graphicFrameChg>
        <pc:graphicFrameChg chg="add mod">
          <ac:chgData name="Mike" userId="d13c3f3e-70b4-46c4-bf60-ab3fdcc06fc0" providerId="ADAL" clId="{C62CDB38-EC1F-4B29-8192-C65DF3EB109E}" dt="2020-05-24T06:41:59.597" v="12428" actId="1036"/>
          <ac:graphicFrameMkLst>
            <pc:docMk/>
            <pc:sldMk cId="3770750623" sldId="951"/>
            <ac:graphicFrameMk id="25" creationId="{D6A0D5E4-051A-4715-AA4F-05E2561F3DB4}"/>
          </ac:graphicFrameMkLst>
        </pc:graphicFrameChg>
        <pc:graphicFrameChg chg="add mod">
          <ac:chgData name="Mike" userId="d13c3f3e-70b4-46c4-bf60-ab3fdcc06fc0" providerId="ADAL" clId="{C62CDB38-EC1F-4B29-8192-C65DF3EB109E}" dt="2020-05-24T06:41:59.597" v="12428" actId="1036"/>
          <ac:graphicFrameMkLst>
            <pc:docMk/>
            <pc:sldMk cId="3770750623" sldId="951"/>
            <ac:graphicFrameMk id="26" creationId="{C29B1EAD-528F-484D-9F47-D621D1C470D7}"/>
          </ac:graphicFrameMkLst>
        </pc:graphicFrameChg>
        <pc:graphicFrameChg chg="add mod">
          <ac:chgData name="Mike" userId="d13c3f3e-70b4-46c4-bf60-ab3fdcc06fc0" providerId="ADAL" clId="{C62CDB38-EC1F-4B29-8192-C65DF3EB109E}" dt="2020-05-24T06:41:59.597" v="12428" actId="1036"/>
          <ac:graphicFrameMkLst>
            <pc:docMk/>
            <pc:sldMk cId="3770750623" sldId="951"/>
            <ac:graphicFrameMk id="27" creationId="{8B7E7B60-860D-4D80-A911-40A491F3D342}"/>
          </ac:graphicFrameMkLst>
        </pc:graphicFrameChg>
        <pc:graphicFrameChg chg="add mod">
          <ac:chgData name="Mike" userId="d13c3f3e-70b4-46c4-bf60-ab3fdcc06fc0" providerId="ADAL" clId="{C62CDB38-EC1F-4B29-8192-C65DF3EB109E}" dt="2020-05-24T06:41:59.597" v="12428" actId="1036"/>
          <ac:graphicFrameMkLst>
            <pc:docMk/>
            <pc:sldMk cId="3770750623" sldId="951"/>
            <ac:graphicFrameMk id="28" creationId="{902FAFAD-F112-4DE2-A188-50078AA5D6DF}"/>
          </ac:graphicFrameMkLst>
        </pc:graphicFrameChg>
        <pc:graphicFrameChg chg="add mod">
          <ac:chgData name="Mike" userId="d13c3f3e-70b4-46c4-bf60-ab3fdcc06fc0" providerId="ADAL" clId="{C62CDB38-EC1F-4B29-8192-C65DF3EB109E}" dt="2020-05-24T06:41:59.597" v="12428" actId="1036"/>
          <ac:graphicFrameMkLst>
            <pc:docMk/>
            <pc:sldMk cId="3770750623" sldId="951"/>
            <ac:graphicFrameMk id="29" creationId="{5111BA06-B353-4F57-88BE-F435F323B995}"/>
          </ac:graphicFrameMkLst>
        </pc:graphicFrameChg>
        <pc:graphicFrameChg chg="add mod">
          <ac:chgData name="Mike" userId="d13c3f3e-70b4-46c4-bf60-ab3fdcc06fc0" providerId="ADAL" clId="{C62CDB38-EC1F-4B29-8192-C65DF3EB109E}" dt="2020-05-24T06:41:59.597" v="12428" actId="1036"/>
          <ac:graphicFrameMkLst>
            <pc:docMk/>
            <pc:sldMk cId="3770750623" sldId="951"/>
            <ac:graphicFrameMk id="30" creationId="{DCFB8774-CE65-4441-991F-DB061976CC32}"/>
          </ac:graphicFrameMkLst>
        </pc:graphicFrameChg>
        <pc:graphicFrameChg chg="add mod">
          <ac:chgData name="Mike" userId="d13c3f3e-70b4-46c4-bf60-ab3fdcc06fc0" providerId="ADAL" clId="{C62CDB38-EC1F-4B29-8192-C65DF3EB109E}" dt="2020-05-24T06:41:59.597" v="12428" actId="1036"/>
          <ac:graphicFrameMkLst>
            <pc:docMk/>
            <pc:sldMk cId="3770750623" sldId="951"/>
            <ac:graphicFrameMk id="31" creationId="{D2E27686-3F54-4A97-B53F-802C448B417E}"/>
          </ac:graphicFrameMkLst>
        </pc:graphicFrameChg>
        <pc:graphicFrameChg chg="add mod">
          <ac:chgData name="Mike" userId="d13c3f3e-70b4-46c4-bf60-ab3fdcc06fc0" providerId="ADAL" clId="{C62CDB38-EC1F-4B29-8192-C65DF3EB109E}" dt="2020-05-24T06:41:59.597" v="12428" actId="1036"/>
          <ac:graphicFrameMkLst>
            <pc:docMk/>
            <pc:sldMk cId="3770750623" sldId="951"/>
            <ac:graphicFrameMk id="38" creationId="{910F8935-6199-4A5D-A6F2-9C77A192113A}"/>
          </ac:graphicFrameMkLst>
        </pc:graphicFrameChg>
        <pc:graphicFrameChg chg="add mod">
          <ac:chgData name="Mike" userId="d13c3f3e-70b4-46c4-bf60-ab3fdcc06fc0" providerId="ADAL" clId="{C62CDB38-EC1F-4B29-8192-C65DF3EB109E}" dt="2020-05-24T06:41:59.597" v="12428" actId="1036"/>
          <ac:graphicFrameMkLst>
            <pc:docMk/>
            <pc:sldMk cId="3770750623" sldId="951"/>
            <ac:graphicFrameMk id="39" creationId="{665FD51F-C70E-4730-BA66-26FF81A5796D}"/>
          </ac:graphicFrameMkLst>
        </pc:graphicFrameChg>
        <pc:graphicFrameChg chg="add del mod">
          <ac:chgData name="Mike" userId="d13c3f3e-70b4-46c4-bf60-ab3fdcc06fc0" providerId="ADAL" clId="{C62CDB38-EC1F-4B29-8192-C65DF3EB109E}" dt="2020-05-24T07:00:22.059" v="12680" actId="478"/>
          <ac:graphicFrameMkLst>
            <pc:docMk/>
            <pc:sldMk cId="3770750623" sldId="951"/>
            <ac:graphicFrameMk id="45" creationId="{76DEF5D2-563A-4F4B-925D-A725187B43C3}"/>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46" creationId="{F862E2FA-CE24-4040-A7A0-2A3CA45C2F86}"/>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47" creationId="{6C20D724-1EB2-4CF0-9128-055B1BDC3F8F}"/>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48" creationId="{E05E0759-1C37-4531-8AB8-DD70AFCD3204}"/>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49" creationId="{B8C7A767-080C-4B67-89AB-1FC0254C5AEF}"/>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50" creationId="{451567DA-87A2-45E1-ACAB-2C82CD44BBF6}"/>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51" creationId="{90ECCF3B-FFAC-472F-A90B-5361B224AE5D}"/>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52" creationId="{64CC49E6-46F7-4306-87B1-0E7AF22F86B1}"/>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53" creationId="{5E4BEE37-2E56-4444-97A0-8742663A5226}"/>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54" creationId="{924C2CE7-AD38-4594-9DFD-BF066B6CA55B}"/>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55" creationId="{A1F30B89-3C6E-4509-982D-0ABB798FAE62}"/>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56" creationId="{900DA86B-54C1-4598-8566-25379510FC97}"/>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57" creationId="{865D3123-FA07-4E95-B454-6E970CB843B2}"/>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58" creationId="{85DCE5D2-2380-484C-B65C-A0D41D76A5DB}"/>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59" creationId="{0C413D8C-66FE-4649-B184-70A92EE00FBC}"/>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60" creationId="{3121310A-A90E-4FB9-9304-EB79440EF257}"/>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61" creationId="{D457C213-B714-40A4-9212-C32E6C9DC3DE}"/>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62" creationId="{3698A224-146C-4104-A866-2CCF7A745CEA}"/>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63" creationId="{FE6E9289-4D77-42FE-BFEB-07C89E6A2700}"/>
          </ac:graphicFrameMkLst>
        </pc:graphicFrameChg>
        <pc:graphicFrameChg chg="add mod">
          <ac:chgData name="Mike" userId="d13c3f3e-70b4-46c4-bf60-ab3fdcc06fc0" providerId="ADAL" clId="{C62CDB38-EC1F-4B29-8192-C65DF3EB109E}" dt="2020-05-24T07:05:03.161" v="12751" actId="1035"/>
          <ac:graphicFrameMkLst>
            <pc:docMk/>
            <pc:sldMk cId="3770750623" sldId="951"/>
            <ac:graphicFrameMk id="64" creationId="{AD41E056-5CE5-4582-A08A-ACB6F091B80A}"/>
          </ac:graphicFrameMkLst>
        </pc:graphicFrameChg>
        <pc:graphicFrameChg chg="del">
          <ac:chgData name="Mike" userId="d13c3f3e-70b4-46c4-bf60-ab3fdcc06fc0" providerId="ADAL" clId="{C62CDB38-EC1F-4B29-8192-C65DF3EB109E}" dt="2020-05-24T06:21:43.232" v="12232" actId="478"/>
          <ac:graphicFrameMkLst>
            <pc:docMk/>
            <pc:sldMk cId="3770750623" sldId="951"/>
            <ac:graphicFrameMk id="480259" creationId="{00000000-0000-0000-0000-000000000000}"/>
          </ac:graphicFrameMkLst>
        </pc:graphicFrameChg>
      </pc:sldChg>
      <pc:sldChg chg="delSp add mod modTransition modAnim">
        <pc:chgData name="Mike" userId="d13c3f3e-70b4-46c4-bf60-ab3fdcc06fc0" providerId="ADAL" clId="{C62CDB38-EC1F-4B29-8192-C65DF3EB109E}" dt="2020-05-24T07:14:51.256" v="12841" actId="478"/>
        <pc:sldMkLst>
          <pc:docMk/>
          <pc:sldMk cId="42198036" sldId="952"/>
        </pc:sldMkLst>
        <pc:spChg chg="del">
          <ac:chgData name="Mike" userId="d13c3f3e-70b4-46c4-bf60-ab3fdcc06fc0" providerId="ADAL" clId="{C62CDB38-EC1F-4B29-8192-C65DF3EB109E}" dt="2020-05-24T07:14:47.028" v="12839" actId="478"/>
          <ac:spMkLst>
            <pc:docMk/>
            <pc:sldMk cId="42198036" sldId="952"/>
            <ac:spMk id="3" creationId="{F8CBBAF4-8ADB-4B1A-825C-7A2EB7B522DD}"/>
          </ac:spMkLst>
        </pc:spChg>
        <pc:spChg chg="del">
          <ac:chgData name="Mike" userId="d13c3f3e-70b4-46c4-bf60-ab3fdcc06fc0" providerId="ADAL" clId="{C62CDB38-EC1F-4B29-8192-C65DF3EB109E}" dt="2020-05-24T07:14:36.750" v="12835" actId="478"/>
          <ac:spMkLst>
            <pc:docMk/>
            <pc:sldMk cId="42198036" sldId="952"/>
            <ac:spMk id="7" creationId="{00000000-0000-0000-0000-000000000000}"/>
          </ac:spMkLst>
        </pc:spChg>
        <pc:spChg chg="del">
          <ac:chgData name="Mike" userId="d13c3f3e-70b4-46c4-bf60-ab3fdcc06fc0" providerId="ADAL" clId="{C62CDB38-EC1F-4B29-8192-C65DF3EB109E}" dt="2020-05-24T07:14:44.923" v="12838" actId="478"/>
          <ac:spMkLst>
            <pc:docMk/>
            <pc:sldMk cId="42198036" sldId="952"/>
            <ac:spMk id="11" creationId="{DCB7A403-6FB5-4C3D-9280-EDC0845D3A85}"/>
          </ac:spMkLst>
        </pc:spChg>
        <pc:spChg chg="del">
          <ac:chgData name="Mike" userId="d13c3f3e-70b4-46c4-bf60-ab3fdcc06fc0" providerId="ADAL" clId="{C62CDB38-EC1F-4B29-8192-C65DF3EB109E}" dt="2020-05-24T07:14:51.256" v="12841" actId="478"/>
          <ac:spMkLst>
            <pc:docMk/>
            <pc:sldMk cId="42198036" sldId="952"/>
            <ac:spMk id="12" creationId="{B3047E16-BC07-4637-9FF9-A3584C53B25A}"/>
          </ac:spMkLst>
        </pc:spChg>
        <pc:spChg chg="del">
          <ac:chgData name="Mike" userId="d13c3f3e-70b4-46c4-bf60-ab3fdcc06fc0" providerId="ADAL" clId="{C62CDB38-EC1F-4B29-8192-C65DF3EB109E}" dt="2020-05-24T07:14:44.923" v="12838" actId="478"/>
          <ac:spMkLst>
            <pc:docMk/>
            <pc:sldMk cId="42198036" sldId="952"/>
            <ac:spMk id="13" creationId="{425850C5-086C-4A08-A9F0-7535B335AE05}"/>
          </ac:spMkLst>
        </pc:spChg>
        <pc:spChg chg="del">
          <ac:chgData name="Mike" userId="d13c3f3e-70b4-46c4-bf60-ab3fdcc06fc0" providerId="ADAL" clId="{C62CDB38-EC1F-4B29-8192-C65DF3EB109E}" dt="2020-05-24T07:14:44.923" v="12838" actId="478"/>
          <ac:spMkLst>
            <pc:docMk/>
            <pc:sldMk cId="42198036" sldId="952"/>
            <ac:spMk id="14" creationId="{16CCA195-57FE-4FAD-BAF4-46778E0E468D}"/>
          </ac:spMkLst>
        </pc:spChg>
        <pc:spChg chg="del">
          <ac:chgData name="Mike" userId="d13c3f3e-70b4-46c4-bf60-ab3fdcc06fc0" providerId="ADAL" clId="{C62CDB38-EC1F-4B29-8192-C65DF3EB109E}" dt="2020-05-24T07:14:44.923" v="12838" actId="478"/>
          <ac:spMkLst>
            <pc:docMk/>
            <pc:sldMk cId="42198036" sldId="952"/>
            <ac:spMk id="15" creationId="{84D6F247-1284-4BC2-954A-0B7D3CC9CF6D}"/>
          </ac:spMkLst>
        </pc:spChg>
        <pc:spChg chg="del">
          <ac:chgData name="Mike" userId="d13c3f3e-70b4-46c4-bf60-ab3fdcc06fc0" providerId="ADAL" clId="{C62CDB38-EC1F-4B29-8192-C65DF3EB109E}" dt="2020-05-24T07:14:44.923" v="12838" actId="478"/>
          <ac:spMkLst>
            <pc:docMk/>
            <pc:sldMk cId="42198036" sldId="952"/>
            <ac:spMk id="16" creationId="{5F92B0E4-06B5-41DA-8304-72F8A693F8B9}"/>
          </ac:spMkLst>
        </pc:spChg>
        <pc:spChg chg="del">
          <ac:chgData name="Mike" userId="d13c3f3e-70b4-46c4-bf60-ab3fdcc06fc0" providerId="ADAL" clId="{C62CDB38-EC1F-4B29-8192-C65DF3EB109E}" dt="2020-05-24T07:14:44.923" v="12838" actId="478"/>
          <ac:spMkLst>
            <pc:docMk/>
            <pc:sldMk cId="42198036" sldId="952"/>
            <ac:spMk id="17" creationId="{79257A95-5894-4191-B4BF-36AD8D05FE5C}"/>
          </ac:spMkLst>
        </pc:spChg>
        <pc:spChg chg="del">
          <ac:chgData name="Mike" userId="d13c3f3e-70b4-46c4-bf60-ab3fdcc06fc0" providerId="ADAL" clId="{C62CDB38-EC1F-4B29-8192-C65DF3EB109E}" dt="2020-05-24T07:14:48.626" v="12840" actId="478"/>
          <ac:spMkLst>
            <pc:docMk/>
            <pc:sldMk cId="42198036" sldId="952"/>
            <ac:spMk id="18" creationId="{E52FA42E-DA8F-4707-9F63-A50004BFFD14}"/>
          </ac:spMkLst>
        </pc:spChg>
        <pc:spChg chg="del">
          <ac:chgData name="Mike" userId="d13c3f3e-70b4-46c4-bf60-ab3fdcc06fc0" providerId="ADAL" clId="{C62CDB38-EC1F-4B29-8192-C65DF3EB109E}" dt="2020-05-24T07:14:44.923" v="12838" actId="478"/>
          <ac:spMkLst>
            <pc:docMk/>
            <pc:sldMk cId="42198036" sldId="952"/>
            <ac:spMk id="19" creationId="{3CEC5CD9-C15C-40D6-AC6D-81980DA67778}"/>
          </ac:spMkLst>
        </pc:spChg>
        <pc:spChg chg="del">
          <ac:chgData name="Mike" userId="d13c3f3e-70b4-46c4-bf60-ab3fdcc06fc0" providerId="ADAL" clId="{C62CDB38-EC1F-4B29-8192-C65DF3EB109E}" dt="2020-05-24T07:14:44.923" v="12838" actId="478"/>
          <ac:spMkLst>
            <pc:docMk/>
            <pc:sldMk cId="42198036" sldId="952"/>
            <ac:spMk id="20" creationId="{632C6EDD-80AD-4F9D-A420-A4D79173A959}"/>
          </ac:spMkLst>
        </pc:spChg>
        <pc:spChg chg="del">
          <ac:chgData name="Mike" userId="d13c3f3e-70b4-46c4-bf60-ab3fdcc06fc0" providerId="ADAL" clId="{C62CDB38-EC1F-4B29-8192-C65DF3EB109E}" dt="2020-05-24T07:14:38.969" v="12836" actId="478"/>
          <ac:spMkLst>
            <pc:docMk/>
            <pc:sldMk cId="42198036" sldId="952"/>
            <ac:spMk id="43" creationId="{00000000-0000-0000-0000-000000000000}"/>
          </ac:spMkLst>
        </pc:spChg>
        <pc:graphicFrameChg chg="del">
          <ac:chgData name="Mike" userId="d13c3f3e-70b4-46c4-bf60-ab3fdcc06fc0" providerId="ADAL" clId="{C62CDB38-EC1F-4B29-8192-C65DF3EB109E}" dt="2020-05-24T07:14:28.926" v="12834" actId="478"/>
          <ac:graphicFrameMkLst>
            <pc:docMk/>
            <pc:sldMk cId="42198036" sldId="952"/>
            <ac:graphicFrameMk id="4" creationId="{767579E5-C243-455F-9536-299FFD903DB8}"/>
          </ac:graphicFrameMkLst>
        </pc:graphicFrameChg>
        <pc:graphicFrameChg chg="del">
          <ac:chgData name="Mike" userId="d13c3f3e-70b4-46c4-bf60-ab3fdcc06fc0" providerId="ADAL" clId="{C62CDB38-EC1F-4B29-8192-C65DF3EB109E}" dt="2020-05-24T07:14:27.101" v="12833" actId="478"/>
          <ac:graphicFrameMkLst>
            <pc:docMk/>
            <pc:sldMk cId="42198036" sldId="952"/>
            <ac:graphicFrameMk id="5" creationId="{DF15A385-41E9-4881-A715-D9D211922C3F}"/>
          </ac:graphicFrameMkLst>
        </pc:graphicFrameChg>
        <pc:graphicFrameChg chg="del">
          <ac:chgData name="Mike" userId="d13c3f3e-70b4-46c4-bf60-ab3fdcc06fc0" providerId="ADAL" clId="{C62CDB38-EC1F-4B29-8192-C65DF3EB109E}" dt="2020-05-24T07:14:26.346" v="12832" actId="478"/>
          <ac:graphicFrameMkLst>
            <pc:docMk/>
            <pc:sldMk cId="42198036" sldId="952"/>
            <ac:graphicFrameMk id="8" creationId="{B291EFBD-EF72-4C3A-8045-204991B46F58}"/>
          </ac:graphicFrameMkLst>
        </pc:graphicFrameChg>
        <pc:graphicFrameChg chg="del">
          <ac:chgData name="Mike" userId="d13c3f3e-70b4-46c4-bf60-ab3fdcc06fc0" providerId="ADAL" clId="{C62CDB38-EC1F-4B29-8192-C65DF3EB109E}" dt="2020-05-24T07:14:41.811" v="12837" actId="478"/>
          <ac:graphicFrameMkLst>
            <pc:docMk/>
            <pc:sldMk cId="42198036" sldId="952"/>
            <ac:graphicFrameMk id="10" creationId="{00000000-0000-0000-0000-000000000000}"/>
          </ac:graphicFrameMkLst>
        </pc:graphicFrameChg>
      </pc:sldChg>
      <pc:sldChg chg="addSp delSp modSp new del mod modAnim">
        <pc:chgData name="Mike" userId="d13c3f3e-70b4-46c4-bf60-ab3fdcc06fc0" providerId="ADAL" clId="{C62CDB38-EC1F-4B29-8192-C65DF3EB109E}" dt="2020-05-24T07:13:09.458" v="12825" actId="47"/>
        <pc:sldMkLst>
          <pc:docMk/>
          <pc:sldMk cId="3280010092" sldId="952"/>
        </pc:sldMkLst>
        <pc:spChg chg="del">
          <ac:chgData name="Mike" userId="d13c3f3e-70b4-46c4-bf60-ab3fdcc06fc0" providerId="ADAL" clId="{C62CDB38-EC1F-4B29-8192-C65DF3EB109E}" dt="2020-05-24T06:44:26.705" v="12447" actId="478"/>
          <ac:spMkLst>
            <pc:docMk/>
            <pc:sldMk cId="3280010092" sldId="952"/>
            <ac:spMk id="2" creationId="{D5AB5EE1-B50D-4046-A4DC-124718532D8C}"/>
          </ac:spMkLst>
        </pc:spChg>
        <pc:spChg chg="del">
          <ac:chgData name="Mike" userId="d13c3f3e-70b4-46c4-bf60-ab3fdcc06fc0" providerId="ADAL" clId="{C62CDB38-EC1F-4B29-8192-C65DF3EB109E}" dt="2020-05-24T06:44:26.705" v="12447" actId="478"/>
          <ac:spMkLst>
            <pc:docMk/>
            <pc:sldMk cId="3280010092" sldId="952"/>
            <ac:spMk id="3" creationId="{A99478FC-C139-46D6-9468-B0947BE537F6}"/>
          </ac:spMkLst>
        </pc:spChg>
        <pc:graphicFrameChg chg="add mod">
          <ac:chgData name="Mike" userId="d13c3f3e-70b4-46c4-bf60-ab3fdcc06fc0" providerId="ADAL" clId="{C62CDB38-EC1F-4B29-8192-C65DF3EB109E}" dt="2020-05-24T07:04:48.216" v="12747" actId="1036"/>
          <ac:graphicFrameMkLst>
            <pc:docMk/>
            <pc:sldMk cId="3280010092" sldId="952"/>
            <ac:graphicFrameMk id="4" creationId="{581F358B-0500-4762-BF3A-985C1DC57A49}"/>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5" creationId="{478198E5-3FA9-4F85-A50E-71E375D9B0D4}"/>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6" creationId="{B40520A9-F73C-496E-A2A2-FCC8596736AA}"/>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7" creationId="{A7857B71-B775-4095-8D37-D283D9278B3C}"/>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8" creationId="{9FBCCC87-719A-4541-9D58-AC38DC5A600F}"/>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9" creationId="{0661F5BC-808B-4B5E-9954-A1D7F3C4D02E}"/>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10" creationId="{73A69A36-33EF-412A-BDA4-98F1DF300304}"/>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11" creationId="{ADE0F675-3387-4381-B3FF-C7157C2E65FA}"/>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12" creationId="{93E22050-1B91-4BA4-B67E-BB243DE9D4D8}"/>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13" creationId="{82E84099-64E1-4B55-8337-E96D780C21AC}"/>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14" creationId="{36AE6F15-0DB3-4F48-877A-E21F737450D5}"/>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15" creationId="{A4C092E0-DF61-422B-9227-5D37FE14F845}"/>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16" creationId="{E9E62EC7-E9AD-4491-A369-E8BB94553E26}"/>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17" creationId="{9E53C98C-6D1E-4DC5-8116-B2134D933EBA}"/>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18" creationId="{02BCDF6D-70C9-46FF-A367-00A254DBB6C3}"/>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19" creationId="{2F477AFE-D65D-4352-996E-7249143490D3}"/>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20" creationId="{888032C0-4BA9-4050-B212-0B444045F96B}"/>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21" creationId="{DC0D7EC6-D6E4-4582-9923-09548789D1DF}"/>
          </ac:graphicFrameMkLst>
        </pc:graphicFrameChg>
        <pc:graphicFrameChg chg="add mod">
          <ac:chgData name="Mike" userId="d13c3f3e-70b4-46c4-bf60-ab3fdcc06fc0" providerId="ADAL" clId="{C62CDB38-EC1F-4B29-8192-C65DF3EB109E}" dt="2020-05-24T07:04:48.216" v="12747" actId="1036"/>
          <ac:graphicFrameMkLst>
            <pc:docMk/>
            <pc:sldMk cId="3280010092" sldId="952"/>
            <ac:graphicFrameMk id="22" creationId="{20AC6FD0-2260-496D-BE36-CB5736AFAFA9}"/>
          </ac:graphicFrameMkLst>
        </pc:graphicFrameChg>
      </pc:sldChg>
      <pc:sldChg chg="delSp modSp add mod modTransition delAnim">
        <pc:chgData name="Mike" userId="d13c3f3e-70b4-46c4-bf60-ab3fdcc06fc0" providerId="ADAL" clId="{C62CDB38-EC1F-4B29-8192-C65DF3EB109E}" dt="2020-06-18T18:41:54.415" v="13808"/>
        <pc:sldMkLst>
          <pc:docMk/>
          <pc:sldMk cId="2402766129" sldId="953"/>
        </pc:sldMkLst>
        <pc:spChg chg="mod">
          <ac:chgData name="Mike" userId="d13c3f3e-70b4-46c4-bf60-ab3fdcc06fc0" providerId="ADAL" clId="{C62CDB38-EC1F-4B29-8192-C65DF3EB109E}" dt="2020-06-18T18:41:54.415" v="13808"/>
          <ac:spMkLst>
            <pc:docMk/>
            <pc:sldMk cId="2402766129" sldId="953"/>
            <ac:spMk id="90" creationId="{00000000-0000-0000-0000-000000000000}"/>
          </ac:spMkLst>
        </pc:spChg>
        <pc:spChg chg="del">
          <ac:chgData name="Mike" userId="d13c3f3e-70b4-46c4-bf60-ab3fdcc06fc0" providerId="ADAL" clId="{C62CDB38-EC1F-4B29-8192-C65DF3EB109E}" dt="2020-05-24T07:15:13.166" v="12842" actId="478"/>
          <ac:spMkLst>
            <pc:docMk/>
            <pc:sldMk cId="2402766129" sldId="953"/>
            <ac:spMk id="146" creationId="{CA6AFC0C-42EA-40EC-84EA-D2E40E2B9440}"/>
          </ac:spMkLst>
        </pc:spChg>
        <pc:spChg chg="del">
          <ac:chgData name="Mike" userId="d13c3f3e-70b4-46c4-bf60-ab3fdcc06fc0" providerId="ADAL" clId="{C62CDB38-EC1F-4B29-8192-C65DF3EB109E}" dt="2020-05-24T07:15:19.793" v="12843" actId="478"/>
          <ac:spMkLst>
            <pc:docMk/>
            <pc:sldMk cId="2402766129" sldId="953"/>
            <ac:spMk id="147" creationId="{4FBFB40D-D2D9-41D4-BD74-2E5A2F39B78E}"/>
          </ac:spMkLst>
        </pc:spChg>
        <pc:spChg chg="del">
          <ac:chgData name="Mike" userId="d13c3f3e-70b4-46c4-bf60-ab3fdcc06fc0" providerId="ADAL" clId="{C62CDB38-EC1F-4B29-8192-C65DF3EB109E}" dt="2020-05-24T07:15:19.793" v="12843" actId="478"/>
          <ac:spMkLst>
            <pc:docMk/>
            <pc:sldMk cId="2402766129" sldId="953"/>
            <ac:spMk id="148" creationId="{6F465973-D003-45F3-8621-14921FBD5DA5}"/>
          </ac:spMkLst>
        </pc:spChg>
        <pc:spChg chg="del">
          <ac:chgData name="Mike" userId="d13c3f3e-70b4-46c4-bf60-ab3fdcc06fc0" providerId="ADAL" clId="{C62CDB38-EC1F-4B29-8192-C65DF3EB109E}" dt="2020-05-24T07:15:13.166" v="12842" actId="478"/>
          <ac:spMkLst>
            <pc:docMk/>
            <pc:sldMk cId="2402766129" sldId="953"/>
            <ac:spMk id="149" creationId="{4A870D3B-5D35-4268-8614-22DF569F759D}"/>
          </ac:spMkLst>
        </pc:spChg>
        <pc:spChg chg="del">
          <ac:chgData name="Mike" userId="d13c3f3e-70b4-46c4-bf60-ab3fdcc06fc0" providerId="ADAL" clId="{C62CDB38-EC1F-4B29-8192-C65DF3EB109E}" dt="2020-05-24T07:15:13.166" v="12842" actId="478"/>
          <ac:spMkLst>
            <pc:docMk/>
            <pc:sldMk cId="2402766129" sldId="953"/>
            <ac:spMk id="150" creationId="{0C70FD58-9F5C-462F-A153-A79121BA3218}"/>
          </ac:spMkLst>
        </pc:spChg>
        <pc:spChg chg="del">
          <ac:chgData name="Mike" userId="d13c3f3e-70b4-46c4-bf60-ab3fdcc06fc0" providerId="ADAL" clId="{C62CDB38-EC1F-4B29-8192-C65DF3EB109E}" dt="2020-05-24T07:15:13.166" v="12842" actId="478"/>
          <ac:spMkLst>
            <pc:docMk/>
            <pc:sldMk cId="2402766129" sldId="953"/>
            <ac:spMk id="154" creationId="{97426426-7DF0-4A80-BC74-E2D27FE2C436}"/>
          </ac:spMkLst>
        </pc:spChg>
        <pc:spChg chg="del">
          <ac:chgData name="Mike" userId="d13c3f3e-70b4-46c4-bf60-ab3fdcc06fc0" providerId="ADAL" clId="{C62CDB38-EC1F-4B29-8192-C65DF3EB109E}" dt="2020-05-24T07:15:13.166" v="12842" actId="478"/>
          <ac:spMkLst>
            <pc:docMk/>
            <pc:sldMk cId="2402766129" sldId="953"/>
            <ac:spMk id="155" creationId="{4251355E-1E1C-44B9-B004-93D3E85B6B8D}"/>
          </ac:spMkLst>
        </pc:spChg>
        <pc:spChg chg="del">
          <ac:chgData name="Mike" userId="d13c3f3e-70b4-46c4-bf60-ab3fdcc06fc0" providerId="ADAL" clId="{C62CDB38-EC1F-4B29-8192-C65DF3EB109E}" dt="2020-05-24T07:15:13.166" v="12842" actId="478"/>
          <ac:spMkLst>
            <pc:docMk/>
            <pc:sldMk cId="2402766129" sldId="953"/>
            <ac:spMk id="156" creationId="{BACB99E7-0FC0-4905-99B5-240BA21A34B4}"/>
          </ac:spMkLst>
        </pc:spChg>
        <pc:spChg chg="del">
          <ac:chgData name="Mike" userId="d13c3f3e-70b4-46c4-bf60-ab3fdcc06fc0" providerId="ADAL" clId="{C62CDB38-EC1F-4B29-8192-C65DF3EB109E}" dt="2020-05-24T07:15:13.166" v="12842" actId="478"/>
          <ac:spMkLst>
            <pc:docMk/>
            <pc:sldMk cId="2402766129" sldId="953"/>
            <ac:spMk id="158" creationId="{2A166ED5-FEED-45ED-89AB-1EE2D12EF0A6}"/>
          </ac:spMkLst>
        </pc:spChg>
        <pc:spChg chg="del">
          <ac:chgData name="Mike" userId="d13c3f3e-70b4-46c4-bf60-ab3fdcc06fc0" providerId="ADAL" clId="{C62CDB38-EC1F-4B29-8192-C65DF3EB109E}" dt="2020-05-24T07:15:13.166" v="12842" actId="478"/>
          <ac:spMkLst>
            <pc:docMk/>
            <pc:sldMk cId="2402766129" sldId="953"/>
            <ac:spMk id="159" creationId="{F00061D1-9CA8-4982-8016-CFA3CF881530}"/>
          </ac:spMkLst>
        </pc:spChg>
        <pc:spChg chg="del">
          <ac:chgData name="Mike" userId="d13c3f3e-70b4-46c4-bf60-ab3fdcc06fc0" providerId="ADAL" clId="{C62CDB38-EC1F-4B29-8192-C65DF3EB109E}" dt="2020-05-24T07:15:13.166" v="12842" actId="478"/>
          <ac:spMkLst>
            <pc:docMk/>
            <pc:sldMk cId="2402766129" sldId="953"/>
            <ac:spMk id="163" creationId="{6577EBC2-B059-4AF6-999D-3F1B016002B2}"/>
          </ac:spMkLst>
        </pc:spChg>
        <pc:spChg chg="del">
          <ac:chgData name="Mike" userId="d13c3f3e-70b4-46c4-bf60-ab3fdcc06fc0" providerId="ADAL" clId="{C62CDB38-EC1F-4B29-8192-C65DF3EB109E}" dt="2020-05-24T07:15:13.166" v="12842" actId="478"/>
          <ac:spMkLst>
            <pc:docMk/>
            <pc:sldMk cId="2402766129" sldId="953"/>
            <ac:spMk id="164" creationId="{B67AEBD5-0146-439F-BF48-65F3047988F4}"/>
          </ac:spMkLst>
        </pc:spChg>
        <pc:spChg chg="del">
          <ac:chgData name="Mike" userId="d13c3f3e-70b4-46c4-bf60-ab3fdcc06fc0" providerId="ADAL" clId="{C62CDB38-EC1F-4B29-8192-C65DF3EB109E}" dt="2020-05-24T07:15:13.166" v="12842" actId="478"/>
          <ac:spMkLst>
            <pc:docMk/>
            <pc:sldMk cId="2402766129" sldId="953"/>
            <ac:spMk id="165" creationId="{BD27D34D-9450-49FA-9384-DF4889C851D0}"/>
          </ac:spMkLst>
        </pc:spChg>
        <pc:spChg chg="del">
          <ac:chgData name="Mike" userId="d13c3f3e-70b4-46c4-bf60-ab3fdcc06fc0" providerId="ADAL" clId="{C62CDB38-EC1F-4B29-8192-C65DF3EB109E}" dt="2020-05-24T07:15:13.166" v="12842" actId="478"/>
          <ac:spMkLst>
            <pc:docMk/>
            <pc:sldMk cId="2402766129" sldId="953"/>
            <ac:spMk id="166" creationId="{129875BF-3A1F-4E3C-95CD-09C2F37969A3}"/>
          </ac:spMkLst>
        </pc:spChg>
        <pc:spChg chg="del">
          <ac:chgData name="Mike" userId="d13c3f3e-70b4-46c4-bf60-ab3fdcc06fc0" providerId="ADAL" clId="{C62CDB38-EC1F-4B29-8192-C65DF3EB109E}" dt="2020-05-24T07:15:13.166" v="12842" actId="478"/>
          <ac:spMkLst>
            <pc:docMk/>
            <pc:sldMk cId="2402766129" sldId="953"/>
            <ac:spMk id="170" creationId="{83B6C91E-B93C-4F3B-BE5F-FAA0CD62A4C7}"/>
          </ac:spMkLst>
        </pc:spChg>
        <pc:spChg chg="del">
          <ac:chgData name="Mike" userId="d13c3f3e-70b4-46c4-bf60-ab3fdcc06fc0" providerId="ADAL" clId="{C62CDB38-EC1F-4B29-8192-C65DF3EB109E}" dt="2020-05-24T07:15:13.166" v="12842" actId="478"/>
          <ac:spMkLst>
            <pc:docMk/>
            <pc:sldMk cId="2402766129" sldId="953"/>
            <ac:spMk id="172" creationId="{0C736628-78E5-4130-ACB6-FD31EFEB7E6F}"/>
          </ac:spMkLst>
        </pc:spChg>
        <pc:spChg chg="del">
          <ac:chgData name="Mike" userId="d13c3f3e-70b4-46c4-bf60-ab3fdcc06fc0" providerId="ADAL" clId="{C62CDB38-EC1F-4B29-8192-C65DF3EB109E}" dt="2020-05-24T07:15:13.166" v="12842" actId="478"/>
          <ac:spMkLst>
            <pc:docMk/>
            <pc:sldMk cId="2402766129" sldId="953"/>
            <ac:spMk id="173" creationId="{81459A5A-1DB4-48A7-84C8-CB7DED256FE7}"/>
          </ac:spMkLst>
        </pc:spChg>
        <pc:spChg chg="del">
          <ac:chgData name="Mike" userId="d13c3f3e-70b4-46c4-bf60-ab3fdcc06fc0" providerId="ADAL" clId="{C62CDB38-EC1F-4B29-8192-C65DF3EB109E}" dt="2020-05-24T07:15:13.166" v="12842" actId="478"/>
          <ac:spMkLst>
            <pc:docMk/>
            <pc:sldMk cId="2402766129" sldId="953"/>
            <ac:spMk id="174" creationId="{10DE2430-1056-42FB-8E62-C3EF8BF0A905}"/>
          </ac:spMkLst>
        </pc:spChg>
        <pc:spChg chg="del">
          <ac:chgData name="Mike" userId="d13c3f3e-70b4-46c4-bf60-ab3fdcc06fc0" providerId="ADAL" clId="{C62CDB38-EC1F-4B29-8192-C65DF3EB109E}" dt="2020-05-24T07:15:13.166" v="12842" actId="478"/>
          <ac:spMkLst>
            <pc:docMk/>
            <pc:sldMk cId="2402766129" sldId="953"/>
            <ac:spMk id="177" creationId="{636412C4-57DB-451C-8299-65ACCDDABD12}"/>
          </ac:spMkLst>
        </pc:spChg>
        <pc:spChg chg="del">
          <ac:chgData name="Mike" userId="d13c3f3e-70b4-46c4-bf60-ab3fdcc06fc0" providerId="ADAL" clId="{C62CDB38-EC1F-4B29-8192-C65DF3EB109E}" dt="2020-05-24T07:15:13.166" v="12842" actId="478"/>
          <ac:spMkLst>
            <pc:docMk/>
            <pc:sldMk cId="2402766129" sldId="953"/>
            <ac:spMk id="178" creationId="{07ECBBDC-F93B-441D-8C7A-FAE4E5629CE5}"/>
          </ac:spMkLst>
        </pc:spChg>
        <pc:spChg chg="del">
          <ac:chgData name="Mike" userId="d13c3f3e-70b4-46c4-bf60-ab3fdcc06fc0" providerId="ADAL" clId="{C62CDB38-EC1F-4B29-8192-C65DF3EB109E}" dt="2020-05-24T07:15:13.166" v="12842" actId="478"/>
          <ac:spMkLst>
            <pc:docMk/>
            <pc:sldMk cId="2402766129" sldId="953"/>
            <ac:spMk id="184" creationId="{D028BF5F-2B57-4B96-AC59-B1C8001FC5E8}"/>
          </ac:spMkLst>
        </pc:spChg>
        <pc:spChg chg="del">
          <ac:chgData name="Mike" userId="d13c3f3e-70b4-46c4-bf60-ab3fdcc06fc0" providerId="ADAL" clId="{C62CDB38-EC1F-4B29-8192-C65DF3EB109E}" dt="2020-05-24T07:15:13.166" v="12842" actId="478"/>
          <ac:spMkLst>
            <pc:docMk/>
            <pc:sldMk cId="2402766129" sldId="953"/>
            <ac:spMk id="185" creationId="{7890517D-3F15-48A4-82ED-D2743B73625D}"/>
          </ac:spMkLst>
        </pc:spChg>
        <pc:spChg chg="del">
          <ac:chgData name="Mike" userId="d13c3f3e-70b4-46c4-bf60-ab3fdcc06fc0" providerId="ADAL" clId="{C62CDB38-EC1F-4B29-8192-C65DF3EB109E}" dt="2020-05-24T07:15:13.166" v="12842" actId="478"/>
          <ac:spMkLst>
            <pc:docMk/>
            <pc:sldMk cId="2402766129" sldId="953"/>
            <ac:spMk id="189" creationId="{AC10F47C-7E1A-463D-8529-430E9668A91A}"/>
          </ac:spMkLst>
        </pc:spChg>
        <pc:spChg chg="del">
          <ac:chgData name="Mike" userId="d13c3f3e-70b4-46c4-bf60-ab3fdcc06fc0" providerId="ADAL" clId="{C62CDB38-EC1F-4B29-8192-C65DF3EB109E}" dt="2020-05-24T07:15:13.166" v="12842" actId="478"/>
          <ac:spMkLst>
            <pc:docMk/>
            <pc:sldMk cId="2402766129" sldId="953"/>
            <ac:spMk id="193" creationId="{4FEEAA64-AA40-42CF-93DC-73FA2A2DB2CB}"/>
          </ac:spMkLst>
        </pc:spChg>
        <pc:spChg chg="del">
          <ac:chgData name="Mike" userId="d13c3f3e-70b4-46c4-bf60-ab3fdcc06fc0" providerId="ADAL" clId="{C62CDB38-EC1F-4B29-8192-C65DF3EB109E}" dt="2020-05-24T07:15:13.166" v="12842" actId="478"/>
          <ac:spMkLst>
            <pc:docMk/>
            <pc:sldMk cId="2402766129" sldId="953"/>
            <ac:spMk id="195" creationId="{DF470E21-E81E-4864-9A77-D398983FC439}"/>
          </ac:spMkLst>
        </pc:spChg>
        <pc:spChg chg="del">
          <ac:chgData name="Mike" userId="d13c3f3e-70b4-46c4-bf60-ab3fdcc06fc0" providerId="ADAL" clId="{C62CDB38-EC1F-4B29-8192-C65DF3EB109E}" dt="2020-05-24T07:15:19.793" v="12843" actId="478"/>
          <ac:spMkLst>
            <pc:docMk/>
            <pc:sldMk cId="2402766129" sldId="953"/>
            <ac:spMk id="198" creationId="{7E6E474E-32F9-4BCC-9A3C-B41D3D621F02}"/>
          </ac:spMkLst>
        </pc:spChg>
        <pc:spChg chg="del">
          <ac:chgData name="Mike" userId="d13c3f3e-70b4-46c4-bf60-ab3fdcc06fc0" providerId="ADAL" clId="{C62CDB38-EC1F-4B29-8192-C65DF3EB109E}" dt="2020-05-24T07:15:19.793" v="12843" actId="478"/>
          <ac:spMkLst>
            <pc:docMk/>
            <pc:sldMk cId="2402766129" sldId="953"/>
            <ac:spMk id="199" creationId="{8EC2FE27-B8BD-4D55-88CE-F66BDF4ED43F}"/>
          </ac:spMkLst>
        </pc:spChg>
        <pc:graphicFrameChg chg="del">
          <ac:chgData name="Mike" userId="d13c3f3e-70b4-46c4-bf60-ab3fdcc06fc0" providerId="ADAL" clId="{C62CDB38-EC1F-4B29-8192-C65DF3EB109E}" dt="2020-05-24T07:15:13.166" v="12842" actId="478"/>
          <ac:graphicFrameMkLst>
            <pc:docMk/>
            <pc:sldMk cId="2402766129" sldId="953"/>
            <ac:graphicFrameMk id="21" creationId="{70E6B525-367A-40E3-B24C-DD5791D073FA}"/>
          </ac:graphicFrameMkLst>
        </pc:graphicFrameChg>
        <pc:graphicFrameChg chg="del">
          <ac:chgData name="Mike" userId="d13c3f3e-70b4-46c4-bf60-ab3fdcc06fc0" providerId="ADAL" clId="{C62CDB38-EC1F-4B29-8192-C65DF3EB109E}" dt="2020-05-24T07:15:13.166" v="12842" actId="478"/>
          <ac:graphicFrameMkLst>
            <pc:docMk/>
            <pc:sldMk cId="2402766129" sldId="953"/>
            <ac:graphicFrameMk id="188" creationId="{07790A02-F218-445E-8EC8-B03EE7EA8603}"/>
          </ac:graphicFrameMkLst>
        </pc:graphicFrameChg>
        <pc:graphicFrameChg chg="del">
          <ac:chgData name="Mike" userId="d13c3f3e-70b4-46c4-bf60-ab3fdcc06fc0" providerId="ADAL" clId="{C62CDB38-EC1F-4B29-8192-C65DF3EB109E}" dt="2020-05-24T07:15:19.793" v="12843" actId="478"/>
          <ac:graphicFrameMkLst>
            <pc:docMk/>
            <pc:sldMk cId="2402766129" sldId="953"/>
            <ac:graphicFrameMk id="192" creationId="{B0A5CDCC-402A-4D43-BD3B-A7493D0EC8CF}"/>
          </ac:graphicFrameMkLst>
        </pc:graphicFrameChg>
      </pc:sldChg>
      <pc:sldChg chg="delSp modSp add mod modTransition delAnim modAnim modNotesTx">
        <pc:chgData name="Mike" userId="d13c3f3e-70b4-46c4-bf60-ab3fdcc06fc0" providerId="ADAL" clId="{C62CDB38-EC1F-4B29-8192-C65DF3EB109E}" dt="2020-05-24T07:16:35.308" v="12892"/>
        <pc:sldMkLst>
          <pc:docMk/>
          <pc:sldMk cId="1321181690" sldId="954"/>
        </pc:sldMkLst>
        <pc:spChg chg="del">
          <ac:chgData name="Mike" userId="d13c3f3e-70b4-46c4-bf60-ab3fdcc06fc0" providerId="ADAL" clId="{C62CDB38-EC1F-4B29-8192-C65DF3EB109E}" dt="2020-05-24T07:15:38.318" v="12844" actId="478"/>
          <ac:spMkLst>
            <pc:docMk/>
            <pc:sldMk cId="1321181690" sldId="954"/>
            <ac:spMk id="65" creationId="{DE2C17FE-70CE-4E50-B8B9-A897D68F0F5A}"/>
          </ac:spMkLst>
        </pc:spChg>
        <pc:spChg chg="del">
          <ac:chgData name="Mike" userId="d13c3f3e-70b4-46c4-bf60-ab3fdcc06fc0" providerId="ADAL" clId="{C62CDB38-EC1F-4B29-8192-C65DF3EB109E}" dt="2020-05-24T07:15:38.318" v="12844" actId="478"/>
          <ac:spMkLst>
            <pc:docMk/>
            <pc:sldMk cId="1321181690" sldId="954"/>
            <ac:spMk id="66" creationId="{9F68CE67-7810-4358-81DE-FD91CDCB6610}"/>
          </ac:spMkLst>
        </pc:spChg>
        <pc:spChg chg="del">
          <ac:chgData name="Mike" userId="d13c3f3e-70b4-46c4-bf60-ab3fdcc06fc0" providerId="ADAL" clId="{C62CDB38-EC1F-4B29-8192-C65DF3EB109E}" dt="2020-05-24T07:15:38.318" v="12844" actId="478"/>
          <ac:spMkLst>
            <pc:docMk/>
            <pc:sldMk cId="1321181690" sldId="954"/>
            <ac:spMk id="67" creationId="{7616755E-0BC3-4BD4-AE7B-B3C05225745A}"/>
          </ac:spMkLst>
        </pc:spChg>
        <pc:spChg chg="del">
          <ac:chgData name="Mike" userId="d13c3f3e-70b4-46c4-bf60-ab3fdcc06fc0" providerId="ADAL" clId="{C62CDB38-EC1F-4B29-8192-C65DF3EB109E}" dt="2020-05-24T07:15:38.318" v="12844" actId="478"/>
          <ac:spMkLst>
            <pc:docMk/>
            <pc:sldMk cId="1321181690" sldId="954"/>
            <ac:spMk id="68" creationId="{5E863E34-EE6B-4C48-A885-5B6ED2C2640A}"/>
          </ac:spMkLst>
        </pc:spChg>
        <pc:spChg chg="del">
          <ac:chgData name="Mike" userId="d13c3f3e-70b4-46c4-bf60-ab3fdcc06fc0" providerId="ADAL" clId="{C62CDB38-EC1F-4B29-8192-C65DF3EB109E}" dt="2020-05-24T07:15:38.318" v="12844" actId="478"/>
          <ac:spMkLst>
            <pc:docMk/>
            <pc:sldMk cId="1321181690" sldId="954"/>
            <ac:spMk id="69" creationId="{543F155F-3BB3-4947-8040-577FEBD74CFC}"/>
          </ac:spMkLst>
        </pc:spChg>
        <pc:spChg chg="del">
          <ac:chgData name="Mike" userId="d13c3f3e-70b4-46c4-bf60-ab3fdcc06fc0" providerId="ADAL" clId="{C62CDB38-EC1F-4B29-8192-C65DF3EB109E}" dt="2020-05-24T07:15:38.318" v="12844" actId="478"/>
          <ac:spMkLst>
            <pc:docMk/>
            <pc:sldMk cId="1321181690" sldId="954"/>
            <ac:spMk id="70" creationId="{7AF66514-F232-4D88-96B8-29076B460814}"/>
          </ac:spMkLst>
        </pc:spChg>
        <pc:spChg chg="del">
          <ac:chgData name="Mike" userId="d13c3f3e-70b4-46c4-bf60-ab3fdcc06fc0" providerId="ADAL" clId="{C62CDB38-EC1F-4B29-8192-C65DF3EB109E}" dt="2020-05-24T07:15:38.318" v="12844" actId="478"/>
          <ac:spMkLst>
            <pc:docMk/>
            <pc:sldMk cId="1321181690" sldId="954"/>
            <ac:spMk id="71" creationId="{2696BD68-A1A2-4F5A-83CD-4C6754B5D988}"/>
          </ac:spMkLst>
        </pc:spChg>
        <pc:spChg chg="del">
          <ac:chgData name="Mike" userId="d13c3f3e-70b4-46c4-bf60-ab3fdcc06fc0" providerId="ADAL" clId="{C62CDB38-EC1F-4B29-8192-C65DF3EB109E}" dt="2020-05-24T07:15:38.318" v="12844" actId="478"/>
          <ac:spMkLst>
            <pc:docMk/>
            <pc:sldMk cId="1321181690" sldId="954"/>
            <ac:spMk id="72" creationId="{F3A1B98C-56B9-4115-A511-55A2ABC6A8FD}"/>
          </ac:spMkLst>
        </pc:spChg>
        <pc:graphicFrameChg chg="mod">
          <ac:chgData name="Mike" userId="d13c3f3e-70b4-46c4-bf60-ab3fdcc06fc0" providerId="ADAL" clId="{C62CDB38-EC1F-4B29-8192-C65DF3EB109E}" dt="2020-05-24T07:16:35.308" v="12892"/>
          <ac:graphicFrameMkLst>
            <pc:docMk/>
            <pc:sldMk cId="1321181690" sldId="954"/>
            <ac:graphicFrameMk id="8" creationId="{B291EFBD-EF72-4C3A-8045-204991B46F58}"/>
          </ac:graphicFrameMkLst>
        </pc:graphicFrameChg>
        <pc:graphicFrameChg chg="del">
          <ac:chgData name="Mike" userId="d13c3f3e-70b4-46c4-bf60-ab3fdcc06fc0" providerId="ADAL" clId="{C62CDB38-EC1F-4B29-8192-C65DF3EB109E}" dt="2020-05-24T07:15:46.546" v="12853" actId="478"/>
          <ac:graphicFrameMkLst>
            <pc:docMk/>
            <pc:sldMk cId="1321181690" sldId="954"/>
            <ac:graphicFrameMk id="46" creationId="{F862E2FA-CE24-4040-A7A0-2A3CA45C2F86}"/>
          </ac:graphicFrameMkLst>
        </pc:graphicFrameChg>
        <pc:graphicFrameChg chg="del">
          <ac:chgData name="Mike" userId="d13c3f3e-70b4-46c4-bf60-ab3fdcc06fc0" providerId="ADAL" clId="{C62CDB38-EC1F-4B29-8192-C65DF3EB109E}" dt="2020-05-24T07:15:44.491" v="12852" actId="478"/>
          <ac:graphicFrameMkLst>
            <pc:docMk/>
            <pc:sldMk cId="1321181690" sldId="954"/>
            <ac:graphicFrameMk id="47" creationId="{6C20D724-1EB2-4CF0-9128-055B1BDC3F8F}"/>
          </ac:graphicFrameMkLst>
        </pc:graphicFrameChg>
        <pc:graphicFrameChg chg="del mod">
          <ac:chgData name="Mike" userId="d13c3f3e-70b4-46c4-bf60-ab3fdcc06fc0" providerId="ADAL" clId="{C62CDB38-EC1F-4B29-8192-C65DF3EB109E}" dt="2020-05-24T07:16:11.526" v="12889" actId="478"/>
          <ac:graphicFrameMkLst>
            <pc:docMk/>
            <pc:sldMk cId="1321181690" sldId="954"/>
            <ac:graphicFrameMk id="48" creationId="{E05E0759-1C37-4531-8AB8-DD70AFCD3204}"/>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49" creationId="{B8C7A767-080C-4B67-89AB-1FC0254C5AEF}"/>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50" creationId="{451567DA-87A2-45E1-ACAB-2C82CD44BBF6}"/>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51" creationId="{90ECCF3B-FFAC-472F-A90B-5361B224AE5D}"/>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52" creationId="{64CC49E6-46F7-4306-87B1-0E7AF22F86B1}"/>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53" creationId="{5E4BEE37-2E56-4444-97A0-8742663A5226}"/>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54" creationId="{924C2CE7-AD38-4594-9DFD-BF066B6CA55B}"/>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55" creationId="{A1F30B89-3C6E-4509-982D-0ABB798FAE62}"/>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56" creationId="{900DA86B-54C1-4598-8566-25379510FC97}"/>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57" creationId="{865D3123-FA07-4E95-B454-6E970CB843B2}"/>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58" creationId="{85DCE5D2-2380-484C-B65C-A0D41D76A5DB}"/>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59" creationId="{0C413D8C-66FE-4649-B184-70A92EE00FBC}"/>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60" creationId="{3121310A-A90E-4FB9-9304-EB79440EF257}"/>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61" creationId="{D457C213-B714-40A4-9212-C32E6C9DC3DE}"/>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62" creationId="{3698A224-146C-4104-A866-2CCF7A745CEA}"/>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63" creationId="{FE6E9289-4D77-42FE-BFEB-07C89E6A2700}"/>
          </ac:graphicFrameMkLst>
        </pc:graphicFrameChg>
        <pc:graphicFrameChg chg="del">
          <ac:chgData name="Mike" userId="d13c3f3e-70b4-46c4-bf60-ab3fdcc06fc0" providerId="ADAL" clId="{C62CDB38-EC1F-4B29-8192-C65DF3EB109E}" dt="2020-05-24T07:15:38.318" v="12844" actId="478"/>
          <ac:graphicFrameMkLst>
            <pc:docMk/>
            <pc:sldMk cId="1321181690" sldId="954"/>
            <ac:graphicFrameMk id="64" creationId="{AD41E056-5CE5-4582-A08A-ACB6F091B80A}"/>
          </ac:graphicFrameMkLst>
        </pc:graphicFrameChg>
      </pc:sldChg>
      <pc:sldChg chg="add del">
        <pc:chgData name="Mike" userId="d13c3f3e-70b4-46c4-bf60-ab3fdcc06fc0" providerId="ADAL" clId="{C62CDB38-EC1F-4B29-8192-C65DF3EB109E}" dt="2020-05-24T18:20:03.839" v="13520" actId="47"/>
        <pc:sldMkLst>
          <pc:docMk/>
          <pc:sldMk cId="570706357" sldId="955"/>
        </pc:sldMkLst>
      </pc:sldChg>
      <pc:sldChg chg="add">
        <pc:chgData name="Mike" userId="d13c3f3e-70b4-46c4-bf60-ab3fdcc06fc0" providerId="ADAL" clId="{C62CDB38-EC1F-4B29-8192-C65DF3EB109E}" dt="2020-06-15T22:57:44.238" v="13791"/>
        <pc:sldMkLst>
          <pc:docMk/>
          <pc:sldMk cId="2971529389" sldId="955"/>
        </pc:sldMkLst>
      </pc:sldChg>
      <pc:sldChg chg="add">
        <pc:chgData name="Mike" userId="d13c3f3e-70b4-46c4-bf60-ab3fdcc06fc0" providerId="ADAL" clId="{C62CDB38-EC1F-4B29-8192-C65DF3EB109E}" dt="2020-06-15T22:59:35.452" v="13793"/>
        <pc:sldMkLst>
          <pc:docMk/>
          <pc:sldMk cId="2788363573" sldId="1201"/>
        </pc:sldMkLst>
      </pc:sldChg>
      <pc:sldChg chg="add">
        <pc:chgData name="Mike" userId="d13c3f3e-70b4-46c4-bf60-ab3fdcc06fc0" providerId="ADAL" clId="{C62CDB38-EC1F-4B29-8192-C65DF3EB109E}" dt="2020-06-15T22:59:35.452" v="13793"/>
        <pc:sldMkLst>
          <pc:docMk/>
          <pc:sldMk cId="1070274929" sldId="1202"/>
        </pc:sldMkLst>
      </pc:sldChg>
      <pc:sldChg chg="add">
        <pc:chgData name="Mike" userId="d13c3f3e-70b4-46c4-bf60-ab3fdcc06fc0" providerId="ADAL" clId="{C62CDB38-EC1F-4B29-8192-C65DF3EB109E}" dt="2020-06-15T22:59:35.452" v="13793"/>
        <pc:sldMkLst>
          <pc:docMk/>
          <pc:sldMk cId="2533434561" sldId="1203"/>
        </pc:sldMkLst>
      </pc:sldChg>
    </pc:docChg>
  </pc:docChgLst>
  <pc:docChgLst>
    <pc:chgData name="Mike Payne" userId="d13c3f3e-70b4-46c4-bf60-ab3fdcc06fc0" providerId="ADAL" clId="{68C1AE81-581C-FA4F-AA0F-DC40CB36EB48}"/>
    <pc:docChg chg="undo custSel modSld">
      <pc:chgData name="Mike Payne" userId="d13c3f3e-70b4-46c4-bf60-ab3fdcc06fc0" providerId="ADAL" clId="{68C1AE81-581C-FA4F-AA0F-DC40CB36EB48}" dt="2020-05-19T04:36:45.150" v="61" actId="478"/>
      <pc:docMkLst>
        <pc:docMk/>
      </pc:docMkLst>
      <pc:sldChg chg="modSp">
        <pc:chgData name="Mike Payne" userId="d13c3f3e-70b4-46c4-bf60-ab3fdcc06fc0" providerId="ADAL" clId="{68C1AE81-581C-FA4F-AA0F-DC40CB36EB48}" dt="2020-05-17T05:44:28.541" v="27" actId="368"/>
        <pc:sldMkLst>
          <pc:docMk/>
          <pc:sldMk cId="160617809" sldId="740"/>
        </pc:sldMkLst>
        <pc:spChg chg="mod">
          <ac:chgData name="Mike Payne" userId="d13c3f3e-70b4-46c4-bf60-ab3fdcc06fc0" providerId="ADAL" clId="{68C1AE81-581C-FA4F-AA0F-DC40CB36EB48}" dt="2020-05-17T05:44:28.541" v="27" actId="368"/>
          <ac:spMkLst>
            <pc:docMk/>
            <pc:sldMk cId="160617809" sldId="740"/>
            <ac:spMk id="1057795" creationId="{00000000-0000-0000-0000-000000000000}"/>
          </ac:spMkLst>
        </pc:spChg>
        <pc:spChg chg="mod">
          <ac:chgData name="Mike Payne" userId="d13c3f3e-70b4-46c4-bf60-ab3fdcc06fc0" providerId="ADAL" clId="{68C1AE81-581C-FA4F-AA0F-DC40CB36EB48}" dt="2020-05-17T05:44:28.541" v="27" actId="368"/>
          <ac:spMkLst>
            <pc:docMk/>
            <pc:sldMk cId="160617809" sldId="740"/>
            <ac:spMk id="1057796" creationId="{00000000-0000-0000-0000-000000000000}"/>
          </ac:spMkLst>
        </pc:spChg>
        <pc:spChg chg="mod">
          <ac:chgData name="Mike Payne" userId="d13c3f3e-70b4-46c4-bf60-ab3fdcc06fc0" providerId="ADAL" clId="{68C1AE81-581C-FA4F-AA0F-DC40CB36EB48}" dt="2020-05-17T05:44:28.541" v="27" actId="368"/>
          <ac:spMkLst>
            <pc:docMk/>
            <pc:sldMk cId="160617809" sldId="740"/>
            <ac:spMk id="1057797" creationId="{00000000-0000-0000-0000-000000000000}"/>
          </ac:spMkLst>
        </pc:spChg>
        <pc:spChg chg="mod">
          <ac:chgData name="Mike Payne" userId="d13c3f3e-70b4-46c4-bf60-ab3fdcc06fc0" providerId="ADAL" clId="{68C1AE81-581C-FA4F-AA0F-DC40CB36EB48}" dt="2020-05-17T05:44:28.541" v="27" actId="368"/>
          <ac:spMkLst>
            <pc:docMk/>
            <pc:sldMk cId="160617809" sldId="740"/>
            <ac:spMk id="1057798" creationId="{00000000-0000-0000-0000-000000000000}"/>
          </ac:spMkLst>
        </pc:spChg>
        <pc:spChg chg="mod">
          <ac:chgData name="Mike Payne" userId="d13c3f3e-70b4-46c4-bf60-ab3fdcc06fc0" providerId="ADAL" clId="{68C1AE81-581C-FA4F-AA0F-DC40CB36EB48}" dt="2020-05-17T05:44:28.541" v="27" actId="368"/>
          <ac:spMkLst>
            <pc:docMk/>
            <pc:sldMk cId="160617809" sldId="740"/>
            <ac:spMk id="1057799" creationId="{00000000-0000-0000-0000-000000000000}"/>
          </ac:spMkLst>
        </pc:spChg>
        <pc:spChg chg="mod">
          <ac:chgData name="Mike Payne" userId="d13c3f3e-70b4-46c4-bf60-ab3fdcc06fc0" providerId="ADAL" clId="{68C1AE81-581C-FA4F-AA0F-DC40CB36EB48}" dt="2020-05-17T05:44:28.541" v="27" actId="368"/>
          <ac:spMkLst>
            <pc:docMk/>
            <pc:sldMk cId="160617809" sldId="740"/>
            <ac:spMk id="1057800" creationId="{00000000-0000-0000-0000-000000000000}"/>
          </ac:spMkLst>
        </pc:spChg>
        <pc:spChg chg="mod">
          <ac:chgData name="Mike Payne" userId="d13c3f3e-70b4-46c4-bf60-ab3fdcc06fc0" providerId="ADAL" clId="{68C1AE81-581C-FA4F-AA0F-DC40CB36EB48}" dt="2020-05-17T05:44:28.541" v="27" actId="368"/>
          <ac:spMkLst>
            <pc:docMk/>
            <pc:sldMk cId="160617809" sldId="740"/>
            <ac:spMk id="1057801" creationId="{00000000-0000-0000-0000-000000000000}"/>
          </ac:spMkLst>
        </pc:spChg>
        <pc:spChg chg="mod">
          <ac:chgData name="Mike Payne" userId="d13c3f3e-70b4-46c4-bf60-ab3fdcc06fc0" providerId="ADAL" clId="{68C1AE81-581C-FA4F-AA0F-DC40CB36EB48}" dt="2020-05-17T05:44:28.541" v="27" actId="368"/>
          <ac:spMkLst>
            <pc:docMk/>
            <pc:sldMk cId="160617809" sldId="740"/>
            <ac:spMk id="1057802" creationId="{00000000-0000-0000-0000-000000000000}"/>
          </ac:spMkLst>
        </pc:spChg>
        <pc:spChg chg="mod">
          <ac:chgData name="Mike Payne" userId="d13c3f3e-70b4-46c4-bf60-ab3fdcc06fc0" providerId="ADAL" clId="{68C1AE81-581C-FA4F-AA0F-DC40CB36EB48}" dt="2020-05-17T05:44:28.541" v="27" actId="368"/>
          <ac:spMkLst>
            <pc:docMk/>
            <pc:sldMk cId="160617809" sldId="740"/>
            <ac:spMk id="1057803" creationId="{00000000-0000-0000-0000-000000000000}"/>
          </ac:spMkLst>
        </pc:spChg>
        <pc:spChg chg="mod">
          <ac:chgData name="Mike Payne" userId="d13c3f3e-70b4-46c4-bf60-ab3fdcc06fc0" providerId="ADAL" clId="{68C1AE81-581C-FA4F-AA0F-DC40CB36EB48}" dt="2020-05-17T05:44:28.541" v="27" actId="368"/>
          <ac:spMkLst>
            <pc:docMk/>
            <pc:sldMk cId="160617809" sldId="740"/>
            <ac:spMk id="1057804" creationId="{00000000-0000-0000-0000-000000000000}"/>
          </ac:spMkLst>
        </pc:spChg>
        <pc:spChg chg="mod">
          <ac:chgData name="Mike Payne" userId="d13c3f3e-70b4-46c4-bf60-ab3fdcc06fc0" providerId="ADAL" clId="{68C1AE81-581C-FA4F-AA0F-DC40CB36EB48}" dt="2020-05-17T05:44:28.541" v="27" actId="368"/>
          <ac:spMkLst>
            <pc:docMk/>
            <pc:sldMk cId="160617809" sldId="740"/>
            <ac:spMk id="1057805" creationId="{00000000-0000-0000-0000-000000000000}"/>
          </ac:spMkLst>
        </pc:spChg>
        <pc:spChg chg="mod">
          <ac:chgData name="Mike Payne" userId="d13c3f3e-70b4-46c4-bf60-ab3fdcc06fc0" providerId="ADAL" clId="{68C1AE81-581C-FA4F-AA0F-DC40CB36EB48}" dt="2020-05-17T05:44:28.541" v="27" actId="368"/>
          <ac:spMkLst>
            <pc:docMk/>
            <pc:sldMk cId="160617809" sldId="740"/>
            <ac:spMk id="1057806" creationId="{00000000-0000-0000-0000-000000000000}"/>
          </ac:spMkLst>
        </pc:spChg>
      </pc:sldChg>
      <pc:sldChg chg="modSp">
        <pc:chgData name="Mike Payne" userId="d13c3f3e-70b4-46c4-bf60-ab3fdcc06fc0" providerId="ADAL" clId="{68C1AE81-581C-FA4F-AA0F-DC40CB36EB48}" dt="2020-05-19T04:29:22.105" v="42" actId="167"/>
        <pc:sldMkLst>
          <pc:docMk/>
          <pc:sldMk cId="2089000527" sldId="750"/>
        </pc:sldMkLst>
        <pc:spChg chg="mod">
          <ac:chgData name="Mike Payne" userId="d13c3f3e-70b4-46c4-bf60-ab3fdcc06fc0" providerId="ADAL" clId="{68C1AE81-581C-FA4F-AA0F-DC40CB36EB48}" dt="2020-05-19T04:29:22.105" v="42" actId="167"/>
          <ac:spMkLst>
            <pc:docMk/>
            <pc:sldMk cId="2089000527" sldId="750"/>
            <ac:spMk id="5" creationId="{00000000-0000-0000-0000-000000000000}"/>
          </ac:spMkLst>
        </pc:spChg>
        <pc:spChg chg="mod">
          <ac:chgData name="Mike Payne" userId="d13c3f3e-70b4-46c4-bf60-ab3fdcc06fc0" providerId="ADAL" clId="{68C1AE81-581C-FA4F-AA0F-DC40CB36EB48}" dt="2020-05-19T04:29:14.442" v="41" actId="167"/>
          <ac:spMkLst>
            <pc:docMk/>
            <pc:sldMk cId="2089000527" sldId="750"/>
            <ac:spMk id="7" creationId="{00000000-0000-0000-0000-000000000000}"/>
          </ac:spMkLst>
        </pc:spChg>
        <pc:spChg chg="mod">
          <ac:chgData name="Mike Payne" userId="d13c3f3e-70b4-46c4-bf60-ab3fdcc06fc0" providerId="ADAL" clId="{68C1AE81-581C-FA4F-AA0F-DC40CB36EB48}" dt="2020-05-19T04:29:14.442" v="41" actId="167"/>
          <ac:spMkLst>
            <pc:docMk/>
            <pc:sldMk cId="2089000527" sldId="750"/>
            <ac:spMk id="8" creationId="{00000000-0000-0000-0000-000000000000}"/>
          </ac:spMkLst>
        </pc:spChg>
        <pc:spChg chg="mod">
          <ac:chgData name="Mike Payne" userId="d13c3f3e-70b4-46c4-bf60-ab3fdcc06fc0" providerId="ADAL" clId="{68C1AE81-581C-FA4F-AA0F-DC40CB36EB48}" dt="2020-05-19T04:29:14.442" v="41" actId="167"/>
          <ac:spMkLst>
            <pc:docMk/>
            <pc:sldMk cId="2089000527" sldId="750"/>
            <ac:spMk id="9" creationId="{00000000-0000-0000-0000-000000000000}"/>
          </ac:spMkLst>
        </pc:spChg>
        <pc:spChg chg="mod">
          <ac:chgData name="Mike Payne" userId="d13c3f3e-70b4-46c4-bf60-ab3fdcc06fc0" providerId="ADAL" clId="{68C1AE81-581C-FA4F-AA0F-DC40CB36EB48}" dt="2020-05-19T04:29:14.442" v="41" actId="167"/>
          <ac:spMkLst>
            <pc:docMk/>
            <pc:sldMk cId="2089000527" sldId="750"/>
            <ac:spMk id="10" creationId="{00000000-0000-0000-0000-000000000000}"/>
          </ac:spMkLst>
        </pc:spChg>
        <pc:spChg chg="mod">
          <ac:chgData name="Mike Payne" userId="d13c3f3e-70b4-46c4-bf60-ab3fdcc06fc0" providerId="ADAL" clId="{68C1AE81-581C-FA4F-AA0F-DC40CB36EB48}" dt="2020-05-19T04:29:14.442" v="41" actId="167"/>
          <ac:spMkLst>
            <pc:docMk/>
            <pc:sldMk cId="2089000527" sldId="750"/>
            <ac:spMk id="11" creationId="{00000000-0000-0000-0000-000000000000}"/>
          </ac:spMkLst>
        </pc:spChg>
        <pc:spChg chg="mod">
          <ac:chgData name="Mike Payne" userId="d13c3f3e-70b4-46c4-bf60-ab3fdcc06fc0" providerId="ADAL" clId="{68C1AE81-581C-FA4F-AA0F-DC40CB36EB48}" dt="2020-05-19T04:29:14.442" v="41" actId="167"/>
          <ac:spMkLst>
            <pc:docMk/>
            <pc:sldMk cId="2089000527" sldId="750"/>
            <ac:spMk id="12" creationId="{00000000-0000-0000-0000-000000000000}"/>
          </ac:spMkLst>
        </pc:spChg>
        <pc:spChg chg="mod">
          <ac:chgData name="Mike Payne" userId="d13c3f3e-70b4-46c4-bf60-ab3fdcc06fc0" providerId="ADAL" clId="{68C1AE81-581C-FA4F-AA0F-DC40CB36EB48}" dt="2020-05-19T04:27:55.483" v="37" actId="207"/>
          <ac:spMkLst>
            <pc:docMk/>
            <pc:sldMk cId="2089000527" sldId="750"/>
            <ac:spMk id="13" creationId="{00000000-0000-0000-0000-000000000000}"/>
          </ac:spMkLst>
        </pc:spChg>
        <pc:spChg chg="mod">
          <ac:chgData name="Mike Payne" userId="d13c3f3e-70b4-46c4-bf60-ab3fdcc06fc0" providerId="ADAL" clId="{68C1AE81-581C-FA4F-AA0F-DC40CB36EB48}" dt="2020-05-19T04:28:01.948" v="38" actId="207"/>
          <ac:spMkLst>
            <pc:docMk/>
            <pc:sldMk cId="2089000527" sldId="750"/>
            <ac:spMk id="18" creationId="{00000000-0000-0000-0000-000000000000}"/>
          </ac:spMkLst>
        </pc:spChg>
        <pc:spChg chg="mod">
          <ac:chgData name="Mike Payne" userId="d13c3f3e-70b4-46c4-bf60-ab3fdcc06fc0" providerId="ADAL" clId="{68C1AE81-581C-FA4F-AA0F-DC40CB36EB48}" dt="2020-05-19T04:28:16.273" v="39" actId="167"/>
          <ac:spMkLst>
            <pc:docMk/>
            <pc:sldMk cId="2089000527" sldId="750"/>
            <ac:spMk id="19" creationId="{00000000-0000-0000-0000-000000000000}"/>
          </ac:spMkLst>
        </pc:spChg>
        <pc:spChg chg="mod">
          <ac:chgData name="Mike Payne" userId="d13c3f3e-70b4-46c4-bf60-ab3fdcc06fc0" providerId="ADAL" clId="{68C1AE81-581C-FA4F-AA0F-DC40CB36EB48}" dt="2020-05-19T04:28:16.273" v="39" actId="167"/>
          <ac:spMkLst>
            <pc:docMk/>
            <pc:sldMk cId="2089000527" sldId="750"/>
            <ac:spMk id="20" creationId="{00000000-0000-0000-0000-000000000000}"/>
          </ac:spMkLst>
        </pc:spChg>
        <pc:spChg chg="mod">
          <ac:chgData name="Mike Payne" userId="d13c3f3e-70b4-46c4-bf60-ab3fdcc06fc0" providerId="ADAL" clId="{68C1AE81-581C-FA4F-AA0F-DC40CB36EB48}" dt="2020-05-19T04:28:16.273" v="39" actId="167"/>
          <ac:spMkLst>
            <pc:docMk/>
            <pc:sldMk cId="2089000527" sldId="750"/>
            <ac:spMk id="21" creationId="{00000000-0000-0000-0000-000000000000}"/>
          </ac:spMkLst>
        </pc:spChg>
        <pc:spChg chg="mod">
          <ac:chgData name="Mike Payne" userId="d13c3f3e-70b4-46c4-bf60-ab3fdcc06fc0" providerId="ADAL" clId="{68C1AE81-581C-FA4F-AA0F-DC40CB36EB48}" dt="2020-05-19T04:28:16.273" v="39" actId="167"/>
          <ac:spMkLst>
            <pc:docMk/>
            <pc:sldMk cId="2089000527" sldId="750"/>
            <ac:spMk id="22" creationId="{00000000-0000-0000-0000-000000000000}"/>
          </ac:spMkLst>
        </pc:spChg>
        <pc:spChg chg="mod">
          <ac:chgData name="Mike Payne" userId="d13c3f3e-70b4-46c4-bf60-ab3fdcc06fc0" providerId="ADAL" clId="{68C1AE81-581C-FA4F-AA0F-DC40CB36EB48}" dt="2020-05-19T04:28:16.273" v="39" actId="167"/>
          <ac:spMkLst>
            <pc:docMk/>
            <pc:sldMk cId="2089000527" sldId="750"/>
            <ac:spMk id="23" creationId="{00000000-0000-0000-0000-000000000000}"/>
          </ac:spMkLst>
        </pc:spChg>
        <pc:spChg chg="mod">
          <ac:chgData name="Mike Payne" userId="d13c3f3e-70b4-46c4-bf60-ab3fdcc06fc0" providerId="ADAL" clId="{68C1AE81-581C-FA4F-AA0F-DC40CB36EB48}" dt="2020-05-19T04:28:16.273" v="39" actId="167"/>
          <ac:spMkLst>
            <pc:docMk/>
            <pc:sldMk cId="2089000527" sldId="750"/>
            <ac:spMk id="24" creationId="{00000000-0000-0000-0000-000000000000}"/>
          </ac:spMkLst>
        </pc:spChg>
        <pc:spChg chg="mod">
          <ac:chgData name="Mike Payne" userId="d13c3f3e-70b4-46c4-bf60-ab3fdcc06fc0" providerId="ADAL" clId="{68C1AE81-581C-FA4F-AA0F-DC40CB36EB48}" dt="2020-05-19T04:29:14.442" v="41" actId="167"/>
          <ac:spMkLst>
            <pc:docMk/>
            <pc:sldMk cId="2089000527" sldId="750"/>
            <ac:spMk id="30" creationId="{00000000-0000-0000-0000-000000000000}"/>
          </ac:spMkLst>
        </pc:spChg>
        <pc:spChg chg="mod">
          <ac:chgData name="Mike Payne" userId="d13c3f3e-70b4-46c4-bf60-ab3fdcc06fc0" providerId="ADAL" clId="{68C1AE81-581C-FA4F-AA0F-DC40CB36EB48}" dt="2020-05-19T04:28:16.273" v="39" actId="167"/>
          <ac:spMkLst>
            <pc:docMk/>
            <pc:sldMk cId="2089000527" sldId="750"/>
            <ac:spMk id="31" creationId="{00000000-0000-0000-0000-000000000000}"/>
          </ac:spMkLst>
        </pc:spChg>
      </pc:sldChg>
      <pc:sldChg chg="modSp">
        <pc:chgData name="Mike Payne" userId="d13c3f3e-70b4-46c4-bf60-ab3fdcc06fc0" providerId="ADAL" clId="{68C1AE81-581C-FA4F-AA0F-DC40CB36EB48}" dt="2020-05-19T04:34:32.422" v="59" actId="207"/>
        <pc:sldMkLst>
          <pc:docMk/>
          <pc:sldMk cId="2527649274" sldId="842"/>
        </pc:sldMkLst>
        <pc:spChg chg="mod">
          <ac:chgData name="Mike Payne" userId="d13c3f3e-70b4-46c4-bf60-ab3fdcc06fc0" providerId="ADAL" clId="{68C1AE81-581C-FA4F-AA0F-DC40CB36EB48}" dt="2020-05-19T04:31:09.283" v="51" actId="207"/>
          <ac:spMkLst>
            <pc:docMk/>
            <pc:sldMk cId="2527649274" sldId="842"/>
            <ac:spMk id="13" creationId="{00000000-0000-0000-0000-000000000000}"/>
          </ac:spMkLst>
        </pc:spChg>
        <pc:spChg chg="mod">
          <ac:chgData name="Mike Payne" userId="d13c3f3e-70b4-46c4-bf60-ab3fdcc06fc0" providerId="ADAL" clId="{68C1AE81-581C-FA4F-AA0F-DC40CB36EB48}" dt="2020-05-19T04:31:04.007" v="50" actId="207"/>
          <ac:spMkLst>
            <pc:docMk/>
            <pc:sldMk cId="2527649274" sldId="842"/>
            <ac:spMk id="18" creationId="{00000000-0000-0000-0000-000000000000}"/>
          </ac:spMkLst>
        </pc:spChg>
        <pc:spChg chg="mod">
          <ac:chgData name="Mike Payne" userId="d13c3f3e-70b4-46c4-bf60-ab3fdcc06fc0" providerId="ADAL" clId="{68C1AE81-581C-FA4F-AA0F-DC40CB36EB48}" dt="2020-05-19T04:33:12.991" v="55" actId="167"/>
          <ac:spMkLst>
            <pc:docMk/>
            <pc:sldMk cId="2527649274" sldId="842"/>
            <ac:spMk id="19" creationId="{00000000-0000-0000-0000-000000000000}"/>
          </ac:spMkLst>
        </pc:spChg>
        <pc:spChg chg="mod">
          <ac:chgData name="Mike Payne" userId="d13c3f3e-70b4-46c4-bf60-ab3fdcc06fc0" providerId="ADAL" clId="{68C1AE81-581C-FA4F-AA0F-DC40CB36EB48}" dt="2020-05-19T04:33:12.991" v="55" actId="167"/>
          <ac:spMkLst>
            <pc:docMk/>
            <pc:sldMk cId="2527649274" sldId="842"/>
            <ac:spMk id="20" creationId="{00000000-0000-0000-0000-000000000000}"/>
          </ac:spMkLst>
        </pc:spChg>
        <pc:spChg chg="mod">
          <ac:chgData name="Mike Payne" userId="d13c3f3e-70b4-46c4-bf60-ab3fdcc06fc0" providerId="ADAL" clId="{68C1AE81-581C-FA4F-AA0F-DC40CB36EB48}" dt="2020-05-19T04:33:12.991" v="55" actId="167"/>
          <ac:spMkLst>
            <pc:docMk/>
            <pc:sldMk cId="2527649274" sldId="842"/>
            <ac:spMk id="21" creationId="{00000000-0000-0000-0000-000000000000}"/>
          </ac:spMkLst>
        </pc:spChg>
        <pc:spChg chg="mod">
          <ac:chgData name="Mike Payne" userId="d13c3f3e-70b4-46c4-bf60-ab3fdcc06fc0" providerId="ADAL" clId="{68C1AE81-581C-FA4F-AA0F-DC40CB36EB48}" dt="2020-05-19T04:33:12.991" v="55" actId="167"/>
          <ac:spMkLst>
            <pc:docMk/>
            <pc:sldMk cId="2527649274" sldId="842"/>
            <ac:spMk id="22" creationId="{00000000-0000-0000-0000-000000000000}"/>
          </ac:spMkLst>
        </pc:spChg>
        <pc:spChg chg="mod">
          <ac:chgData name="Mike Payne" userId="d13c3f3e-70b4-46c4-bf60-ab3fdcc06fc0" providerId="ADAL" clId="{68C1AE81-581C-FA4F-AA0F-DC40CB36EB48}" dt="2020-05-19T04:33:12.991" v="55" actId="167"/>
          <ac:spMkLst>
            <pc:docMk/>
            <pc:sldMk cId="2527649274" sldId="842"/>
            <ac:spMk id="23" creationId="{00000000-0000-0000-0000-000000000000}"/>
          </ac:spMkLst>
        </pc:spChg>
        <pc:spChg chg="mod">
          <ac:chgData name="Mike Payne" userId="d13c3f3e-70b4-46c4-bf60-ab3fdcc06fc0" providerId="ADAL" clId="{68C1AE81-581C-FA4F-AA0F-DC40CB36EB48}" dt="2020-05-19T04:33:12.991" v="55" actId="167"/>
          <ac:spMkLst>
            <pc:docMk/>
            <pc:sldMk cId="2527649274" sldId="842"/>
            <ac:spMk id="24" creationId="{00000000-0000-0000-0000-000000000000}"/>
          </ac:spMkLst>
        </pc:spChg>
        <pc:spChg chg="mod">
          <ac:chgData name="Mike Payne" userId="d13c3f3e-70b4-46c4-bf60-ab3fdcc06fc0" providerId="ADAL" clId="{68C1AE81-581C-FA4F-AA0F-DC40CB36EB48}" dt="2020-05-19T04:34:19.236" v="58" actId="207"/>
          <ac:spMkLst>
            <pc:docMk/>
            <pc:sldMk cId="2527649274" sldId="842"/>
            <ac:spMk id="30" creationId="{00000000-0000-0000-0000-000000000000}"/>
          </ac:spMkLst>
        </pc:spChg>
        <pc:spChg chg="mod">
          <ac:chgData name="Mike Payne" userId="d13c3f3e-70b4-46c4-bf60-ab3fdcc06fc0" providerId="ADAL" clId="{68C1AE81-581C-FA4F-AA0F-DC40CB36EB48}" dt="2020-05-19T04:33:31.480" v="56" actId="167"/>
          <ac:spMkLst>
            <pc:docMk/>
            <pc:sldMk cId="2527649274" sldId="842"/>
            <ac:spMk id="31" creationId="{00000000-0000-0000-0000-000000000000}"/>
          </ac:spMkLst>
        </pc:spChg>
        <pc:spChg chg="mod">
          <ac:chgData name="Mike Payne" userId="d13c3f3e-70b4-46c4-bf60-ab3fdcc06fc0" providerId="ADAL" clId="{68C1AE81-581C-FA4F-AA0F-DC40CB36EB48}" dt="2020-05-19T04:33:12.991" v="55" actId="167"/>
          <ac:spMkLst>
            <pc:docMk/>
            <pc:sldMk cId="2527649274" sldId="842"/>
            <ac:spMk id="32" creationId="{00000000-0000-0000-0000-000000000000}"/>
          </ac:spMkLst>
        </pc:spChg>
        <pc:spChg chg="mod">
          <ac:chgData name="Mike Payne" userId="d13c3f3e-70b4-46c4-bf60-ab3fdcc06fc0" providerId="ADAL" clId="{68C1AE81-581C-FA4F-AA0F-DC40CB36EB48}" dt="2020-05-19T04:32:18.383" v="52" actId="207"/>
          <ac:spMkLst>
            <pc:docMk/>
            <pc:sldMk cId="2527649274" sldId="842"/>
            <ac:spMk id="34" creationId="{00000000-0000-0000-0000-000000000000}"/>
          </ac:spMkLst>
        </pc:spChg>
        <pc:spChg chg="mod">
          <ac:chgData name="Mike Payne" userId="d13c3f3e-70b4-46c4-bf60-ab3fdcc06fc0" providerId="ADAL" clId="{68C1AE81-581C-FA4F-AA0F-DC40CB36EB48}" dt="2020-05-19T04:34:32.422" v="59" actId="207"/>
          <ac:spMkLst>
            <pc:docMk/>
            <pc:sldMk cId="2527649274" sldId="842"/>
            <ac:spMk id="42" creationId="{00000000-0000-0000-0000-000000000000}"/>
          </ac:spMkLst>
        </pc:spChg>
      </pc:sldChg>
      <pc:sldChg chg="addSp delSp">
        <pc:chgData name="Mike Payne" userId="d13c3f3e-70b4-46c4-bf60-ab3fdcc06fc0" providerId="ADAL" clId="{68C1AE81-581C-FA4F-AA0F-DC40CB36EB48}" dt="2020-05-19T04:36:45.150" v="61" actId="478"/>
        <pc:sldMkLst>
          <pc:docMk/>
          <pc:sldMk cId="3489979491" sldId="845"/>
        </pc:sldMkLst>
        <pc:spChg chg="add del">
          <ac:chgData name="Mike Payne" userId="d13c3f3e-70b4-46c4-bf60-ab3fdcc06fc0" providerId="ADAL" clId="{68C1AE81-581C-FA4F-AA0F-DC40CB36EB48}" dt="2020-05-19T04:36:45.150" v="61" actId="478"/>
          <ac:spMkLst>
            <pc:docMk/>
            <pc:sldMk cId="3489979491" sldId="845"/>
            <ac:spMk id="19" creationId="{00000000-0000-0000-0000-000000000000}"/>
          </ac:spMkLst>
        </pc:spChg>
      </pc:sldChg>
      <pc:sldChg chg="modSp">
        <pc:chgData name="Mike Payne" userId="d13c3f3e-70b4-46c4-bf60-ab3fdcc06fc0" providerId="ADAL" clId="{68C1AE81-581C-FA4F-AA0F-DC40CB36EB48}" dt="2020-05-17T05:42:59.344" v="25" actId="207"/>
        <pc:sldMkLst>
          <pc:docMk/>
          <pc:sldMk cId="747543500" sldId="902"/>
        </pc:sldMkLst>
        <pc:spChg chg="mod">
          <ac:chgData name="Mike Payne" userId="d13c3f3e-70b4-46c4-bf60-ab3fdcc06fc0" providerId="ADAL" clId="{68C1AE81-581C-FA4F-AA0F-DC40CB36EB48}" dt="2020-05-17T05:41:21.311" v="17"/>
          <ac:spMkLst>
            <pc:docMk/>
            <pc:sldMk cId="747543500" sldId="902"/>
            <ac:spMk id="8" creationId="{00000000-0000-0000-0000-000000000000}"/>
          </ac:spMkLst>
        </pc:spChg>
        <pc:spChg chg="mod">
          <ac:chgData name="Mike Payne" userId="d13c3f3e-70b4-46c4-bf60-ab3fdcc06fc0" providerId="ADAL" clId="{68C1AE81-581C-FA4F-AA0F-DC40CB36EB48}" dt="2020-05-17T05:41:50.577" v="18" actId="207"/>
          <ac:spMkLst>
            <pc:docMk/>
            <pc:sldMk cId="747543500" sldId="902"/>
            <ac:spMk id="9" creationId="{00000000-0000-0000-0000-000000000000}"/>
          </ac:spMkLst>
        </pc:spChg>
        <pc:spChg chg="mod">
          <ac:chgData name="Mike Payne" userId="d13c3f3e-70b4-46c4-bf60-ab3fdcc06fc0" providerId="ADAL" clId="{68C1AE81-581C-FA4F-AA0F-DC40CB36EB48}" dt="2020-05-17T05:41:54.321" v="19" actId="207"/>
          <ac:spMkLst>
            <pc:docMk/>
            <pc:sldMk cId="747543500" sldId="902"/>
            <ac:spMk id="10" creationId="{00000000-0000-0000-0000-000000000000}"/>
          </ac:spMkLst>
        </pc:spChg>
        <pc:spChg chg="mod">
          <ac:chgData name="Mike Payne" userId="d13c3f3e-70b4-46c4-bf60-ab3fdcc06fc0" providerId="ADAL" clId="{68C1AE81-581C-FA4F-AA0F-DC40CB36EB48}" dt="2020-05-17T05:41:59.140" v="20" actId="207"/>
          <ac:spMkLst>
            <pc:docMk/>
            <pc:sldMk cId="747543500" sldId="902"/>
            <ac:spMk id="11" creationId="{00000000-0000-0000-0000-000000000000}"/>
          </ac:spMkLst>
        </pc:spChg>
        <pc:spChg chg="mod">
          <ac:chgData name="Mike Payne" userId="d13c3f3e-70b4-46c4-bf60-ab3fdcc06fc0" providerId="ADAL" clId="{68C1AE81-581C-FA4F-AA0F-DC40CB36EB48}" dt="2020-05-17T05:42:12.823" v="22" actId="207"/>
          <ac:spMkLst>
            <pc:docMk/>
            <pc:sldMk cId="747543500" sldId="902"/>
            <ac:spMk id="12" creationId="{00000000-0000-0000-0000-000000000000}"/>
          </ac:spMkLst>
        </pc:spChg>
        <pc:spChg chg="mod">
          <ac:chgData name="Mike Payne" userId="d13c3f3e-70b4-46c4-bf60-ab3fdcc06fc0" providerId="ADAL" clId="{68C1AE81-581C-FA4F-AA0F-DC40CB36EB48}" dt="2020-05-17T05:42:59.344" v="25" actId="207"/>
          <ac:spMkLst>
            <pc:docMk/>
            <pc:sldMk cId="747543500" sldId="902"/>
            <ac:spMk id="17" creationId="{00000000-0000-0000-0000-000000000000}"/>
          </ac:spMkLst>
        </pc:spChg>
        <pc:spChg chg="mod">
          <ac:chgData name="Mike Payne" userId="d13c3f3e-70b4-46c4-bf60-ab3fdcc06fc0" providerId="ADAL" clId="{68C1AE81-581C-FA4F-AA0F-DC40CB36EB48}" dt="2020-05-17T05:42:41.360" v="24" actId="207"/>
          <ac:spMkLst>
            <pc:docMk/>
            <pc:sldMk cId="747543500" sldId="902"/>
            <ac:spMk id="25" creationId="{A7CAFE93-3F1E-445B-82E4-A1E467513D7F}"/>
          </ac:spMkLst>
        </pc:spChg>
      </pc:sldChg>
      <pc:sldChg chg="addSp modSp">
        <pc:chgData name="Mike Payne" userId="d13c3f3e-70b4-46c4-bf60-ab3fdcc06fc0" providerId="ADAL" clId="{68C1AE81-581C-FA4F-AA0F-DC40CB36EB48}" dt="2020-05-19T04:25:40.687" v="28"/>
        <pc:sldMkLst>
          <pc:docMk/>
          <pc:sldMk cId="931295111" sldId="903"/>
        </pc:sldMkLst>
        <pc:spChg chg="mod">
          <ac:chgData name="Mike Payne" userId="d13c3f3e-70b4-46c4-bf60-ab3fdcc06fc0" providerId="ADAL" clId="{68C1AE81-581C-FA4F-AA0F-DC40CB36EB48}" dt="2020-05-17T03:27:13.117" v="2" actId="207"/>
          <ac:spMkLst>
            <pc:docMk/>
            <pc:sldMk cId="931295111" sldId="903"/>
            <ac:spMk id="6" creationId="{00000000-0000-0000-0000-000000000000}"/>
          </ac:spMkLst>
        </pc:spChg>
        <pc:spChg chg="mod">
          <ac:chgData name="Mike Payne" userId="d13c3f3e-70b4-46c4-bf60-ab3fdcc06fc0" providerId="ADAL" clId="{68C1AE81-581C-FA4F-AA0F-DC40CB36EB48}" dt="2020-05-17T03:26:57.707" v="1" actId="403"/>
          <ac:spMkLst>
            <pc:docMk/>
            <pc:sldMk cId="931295111" sldId="903"/>
            <ac:spMk id="1053699" creationId="{00000000-0000-0000-0000-000000000000}"/>
          </ac:spMkLst>
        </pc:spChg>
        <pc:picChg chg="add">
          <ac:chgData name="Mike Payne" userId="d13c3f3e-70b4-46c4-bf60-ab3fdcc06fc0" providerId="ADAL" clId="{68C1AE81-581C-FA4F-AA0F-DC40CB36EB48}" dt="2020-05-17T05:35:20.085" v="3"/>
          <ac:picMkLst>
            <pc:docMk/>
            <pc:sldMk cId="931295111" sldId="903"/>
            <ac:picMk id="3" creationId="{0B532013-8461-0449-BF6D-8128BFE7E981}"/>
          </ac:picMkLst>
        </pc:picChg>
        <pc:picChg chg="add">
          <ac:chgData name="Mike Payne" userId="d13c3f3e-70b4-46c4-bf60-ab3fdcc06fc0" providerId="ADAL" clId="{68C1AE81-581C-FA4F-AA0F-DC40CB36EB48}" dt="2020-05-19T04:25:40.687" v="28"/>
          <ac:picMkLst>
            <pc:docMk/>
            <pc:sldMk cId="931295111" sldId="903"/>
            <ac:picMk id="4" creationId="{FD5460CE-2190-AB4A-AEED-61C9C4B93CD7}"/>
          </ac:picMkLst>
        </pc:picChg>
      </pc:sldChg>
    </pc:docChg>
  </pc:docChgLst>
  <pc:docChgLst>
    <pc:chgData name="Mike Payne" userId="d13c3f3e-70b4-46c4-bf60-ab3fdcc06fc0" providerId="ADAL" clId="{CCDC0344-130F-466D-BC21-AF64A9DE54CA}"/>
    <pc:docChg chg="undo redo custSel modSld">
      <pc:chgData name="Mike Payne" userId="d13c3f3e-70b4-46c4-bf60-ab3fdcc06fc0" providerId="ADAL" clId="{CCDC0344-130F-466D-BC21-AF64A9DE54CA}" dt="2021-07-14T16:14:21.921" v="148" actId="164"/>
      <pc:docMkLst>
        <pc:docMk/>
      </pc:docMkLst>
      <pc:sldChg chg="addSp delSp modSp mod">
        <pc:chgData name="Mike Payne" userId="d13c3f3e-70b4-46c4-bf60-ab3fdcc06fc0" providerId="ADAL" clId="{CCDC0344-130F-466D-BC21-AF64A9DE54CA}" dt="2021-07-14T16:14:21.921" v="148" actId="164"/>
        <pc:sldMkLst>
          <pc:docMk/>
          <pc:sldMk cId="365682848" sldId="916"/>
        </pc:sldMkLst>
        <pc:spChg chg="mod">
          <ac:chgData name="Mike Payne" userId="d13c3f3e-70b4-46c4-bf60-ab3fdcc06fc0" providerId="ADAL" clId="{CCDC0344-130F-466D-BC21-AF64A9DE54CA}" dt="2021-07-14T16:14:21.921" v="148" actId="164"/>
          <ac:spMkLst>
            <pc:docMk/>
            <pc:sldMk cId="365682848" sldId="916"/>
            <ac:spMk id="83"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84"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85"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86"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89"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90"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91"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92"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93"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94"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95"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96"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97" creationId="{00000000-0000-0000-0000-000000000000}"/>
          </ac:spMkLst>
        </pc:spChg>
        <pc:spChg chg="add del mod">
          <ac:chgData name="Mike Payne" userId="d13c3f3e-70b4-46c4-bf60-ab3fdcc06fc0" providerId="ADAL" clId="{CCDC0344-130F-466D-BC21-AF64A9DE54CA}" dt="2021-07-14T16:07:15.652" v="45" actId="478"/>
          <ac:spMkLst>
            <pc:docMk/>
            <pc:sldMk cId="365682848" sldId="916"/>
            <ac:spMk id="99" creationId="{73012B55-8D2B-411C-8F25-D2D18DEA0C6C}"/>
          </ac:spMkLst>
        </pc:spChg>
        <pc:spChg chg="mod">
          <ac:chgData name="Mike Payne" userId="d13c3f3e-70b4-46c4-bf60-ab3fdcc06fc0" providerId="ADAL" clId="{CCDC0344-130F-466D-BC21-AF64A9DE54CA}" dt="2021-07-14T16:14:21.921" v="148" actId="164"/>
          <ac:spMkLst>
            <pc:docMk/>
            <pc:sldMk cId="365682848" sldId="916"/>
            <ac:spMk id="102"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03"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06" creationId="{BBAFE62C-8A08-40BA-9CCB-BD589F386F90}"/>
          </ac:spMkLst>
        </pc:spChg>
        <pc:spChg chg="mod">
          <ac:chgData name="Mike Payne" userId="d13c3f3e-70b4-46c4-bf60-ab3fdcc06fc0" providerId="ADAL" clId="{CCDC0344-130F-466D-BC21-AF64A9DE54CA}" dt="2021-07-14T16:14:21.921" v="148" actId="164"/>
          <ac:spMkLst>
            <pc:docMk/>
            <pc:sldMk cId="365682848" sldId="916"/>
            <ac:spMk id="107" creationId="{6EC989BA-8B9E-496C-AB25-568C85EC8515}"/>
          </ac:spMkLst>
        </pc:spChg>
        <pc:spChg chg="mod">
          <ac:chgData name="Mike Payne" userId="d13c3f3e-70b4-46c4-bf60-ab3fdcc06fc0" providerId="ADAL" clId="{CCDC0344-130F-466D-BC21-AF64A9DE54CA}" dt="2021-07-14T16:14:21.921" v="148" actId="164"/>
          <ac:spMkLst>
            <pc:docMk/>
            <pc:sldMk cId="365682848" sldId="916"/>
            <ac:spMk id="108" creationId="{C3AC138F-999A-4384-A175-880DD1EAB4A1}"/>
          </ac:spMkLst>
        </pc:spChg>
        <pc:spChg chg="add mod">
          <ac:chgData name="Mike Payne" userId="d13c3f3e-70b4-46c4-bf60-ab3fdcc06fc0" providerId="ADAL" clId="{CCDC0344-130F-466D-BC21-AF64A9DE54CA}" dt="2021-07-14T16:14:21.921" v="148" actId="164"/>
          <ac:spMkLst>
            <pc:docMk/>
            <pc:sldMk cId="365682848" sldId="916"/>
            <ac:spMk id="109" creationId="{93D46BCB-BEFA-44AA-884D-F6512D159018}"/>
          </ac:spMkLst>
        </pc:spChg>
        <pc:spChg chg="mod">
          <ac:chgData name="Mike Payne" userId="d13c3f3e-70b4-46c4-bf60-ab3fdcc06fc0" providerId="ADAL" clId="{CCDC0344-130F-466D-BC21-AF64A9DE54CA}" dt="2021-07-14T16:14:21.921" v="148" actId="164"/>
          <ac:spMkLst>
            <pc:docMk/>
            <pc:sldMk cId="365682848" sldId="916"/>
            <ac:spMk id="136"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37"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38"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51"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52"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53"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57"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60"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61"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81"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82"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83"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86"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87"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90" creationId="{00000000-0000-0000-0000-000000000000}"/>
          </ac:spMkLst>
        </pc:spChg>
        <pc:spChg chg="mod">
          <ac:chgData name="Mike Payne" userId="d13c3f3e-70b4-46c4-bf60-ab3fdcc06fc0" providerId="ADAL" clId="{CCDC0344-130F-466D-BC21-AF64A9DE54CA}" dt="2021-07-14T16:14:21.921" v="148" actId="164"/>
          <ac:spMkLst>
            <pc:docMk/>
            <pc:sldMk cId="365682848" sldId="916"/>
            <ac:spMk id="191" creationId="{00000000-0000-0000-0000-000000000000}"/>
          </ac:spMkLst>
        </pc:spChg>
        <pc:grpChg chg="add mod">
          <ac:chgData name="Mike Payne" userId="d13c3f3e-70b4-46c4-bf60-ab3fdcc06fc0" providerId="ADAL" clId="{CCDC0344-130F-466D-BC21-AF64A9DE54CA}" dt="2021-07-14T16:14:21.921" v="148" actId="164"/>
          <ac:grpSpMkLst>
            <pc:docMk/>
            <pc:sldMk cId="365682848" sldId="916"/>
            <ac:grpSpMk id="9" creationId="{E247469D-51CA-43E1-AB9B-15ED50D4023C}"/>
          </ac:grpSpMkLst>
        </pc:grpChg>
        <pc:graphicFrameChg chg="add del mod">
          <ac:chgData name="Mike Payne" userId="d13c3f3e-70b4-46c4-bf60-ab3fdcc06fc0" providerId="ADAL" clId="{CCDC0344-130F-466D-BC21-AF64A9DE54CA}" dt="2021-07-14T16:06:01.172" v="34"/>
          <ac:graphicFrameMkLst>
            <pc:docMk/>
            <pc:sldMk cId="365682848" sldId="916"/>
            <ac:graphicFrameMk id="2" creationId="{0F6B8992-75C3-4F5F-AEE4-478227B21B56}"/>
          </ac:graphicFrameMkLst>
        </pc:graphicFrameChg>
        <pc:graphicFrameChg chg="add del mod">
          <ac:chgData name="Mike Payne" userId="d13c3f3e-70b4-46c4-bf60-ab3fdcc06fc0" providerId="ADAL" clId="{CCDC0344-130F-466D-BC21-AF64A9DE54CA}" dt="2021-07-14T16:06:00.607" v="33"/>
          <ac:graphicFrameMkLst>
            <pc:docMk/>
            <pc:sldMk cId="365682848" sldId="916"/>
            <ac:graphicFrameMk id="3" creationId="{82A8312D-CA52-4A4C-BDAF-06D800DBF96C}"/>
          </ac:graphicFrameMkLst>
        </pc:graphicFrameChg>
        <pc:graphicFrameChg chg="add mod">
          <ac:chgData name="Mike Payne" userId="d13c3f3e-70b4-46c4-bf60-ab3fdcc06fc0" providerId="ADAL" clId="{CCDC0344-130F-466D-BC21-AF64A9DE54CA}" dt="2021-07-14T16:14:21.921" v="148" actId="164"/>
          <ac:graphicFrameMkLst>
            <pc:docMk/>
            <pc:sldMk cId="365682848" sldId="916"/>
            <ac:graphicFrameMk id="5" creationId="{E60DA40D-7C75-4A9A-9278-E6589439842A}"/>
          </ac:graphicFrameMkLst>
        </pc:graphicFrameChg>
        <pc:graphicFrameChg chg="mod">
          <ac:chgData name="Mike Payne" userId="d13c3f3e-70b4-46c4-bf60-ab3fdcc06fc0" providerId="ADAL" clId="{CCDC0344-130F-466D-BC21-AF64A9DE54CA}" dt="2021-07-14T16:05:55.549" v="31" actId="1076"/>
          <ac:graphicFrameMkLst>
            <pc:docMk/>
            <pc:sldMk cId="365682848" sldId="916"/>
            <ac:graphicFrameMk id="180" creationId="{00000000-0000-0000-0000-000000000000}"/>
          </ac:graphicFrameMkLst>
        </pc:graphicFrameChg>
      </pc:sldChg>
      <pc:sldChg chg="addSp delSp modSp mod">
        <pc:chgData name="Mike Payne" userId="d13c3f3e-70b4-46c4-bf60-ab3fdcc06fc0" providerId="ADAL" clId="{CCDC0344-130F-466D-BC21-AF64A9DE54CA}" dt="2021-07-14T16:13:20.059" v="147" actId="1038"/>
        <pc:sldMkLst>
          <pc:docMk/>
          <pc:sldMk cId="595012891" sldId="921"/>
        </pc:sldMkLst>
        <pc:spChg chg="add del">
          <ac:chgData name="Mike Payne" userId="d13c3f3e-70b4-46c4-bf60-ab3fdcc06fc0" providerId="ADAL" clId="{CCDC0344-130F-466D-BC21-AF64A9DE54CA}" dt="2021-07-14T16:13:17.697" v="142" actId="478"/>
          <ac:spMkLst>
            <pc:docMk/>
            <pc:sldMk cId="595012891" sldId="921"/>
            <ac:spMk id="83"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84"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85"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86"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89"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90"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91"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92"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93"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94"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95"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96"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97"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02"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03"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06" creationId="{BBAFE62C-8A08-40BA-9CCB-BD589F386F90}"/>
          </ac:spMkLst>
        </pc:spChg>
        <pc:spChg chg="add del">
          <ac:chgData name="Mike Payne" userId="d13c3f3e-70b4-46c4-bf60-ab3fdcc06fc0" providerId="ADAL" clId="{CCDC0344-130F-466D-BC21-AF64A9DE54CA}" dt="2021-07-14T16:13:17.697" v="142" actId="478"/>
          <ac:spMkLst>
            <pc:docMk/>
            <pc:sldMk cId="595012891" sldId="921"/>
            <ac:spMk id="107" creationId="{6EC989BA-8B9E-496C-AB25-568C85EC8515}"/>
          </ac:spMkLst>
        </pc:spChg>
        <pc:spChg chg="add del">
          <ac:chgData name="Mike Payne" userId="d13c3f3e-70b4-46c4-bf60-ab3fdcc06fc0" providerId="ADAL" clId="{CCDC0344-130F-466D-BC21-AF64A9DE54CA}" dt="2021-07-14T16:13:17.697" v="142" actId="478"/>
          <ac:spMkLst>
            <pc:docMk/>
            <pc:sldMk cId="595012891" sldId="921"/>
            <ac:spMk id="108" creationId="{C3AC138F-999A-4384-A175-880DD1EAB4A1}"/>
          </ac:spMkLst>
        </pc:spChg>
        <pc:spChg chg="add del">
          <ac:chgData name="Mike Payne" userId="d13c3f3e-70b4-46c4-bf60-ab3fdcc06fc0" providerId="ADAL" clId="{CCDC0344-130F-466D-BC21-AF64A9DE54CA}" dt="2021-07-14T16:13:17.697" v="142" actId="478"/>
          <ac:spMkLst>
            <pc:docMk/>
            <pc:sldMk cId="595012891" sldId="921"/>
            <ac:spMk id="136"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37"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38" creationId="{00000000-0000-0000-0000-000000000000}"/>
          </ac:spMkLst>
        </pc:spChg>
        <pc:spChg chg="add del mod">
          <ac:chgData name="Mike Payne" userId="d13c3f3e-70b4-46c4-bf60-ab3fdcc06fc0" providerId="ADAL" clId="{CCDC0344-130F-466D-BC21-AF64A9DE54CA}" dt="2021-07-14T16:13:20.059" v="147" actId="1038"/>
          <ac:spMkLst>
            <pc:docMk/>
            <pc:sldMk cId="595012891" sldId="921"/>
            <ac:spMk id="146" creationId="{CB80C3AB-EABE-496B-B1F7-260E28433749}"/>
          </ac:spMkLst>
        </pc:spChg>
        <pc:spChg chg="add del mod">
          <ac:chgData name="Mike Payne" userId="d13c3f3e-70b4-46c4-bf60-ab3fdcc06fc0" providerId="ADAL" clId="{CCDC0344-130F-466D-BC21-AF64A9DE54CA}" dt="2021-07-14T16:13:20.059" v="147" actId="1038"/>
          <ac:spMkLst>
            <pc:docMk/>
            <pc:sldMk cId="595012891" sldId="921"/>
            <ac:spMk id="147" creationId="{9BBD9715-BEF1-4962-B655-0306E09B84A7}"/>
          </ac:spMkLst>
        </pc:spChg>
        <pc:spChg chg="add del mod">
          <ac:chgData name="Mike Payne" userId="d13c3f3e-70b4-46c4-bf60-ab3fdcc06fc0" providerId="ADAL" clId="{CCDC0344-130F-466D-BC21-AF64A9DE54CA}" dt="2021-07-14T16:13:20.059" v="147" actId="1038"/>
          <ac:spMkLst>
            <pc:docMk/>
            <pc:sldMk cId="595012891" sldId="921"/>
            <ac:spMk id="148" creationId="{AA986691-800B-48DC-9546-D0B35ECBBB05}"/>
          </ac:spMkLst>
        </pc:spChg>
        <pc:spChg chg="add del mod">
          <ac:chgData name="Mike Payne" userId="d13c3f3e-70b4-46c4-bf60-ab3fdcc06fc0" providerId="ADAL" clId="{CCDC0344-130F-466D-BC21-AF64A9DE54CA}" dt="2021-07-14T16:13:20.059" v="147" actId="1038"/>
          <ac:spMkLst>
            <pc:docMk/>
            <pc:sldMk cId="595012891" sldId="921"/>
            <ac:spMk id="149" creationId="{3F489084-DB59-431D-9E0B-7B255818EA62}"/>
          </ac:spMkLst>
        </pc:spChg>
        <pc:spChg chg="add del mod">
          <ac:chgData name="Mike Payne" userId="d13c3f3e-70b4-46c4-bf60-ab3fdcc06fc0" providerId="ADAL" clId="{CCDC0344-130F-466D-BC21-AF64A9DE54CA}" dt="2021-07-14T16:13:20.059" v="147" actId="1038"/>
          <ac:spMkLst>
            <pc:docMk/>
            <pc:sldMk cId="595012891" sldId="921"/>
            <ac:spMk id="150" creationId="{B269A344-A3CB-4BBB-A924-0ABFFFCD527A}"/>
          </ac:spMkLst>
        </pc:spChg>
        <pc:spChg chg="add del">
          <ac:chgData name="Mike Payne" userId="d13c3f3e-70b4-46c4-bf60-ab3fdcc06fc0" providerId="ADAL" clId="{CCDC0344-130F-466D-BC21-AF64A9DE54CA}" dt="2021-07-14T16:13:17.697" v="142" actId="478"/>
          <ac:spMkLst>
            <pc:docMk/>
            <pc:sldMk cId="595012891" sldId="921"/>
            <ac:spMk id="151"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52"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53" creationId="{00000000-0000-0000-0000-000000000000}"/>
          </ac:spMkLst>
        </pc:spChg>
        <pc:spChg chg="add del mod">
          <ac:chgData name="Mike Payne" userId="d13c3f3e-70b4-46c4-bf60-ab3fdcc06fc0" providerId="ADAL" clId="{CCDC0344-130F-466D-BC21-AF64A9DE54CA}" dt="2021-07-14T16:13:20.059" v="147" actId="1038"/>
          <ac:spMkLst>
            <pc:docMk/>
            <pc:sldMk cId="595012891" sldId="921"/>
            <ac:spMk id="154" creationId="{038B5694-7A33-475D-B924-02F7862E6A45}"/>
          </ac:spMkLst>
        </pc:spChg>
        <pc:spChg chg="add del mod">
          <ac:chgData name="Mike Payne" userId="d13c3f3e-70b4-46c4-bf60-ab3fdcc06fc0" providerId="ADAL" clId="{CCDC0344-130F-466D-BC21-AF64A9DE54CA}" dt="2021-07-14T16:13:20.059" v="147" actId="1038"/>
          <ac:spMkLst>
            <pc:docMk/>
            <pc:sldMk cId="595012891" sldId="921"/>
            <ac:spMk id="155" creationId="{355905AA-5EB7-4159-B652-FBCE9B4CE26B}"/>
          </ac:spMkLst>
        </pc:spChg>
        <pc:spChg chg="add del mod">
          <ac:chgData name="Mike Payne" userId="d13c3f3e-70b4-46c4-bf60-ab3fdcc06fc0" providerId="ADAL" clId="{CCDC0344-130F-466D-BC21-AF64A9DE54CA}" dt="2021-07-14T16:13:20.059" v="147" actId="1038"/>
          <ac:spMkLst>
            <pc:docMk/>
            <pc:sldMk cId="595012891" sldId="921"/>
            <ac:spMk id="156" creationId="{3EDE28EB-5481-4503-A3F1-DEF56D140850}"/>
          </ac:spMkLst>
        </pc:spChg>
        <pc:spChg chg="add del">
          <ac:chgData name="Mike Payne" userId="d13c3f3e-70b4-46c4-bf60-ab3fdcc06fc0" providerId="ADAL" clId="{CCDC0344-130F-466D-BC21-AF64A9DE54CA}" dt="2021-07-14T16:13:17.697" v="142" actId="478"/>
          <ac:spMkLst>
            <pc:docMk/>
            <pc:sldMk cId="595012891" sldId="921"/>
            <ac:spMk id="157" creationId="{00000000-0000-0000-0000-000000000000}"/>
          </ac:spMkLst>
        </pc:spChg>
        <pc:spChg chg="add del mod">
          <ac:chgData name="Mike Payne" userId="d13c3f3e-70b4-46c4-bf60-ab3fdcc06fc0" providerId="ADAL" clId="{CCDC0344-130F-466D-BC21-AF64A9DE54CA}" dt="2021-07-14T16:13:20.059" v="147" actId="1038"/>
          <ac:spMkLst>
            <pc:docMk/>
            <pc:sldMk cId="595012891" sldId="921"/>
            <ac:spMk id="158" creationId="{D7ED429F-D7F4-45C7-B745-5B7618A2A7E9}"/>
          </ac:spMkLst>
        </pc:spChg>
        <pc:spChg chg="add del mod">
          <ac:chgData name="Mike Payne" userId="d13c3f3e-70b4-46c4-bf60-ab3fdcc06fc0" providerId="ADAL" clId="{CCDC0344-130F-466D-BC21-AF64A9DE54CA}" dt="2021-07-14T16:13:20.059" v="147" actId="1038"/>
          <ac:spMkLst>
            <pc:docMk/>
            <pc:sldMk cId="595012891" sldId="921"/>
            <ac:spMk id="159" creationId="{DC01D5C1-53A9-4E8D-834E-650F4826E15B}"/>
          </ac:spMkLst>
        </pc:spChg>
        <pc:spChg chg="add del">
          <ac:chgData name="Mike Payne" userId="d13c3f3e-70b4-46c4-bf60-ab3fdcc06fc0" providerId="ADAL" clId="{CCDC0344-130F-466D-BC21-AF64A9DE54CA}" dt="2021-07-14T16:13:17.697" v="142" actId="478"/>
          <ac:spMkLst>
            <pc:docMk/>
            <pc:sldMk cId="595012891" sldId="921"/>
            <ac:spMk id="160"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61" creationId="{00000000-0000-0000-0000-000000000000}"/>
          </ac:spMkLst>
        </pc:spChg>
        <pc:spChg chg="add del mod">
          <ac:chgData name="Mike Payne" userId="d13c3f3e-70b4-46c4-bf60-ab3fdcc06fc0" providerId="ADAL" clId="{CCDC0344-130F-466D-BC21-AF64A9DE54CA}" dt="2021-07-14T16:13:20.059" v="147" actId="1038"/>
          <ac:spMkLst>
            <pc:docMk/>
            <pc:sldMk cId="595012891" sldId="921"/>
            <ac:spMk id="163" creationId="{506D26F0-7C1B-4A5B-B35C-A19193C73992}"/>
          </ac:spMkLst>
        </pc:spChg>
        <pc:spChg chg="add del mod">
          <ac:chgData name="Mike Payne" userId="d13c3f3e-70b4-46c4-bf60-ab3fdcc06fc0" providerId="ADAL" clId="{CCDC0344-130F-466D-BC21-AF64A9DE54CA}" dt="2021-07-14T16:13:20.059" v="147" actId="1038"/>
          <ac:spMkLst>
            <pc:docMk/>
            <pc:sldMk cId="595012891" sldId="921"/>
            <ac:spMk id="164" creationId="{3DB33FE4-1F5D-414F-98A5-B5C2FB31CC0C}"/>
          </ac:spMkLst>
        </pc:spChg>
        <pc:spChg chg="add del mod">
          <ac:chgData name="Mike Payne" userId="d13c3f3e-70b4-46c4-bf60-ab3fdcc06fc0" providerId="ADAL" clId="{CCDC0344-130F-466D-BC21-AF64A9DE54CA}" dt="2021-07-14T16:13:20.059" v="147" actId="1038"/>
          <ac:spMkLst>
            <pc:docMk/>
            <pc:sldMk cId="595012891" sldId="921"/>
            <ac:spMk id="165" creationId="{1BB95A25-5801-44D1-9BC0-1A1F28C51DC2}"/>
          </ac:spMkLst>
        </pc:spChg>
        <pc:spChg chg="add del mod">
          <ac:chgData name="Mike Payne" userId="d13c3f3e-70b4-46c4-bf60-ab3fdcc06fc0" providerId="ADAL" clId="{CCDC0344-130F-466D-BC21-AF64A9DE54CA}" dt="2021-07-14T16:13:20.059" v="147" actId="1038"/>
          <ac:spMkLst>
            <pc:docMk/>
            <pc:sldMk cId="595012891" sldId="921"/>
            <ac:spMk id="166" creationId="{A5F9330C-D22E-4637-9495-5F5CA7F229E6}"/>
          </ac:spMkLst>
        </pc:spChg>
        <pc:spChg chg="add del mod">
          <ac:chgData name="Mike Payne" userId="d13c3f3e-70b4-46c4-bf60-ab3fdcc06fc0" providerId="ADAL" clId="{CCDC0344-130F-466D-BC21-AF64A9DE54CA}" dt="2021-07-14T16:13:20.059" v="147" actId="1038"/>
          <ac:spMkLst>
            <pc:docMk/>
            <pc:sldMk cId="595012891" sldId="921"/>
            <ac:spMk id="167" creationId="{807006DE-53DA-4C7E-9707-AFE44434E562}"/>
          </ac:spMkLst>
        </pc:spChg>
        <pc:spChg chg="add del mod">
          <ac:chgData name="Mike Payne" userId="d13c3f3e-70b4-46c4-bf60-ab3fdcc06fc0" providerId="ADAL" clId="{CCDC0344-130F-466D-BC21-AF64A9DE54CA}" dt="2021-07-14T16:13:20.059" v="147" actId="1038"/>
          <ac:spMkLst>
            <pc:docMk/>
            <pc:sldMk cId="595012891" sldId="921"/>
            <ac:spMk id="168" creationId="{6E0C08BD-8797-44EE-A34C-9D2D845282DB}"/>
          </ac:spMkLst>
        </pc:spChg>
        <pc:spChg chg="add del mod">
          <ac:chgData name="Mike Payne" userId="d13c3f3e-70b4-46c4-bf60-ab3fdcc06fc0" providerId="ADAL" clId="{CCDC0344-130F-466D-BC21-AF64A9DE54CA}" dt="2021-07-14T16:13:20.059" v="147" actId="1038"/>
          <ac:spMkLst>
            <pc:docMk/>
            <pc:sldMk cId="595012891" sldId="921"/>
            <ac:spMk id="169" creationId="{AB394994-8E1B-4421-AF48-B03984BB79A1}"/>
          </ac:spMkLst>
        </pc:spChg>
        <pc:spChg chg="add del mod">
          <ac:chgData name="Mike Payne" userId="d13c3f3e-70b4-46c4-bf60-ab3fdcc06fc0" providerId="ADAL" clId="{CCDC0344-130F-466D-BC21-AF64A9DE54CA}" dt="2021-07-14T16:13:20.059" v="147" actId="1038"/>
          <ac:spMkLst>
            <pc:docMk/>
            <pc:sldMk cId="595012891" sldId="921"/>
            <ac:spMk id="170" creationId="{99AF6ED1-6896-4662-BA1E-EA327EF8AC89}"/>
          </ac:spMkLst>
        </pc:spChg>
        <pc:spChg chg="add del mod">
          <ac:chgData name="Mike Payne" userId="d13c3f3e-70b4-46c4-bf60-ab3fdcc06fc0" providerId="ADAL" clId="{CCDC0344-130F-466D-BC21-AF64A9DE54CA}" dt="2021-07-14T16:13:20.059" v="147" actId="1038"/>
          <ac:spMkLst>
            <pc:docMk/>
            <pc:sldMk cId="595012891" sldId="921"/>
            <ac:spMk id="171" creationId="{4A5EEA47-EFA6-423D-B159-215BC95B44D3}"/>
          </ac:spMkLst>
        </pc:spChg>
        <pc:spChg chg="add del mod">
          <ac:chgData name="Mike Payne" userId="d13c3f3e-70b4-46c4-bf60-ab3fdcc06fc0" providerId="ADAL" clId="{CCDC0344-130F-466D-BC21-AF64A9DE54CA}" dt="2021-07-14T16:13:20.059" v="147" actId="1038"/>
          <ac:spMkLst>
            <pc:docMk/>
            <pc:sldMk cId="595012891" sldId="921"/>
            <ac:spMk id="172" creationId="{A1B1385E-ACFF-44E2-899D-AFC8E8D7DE37}"/>
          </ac:spMkLst>
        </pc:spChg>
        <pc:spChg chg="add del mod">
          <ac:chgData name="Mike Payne" userId="d13c3f3e-70b4-46c4-bf60-ab3fdcc06fc0" providerId="ADAL" clId="{CCDC0344-130F-466D-BC21-AF64A9DE54CA}" dt="2021-07-14T16:13:20.059" v="147" actId="1038"/>
          <ac:spMkLst>
            <pc:docMk/>
            <pc:sldMk cId="595012891" sldId="921"/>
            <ac:spMk id="173" creationId="{69BD7829-29FF-4910-A44C-A654A840DE51}"/>
          </ac:spMkLst>
        </pc:spChg>
        <pc:spChg chg="add del mod">
          <ac:chgData name="Mike Payne" userId="d13c3f3e-70b4-46c4-bf60-ab3fdcc06fc0" providerId="ADAL" clId="{CCDC0344-130F-466D-BC21-AF64A9DE54CA}" dt="2021-07-14T16:13:20.059" v="147" actId="1038"/>
          <ac:spMkLst>
            <pc:docMk/>
            <pc:sldMk cId="595012891" sldId="921"/>
            <ac:spMk id="174" creationId="{172FC292-4C0B-4919-8DD2-271F63D4B548}"/>
          </ac:spMkLst>
        </pc:spChg>
        <pc:spChg chg="add del mod">
          <ac:chgData name="Mike Payne" userId="d13c3f3e-70b4-46c4-bf60-ab3fdcc06fc0" providerId="ADAL" clId="{CCDC0344-130F-466D-BC21-AF64A9DE54CA}" dt="2021-07-14T16:13:20.059" v="147" actId="1038"/>
          <ac:spMkLst>
            <pc:docMk/>
            <pc:sldMk cId="595012891" sldId="921"/>
            <ac:spMk id="177" creationId="{10C2599F-7CF9-464D-A131-A2A2BB0EAD6E}"/>
          </ac:spMkLst>
        </pc:spChg>
        <pc:spChg chg="add del mod">
          <ac:chgData name="Mike Payne" userId="d13c3f3e-70b4-46c4-bf60-ab3fdcc06fc0" providerId="ADAL" clId="{CCDC0344-130F-466D-BC21-AF64A9DE54CA}" dt="2021-07-14T16:13:20.059" v="147" actId="1038"/>
          <ac:spMkLst>
            <pc:docMk/>
            <pc:sldMk cId="595012891" sldId="921"/>
            <ac:spMk id="178" creationId="{6174968B-694D-4A8E-9629-6B3D6990729D}"/>
          </ac:spMkLst>
        </pc:spChg>
        <pc:spChg chg="add del">
          <ac:chgData name="Mike Payne" userId="d13c3f3e-70b4-46c4-bf60-ab3fdcc06fc0" providerId="ADAL" clId="{CCDC0344-130F-466D-BC21-AF64A9DE54CA}" dt="2021-07-14T16:13:17.697" v="142" actId="478"/>
          <ac:spMkLst>
            <pc:docMk/>
            <pc:sldMk cId="595012891" sldId="921"/>
            <ac:spMk id="181"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82"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83" creationId="{00000000-0000-0000-0000-000000000000}"/>
          </ac:spMkLst>
        </pc:spChg>
        <pc:spChg chg="add del mod">
          <ac:chgData name="Mike Payne" userId="d13c3f3e-70b4-46c4-bf60-ab3fdcc06fc0" providerId="ADAL" clId="{CCDC0344-130F-466D-BC21-AF64A9DE54CA}" dt="2021-07-14T16:13:20.059" v="147" actId="1038"/>
          <ac:spMkLst>
            <pc:docMk/>
            <pc:sldMk cId="595012891" sldId="921"/>
            <ac:spMk id="184" creationId="{FC926D45-FCA1-42DA-891E-807BEE5348DF}"/>
          </ac:spMkLst>
        </pc:spChg>
        <pc:spChg chg="add del mod">
          <ac:chgData name="Mike Payne" userId="d13c3f3e-70b4-46c4-bf60-ab3fdcc06fc0" providerId="ADAL" clId="{CCDC0344-130F-466D-BC21-AF64A9DE54CA}" dt="2021-07-14T16:13:20.059" v="147" actId="1038"/>
          <ac:spMkLst>
            <pc:docMk/>
            <pc:sldMk cId="595012891" sldId="921"/>
            <ac:spMk id="185" creationId="{3B7A474F-C5FC-4C49-8484-4EA88434CFAC}"/>
          </ac:spMkLst>
        </pc:spChg>
        <pc:spChg chg="add del">
          <ac:chgData name="Mike Payne" userId="d13c3f3e-70b4-46c4-bf60-ab3fdcc06fc0" providerId="ADAL" clId="{CCDC0344-130F-466D-BC21-AF64A9DE54CA}" dt="2021-07-14T16:13:17.697" v="142" actId="478"/>
          <ac:spMkLst>
            <pc:docMk/>
            <pc:sldMk cId="595012891" sldId="921"/>
            <ac:spMk id="186"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87" creationId="{00000000-0000-0000-0000-000000000000}"/>
          </ac:spMkLst>
        </pc:spChg>
        <pc:spChg chg="add del mod">
          <ac:chgData name="Mike Payne" userId="d13c3f3e-70b4-46c4-bf60-ab3fdcc06fc0" providerId="ADAL" clId="{CCDC0344-130F-466D-BC21-AF64A9DE54CA}" dt="2021-07-14T16:13:20.059" v="147" actId="1038"/>
          <ac:spMkLst>
            <pc:docMk/>
            <pc:sldMk cId="595012891" sldId="921"/>
            <ac:spMk id="188" creationId="{29EB75A1-8CC9-4ADE-B2EC-5DDA595592BC}"/>
          </ac:spMkLst>
        </pc:spChg>
        <pc:spChg chg="add del mod">
          <ac:chgData name="Mike Payne" userId="d13c3f3e-70b4-46c4-bf60-ab3fdcc06fc0" providerId="ADAL" clId="{CCDC0344-130F-466D-BC21-AF64A9DE54CA}" dt="2021-07-14T16:13:20.059" v="147" actId="1038"/>
          <ac:spMkLst>
            <pc:docMk/>
            <pc:sldMk cId="595012891" sldId="921"/>
            <ac:spMk id="189" creationId="{DDD1FE3B-FFED-4394-BC76-FB708E486A34}"/>
          </ac:spMkLst>
        </pc:spChg>
        <pc:spChg chg="add del">
          <ac:chgData name="Mike Payne" userId="d13c3f3e-70b4-46c4-bf60-ab3fdcc06fc0" providerId="ADAL" clId="{CCDC0344-130F-466D-BC21-AF64A9DE54CA}" dt="2021-07-14T16:13:17.697" v="142" actId="478"/>
          <ac:spMkLst>
            <pc:docMk/>
            <pc:sldMk cId="595012891" sldId="921"/>
            <ac:spMk id="190" creationId="{00000000-0000-0000-0000-000000000000}"/>
          </ac:spMkLst>
        </pc:spChg>
        <pc:spChg chg="add del">
          <ac:chgData name="Mike Payne" userId="d13c3f3e-70b4-46c4-bf60-ab3fdcc06fc0" providerId="ADAL" clId="{CCDC0344-130F-466D-BC21-AF64A9DE54CA}" dt="2021-07-14T16:13:17.697" v="142" actId="478"/>
          <ac:spMkLst>
            <pc:docMk/>
            <pc:sldMk cId="595012891" sldId="921"/>
            <ac:spMk id="191" creationId="{00000000-0000-0000-0000-000000000000}"/>
          </ac:spMkLst>
        </pc:spChg>
        <pc:spChg chg="add del mod">
          <ac:chgData name="Mike Payne" userId="d13c3f3e-70b4-46c4-bf60-ab3fdcc06fc0" providerId="ADAL" clId="{CCDC0344-130F-466D-BC21-AF64A9DE54CA}" dt="2021-07-14T16:13:20.059" v="147" actId="1038"/>
          <ac:spMkLst>
            <pc:docMk/>
            <pc:sldMk cId="595012891" sldId="921"/>
            <ac:spMk id="192" creationId="{86E275E7-A46A-49ED-B3B4-5EC1641295D4}"/>
          </ac:spMkLst>
        </pc:spChg>
        <pc:spChg chg="add del mod">
          <ac:chgData name="Mike Payne" userId="d13c3f3e-70b4-46c4-bf60-ab3fdcc06fc0" providerId="ADAL" clId="{CCDC0344-130F-466D-BC21-AF64A9DE54CA}" dt="2021-07-14T16:13:20.059" v="147" actId="1038"/>
          <ac:spMkLst>
            <pc:docMk/>
            <pc:sldMk cId="595012891" sldId="921"/>
            <ac:spMk id="193" creationId="{6244ABB3-535E-4205-8140-A5BB6BBF9998}"/>
          </ac:spMkLst>
        </pc:spChg>
        <pc:spChg chg="add del mod">
          <ac:chgData name="Mike Payne" userId="d13c3f3e-70b4-46c4-bf60-ab3fdcc06fc0" providerId="ADAL" clId="{CCDC0344-130F-466D-BC21-AF64A9DE54CA}" dt="2021-07-14T16:13:20.059" v="147" actId="1038"/>
          <ac:spMkLst>
            <pc:docMk/>
            <pc:sldMk cId="595012891" sldId="921"/>
            <ac:spMk id="195" creationId="{0DEE6DAA-0ACE-4089-8066-E46E24E3CA6C}"/>
          </ac:spMkLst>
        </pc:spChg>
        <pc:spChg chg="add del mod">
          <ac:chgData name="Mike Payne" userId="d13c3f3e-70b4-46c4-bf60-ab3fdcc06fc0" providerId="ADAL" clId="{CCDC0344-130F-466D-BC21-AF64A9DE54CA}" dt="2021-07-14T16:13:20.059" v="147" actId="1038"/>
          <ac:spMkLst>
            <pc:docMk/>
            <pc:sldMk cId="595012891" sldId="921"/>
            <ac:spMk id="198" creationId="{59B46A9D-10E1-48C8-8D2C-D0770B6AB428}"/>
          </ac:spMkLst>
        </pc:spChg>
        <pc:spChg chg="add del mod">
          <ac:chgData name="Mike Payne" userId="d13c3f3e-70b4-46c4-bf60-ab3fdcc06fc0" providerId="ADAL" clId="{CCDC0344-130F-466D-BC21-AF64A9DE54CA}" dt="2021-07-14T16:13:20.059" v="147" actId="1038"/>
          <ac:spMkLst>
            <pc:docMk/>
            <pc:sldMk cId="595012891" sldId="921"/>
            <ac:spMk id="199" creationId="{069C68AB-188B-4747-8F7E-40245FB07006}"/>
          </ac:spMkLst>
        </pc:spChg>
        <pc:spChg chg="add del mod">
          <ac:chgData name="Mike Payne" userId="d13c3f3e-70b4-46c4-bf60-ab3fdcc06fc0" providerId="ADAL" clId="{CCDC0344-130F-466D-BC21-AF64A9DE54CA}" dt="2021-07-14T16:13:20.059" v="147" actId="1038"/>
          <ac:spMkLst>
            <pc:docMk/>
            <pc:sldMk cId="595012891" sldId="921"/>
            <ac:spMk id="202" creationId="{58A3EDEC-2175-4B3E-9A9E-59C0672D7A78}"/>
          </ac:spMkLst>
        </pc:spChg>
        <pc:spChg chg="add del mod">
          <ac:chgData name="Mike Payne" userId="d13c3f3e-70b4-46c4-bf60-ab3fdcc06fc0" providerId="ADAL" clId="{CCDC0344-130F-466D-BC21-AF64A9DE54CA}" dt="2021-07-14T16:13:20.059" v="147" actId="1038"/>
          <ac:spMkLst>
            <pc:docMk/>
            <pc:sldMk cId="595012891" sldId="921"/>
            <ac:spMk id="203" creationId="{9FED6E5A-6359-4251-B2A5-25C45F1EFA7D}"/>
          </ac:spMkLst>
        </pc:spChg>
        <pc:graphicFrameChg chg="add del mod">
          <ac:chgData name="Mike Payne" userId="d13c3f3e-70b4-46c4-bf60-ab3fdcc06fc0" providerId="ADAL" clId="{CCDC0344-130F-466D-BC21-AF64A9DE54CA}" dt="2021-07-14T16:13:20.059" v="147" actId="1038"/>
          <ac:graphicFrameMkLst>
            <pc:docMk/>
            <pc:sldMk cId="595012891" sldId="921"/>
            <ac:graphicFrameMk id="206" creationId="{1952C53C-1A0E-47F1-B9C1-98A46DB23B4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86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259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A8EC74-BDE1-4EB3-951E-597917FCE170}" type="slidenum">
              <a:rPr lang="en-US"/>
              <a:pPr>
                <a:defRPr/>
              </a:pPr>
              <a:t>‹#›</a:t>
            </a:fld>
            <a:endParaRPr lang="en-US"/>
          </a:p>
        </p:txBody>
      </p:sp>
    </p:spTree>
    <p:extLst>
      <p:ext uri="{BB962C8B-B14F-4D97-AF65-F5344CB8AC3E}">
        <p14:creationId xmlns:p14="http://schemas.microsoft.com/office/powerpoint/2010/main" val="3579783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33A23-5865-47CF-8E11-80BC0B10EFAA}" type="slidenum">
              <a:rPr lang="en-US"/>
              <a:pPr/>
              <a:t>1</a:t>
            </a:fld>
            <a:endParaRPr lang="en-US" dirty="0"/>
          </a:p>
        </p:txBody>
      </p:sp>
      <p:sp>
        <p:nvSpPr>
          <p:cNvPr id="1054722" name="Rectangle 2"/>
          <p:cNvSpPr>
            <a:spLocks noGrp="1" noRot="1" noChangeAspect="1" noChangeArrowheads="1" noTextEdit="1"/>
          </p:cNvSpPr>
          <p:nvPr>
            <p:ph type="sldImg"/>
          </p:nvPr>
        </p:nvSpPr>
        <p:spPr>
          <a:xfrm>
            <a:off x="381000" y="685800"/>
            <a:ext cx="6096000" cy="3429000"/>
          </a:xfrm>
          <a:ln/>
        </p:spPr>
      </p:sp>
      <p:sp>
        <p:nvSpPr>
          <p:cNvPr id="10547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904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82B4C-FC79-4055-93F4-C536843D1C10}" type="slidenum">
              <a:rPr lang="en-US"/>
              <a:pPr/>
              <a:t>11</a:t>
            </a:fld>
            <a:endParaRPr lang="en-US"/>
          </a:p>
        </p:txBody>
      </p:sp>
      <p:sp>
        <p:nvSpPr>
          <p:cNvPr id="1069058" name="Rectangle 2"/>
          <p:cNvSpPr>
            <a:spLocks noGrp="1" noRot="1" noChangeAspect="1" noChangeArrowheads="1" noTextEdit="1"/>
          </p:cNvSpPr>
          <p:nvPr>
            <p:ph type="sldImg"/>
          </p:nvPr>
        </p:nvSpPr>
        <p:spPr>
          <a:xfrm>
            <a:off x="381000" y="685800"/>
            <a:ext cx="6096000" cy="3429000"/>
          </a:xfrm>
          <a:ln/>
        </p:spPr>
      </p:sp>
      <p:sp>
        <p:nvSpPr>
          <p:cNvPr id="1069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4546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41B37-8ED9-469B-AAFF-1B08489AEED5}" type="slidenum">
              <a:rPr lang="en-US"/>
              <a:pPr/>
              <a:t>12</a:t>
            </a:fld>
            <a:endParaRPr lang="en-US"/>
          </a:p>
        </p:txBody>
      </p:sp>
      <p:sp>
        <p:nvSpPr>
          <p:cNvPr id="1075202" name="Rectangle 2"/>
          <p:cNvSpPr>
            <a:spLocks noGrp="1" noRot="1" noChangeAspect="1" noChangeArrowheads="1" noTextEdit="1"/>
          </p:cNvSpPr>
          <p:nvPr>
            <p:ph type="sldImg"/>
          </p:nvPr>
        </p:nvSpPr>
        <p:spPr>
          <a:xfrm>
            <a:off x="381000" y="685800"/>
            <a:ext cx="6096000" cy="3429000"/>
          </a:xfrm>
          <a:ln/>
        </p:spPr>
      </p:sp>
      <p:sp>
        <p:nvSpPr>
          <p:cNvPr id="107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E4591-9250-452E-AF0A-2E3BB7C8B39B}" type="slidenum">
              <a:rPr lang="en-US"/>
              <a:pPr/>
              <a:t>14</a:t>
            </a:fld>
            <a:endParaRPr lang="en-US"/>
          </a:p>
        </p:txBody>
      </p:sp>
      <p:sp>
        <p:nvSpPr>
          <p:cNvPr id="1079298" name="Rectangle 2"/>
          <p:cNvSpPr>
            <a:spLocks noGrp="1" noRot="1" noChangeAspect="1" noChangeArrowheads="1" noTextEdit="1"/>
          </p:cNvSpPr>
          <p:nvPr>
            <p:ph type="sldImg"/>
          </p:nvPr>
        </p:nvSpPr>
        <p:spPr>
          <a:xfrm>
            <a:off x="381000" y="685800"/>
            <a:ext cx="6096000" cy="3429000"/>
          </a:xfrm>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E4591-9250-452E-AF0A-2E3BB7C8B39B}" type="slidenum">
              <a:rPr lang="en-US"/>
              <a:pPr/>
              <a:t>16</a:t>
            </a:fld>
            <a:endParaRPr lang="en-US"/>
          </a:p>
        </p:txBody>
      </p:sp>
      <p:sp>
        <p:nvSpPr>
          <p:cNvPr id="1079298" name="Rectangle 2"/>
          <p:cNvSpPr>
            <a:spLocks noGrp="1" noRot="1" noChangeAspect="1" noChangeArrowheads="1" noTextEdit="1"/>
          </p:cNvSpPr>
          <p:nvPr>
            <p:ph type="sldImg"/>
          </p:nvPr>
        </p:nvSpPr>
        <p:spPr>
          <a:xfrm>
            <a:off x="381000" y="685800"/>
            <a:ext cx="6096000" cy="3429000"/>
          </a:xfrm>
          <a:ln/>
        </p:spPr>
      </p:sp>
      <p:sp>
        <p:nvSpPr>
          <p:cNvPr id="1079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8045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E4591-9250-452E-AF0A-2E3BB7C8B39B}" type="slidenum">
              <a:rPr lang="en-US"/>
              <a:pPr/>
              <a:t>17</a:t>
            </a:fld>
            <a:endParaRPr lang="en-US"/>
          </a:p>
        </p:txBody>
      </p:sp>
      <p:sp>
        <p:nvSpPr>
          <p:cNvPr id="1079298" name="Rectangle 2"/>
          <p:cNvSpPr>
            <a:spLocks noGrp="1" noRot="1" noChangeAspect="1" noChangeArrowheads="1" noTextEdit="1"/>
          </p:cNvSpPr>
          <p:nvPr>
            <p:ph type="sldImg"/>
          </p:nvPr>
        </p:nvSpPr>
        <p:spPr>
          <a:xfrm>
            <a:off x="381000" y="685800"/>
            <a:ext cx="6096000" cy="3429000"/>
          </a:xfrm>
          <a:ln/>
        </p:spPr>
      </p:sp>
      <p:sp>
        <p:nvSpPr>
          <p:cNvPr id="1079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109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E4591-9250-452E-AF0A-2E3BB7C8B39B}" type="slidenum">
              <a:rPr lang="en-US"/>
              <a:pPr/>
              <a:t>18</a:t>
            </a:fld>
            <a:endParaRPr lang="en-US"/>
          </a:p>
        </p:txBody>
      </p:sp>
      <p:sp>
        <p:nvSpPr>
          <p:cNvPr id="1079298" name="Rectangle 2"/>
          <p:cNvSpPr>
            <a:spLocks noGrp="1" noRot="1" noChangeAspect="1" noChangeArrowheads="1" noTextEdit="1"/>
          </p:cNvSpPr>
          <p:nvPr>
            <p:ph type="sldImg"/>
          </p:nvPr>
        </p:nvSpPr>
        <p:spPr>
          <a:xfrm>
            <a:off x="381000" y="685800"/>
            <a:ext cx="6096000" cy="3429000"/>
          </a:xfrm>
          <a:ln/>
        </p:spPr>
      </p:sp>
      <p:sp>
        <p:nvSpPr>
          <p:cNvPr id="1079299" name="Rectangle 3"/>
          <p:cNvSpPr>
            <a:spLocks noGrp="1" noChangeArrowheads="1"/>
          </p:cNvSpPr>
          <p:nvPr>
            <p:ph type="body" idx="1"/>
          </p:nvPr>
        </p:nvSpPr>
        <p:spPr/>
        <p:txBody>
          <a:bodyPr/>
          <a:lstStyle/>
          <a:p>
            <a:r>
              <a:rPr lang="en-US" dirty="0"/>
              <a:t>5.6716x10</a:t>
            </a:r>
            <a:r>
              <a:rPr lang="en-US" baseline="30000" dirty="0"/>
              <a:t>28</a:t>
            </a:r>
            <a:r>
              <a:rPr lang="en-US" dirty="0"/>
              <a:t>   </a:t>
            </a:r>
            <a:r>
              <a:rPr lang="en-US" dirty="0">
                <a:sym typeface="Wingdings" panose="05000000000000000000" pitchFamily="2" charset="2"/>
              </a:rPr>
              <a:t>  </a:t>
            </a:r>
            <a:r>
              <a:rPr lang="en-US" dirty="0"/>
              <a:t>5.67x10</a:t>
            </a:r>
            <a:r>
              <a:rPr lang="en-US" baseline="30000" dirty="0"/>
              <a:t>28</a:t>
            </a:r>
            <a:endParaRPr lang="en-US" dirty="0"/>
          </a:p>
        </p:txBody>
      </p:sp>
    </p:spTree>
    <p:extLst>
      <p:ext uri="{BB962C8B-B14F-4D97-AF65-F5344CB8AC3E}">
        <p14:creationId xmlns:p14="http://schemas.microsoft.com/office/powerpoint/2010/main" val="3220044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E4591-9250-452E-AF0A-2E3BB7C8B39B}" type="slidenum">
              <a:rPr lang="en-US"/>
              <a:pPr/>
              <a:t>19</a:t>
            </a:fld>
            <a:endParaRPr lang="en-US"/>
          </a:p>
        </p:txBody>
      </p:sp>
      <p:sp>
        <p:nvSpPr>
          <p:cNvPr id="1079298" name="Rectangle 2"/>
          <p:cNvSpPr>
            <a:spLocks noGrp="1" noRot="1" noChangeAspect="1" noChangeArrowheads="1" noTextEdit="1"/>
          </p:cNvSpPr>
          <p:nvPr>
            <p:ph type="sldImg"/>
          </p:nvPr>
        </p:nvSpPr>
        <p:spPr>
          <a:xfrm>
            <a:off x="381000" y="685800"/>
            <a:ext cx="6096000" cy="3429000"/>
          </a:xfrm>
          <a:ln/>
        </p:spPr>
      </p:sp>
      <p:sp>
        <p:nvSpPr>
          <p:cNvPr id="1079299" name="Rectangle 3"/>
          <p:cNvSpPr>
            <a:spLocks noGrp="1" noChangeArrowheads="1"/>
          </p:cNvSpPr>
          <p:nvPr>
            <p:ph type="body" idx="1"/>
          </p:nvPr>
        </p:nvSpPr>
        <p:spPr/>
        <p:txBody>
          <a:bodyPr/>
          <a:lstStyle/>
          <a:p>
            <a:r>
              <a:rPr lang="en-US" dirty="0"/>
              <a:t>5.6815x10</a:t>
            </a:r>
            <a:r>
              <a:rPr lang="en-US" baseline="30000" dirty="0"/>
              <a:t>28</a:t>
            </a:r>
            <a:r>
              <a:rPr lang="en-US" baseline="0" dirty="0"/>
              <a:t>   </a:t>
            </a:r>
            <a:r>
              <a:rPr lang="en-US" baseline="0" dirty="0">
                <a:sym typeface="Wingdings" panose="05000000000000000000" pitchFamily="2" charset="2"/>
              </a:rPr>
              <a:t>   </a:t>
            </a:r>
            <a:r>
              <a:rPr lang="en-US" dirty="0"/>
              <a:t>5.68x10</a:t>
            </a:r>
            <a:r>
              <a:rPr lang="en-US" baseline="30000" dirty="0"/>
              <a:t>28</a:t>
            </a:r>
            <a:endParaRPr lang="en-US" dirty="0"/>
          </a:p>
        </p:txBody>
      </p:sp>
    </p:spTree>
    <p:extLst>
      <p:ext uri="{BB962C8B-B14F-4D97-AF65-F5344CB8AC3E}">
        <p14:creationId xmlns:p14="http://schemas.microsoft.com/office/powerpoint/2010/main" val="250160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7769B-7174-4F66-B446-B22FC589F95C}" type="slidenum">
              <a:rPr lang="en-US"/>
              <a:pPr/>
              <a:t>20</a:t>
            </a:fld>
            <a:endParaRPr lang="en-US"/>
          </a:p>
        </p:txBody>
      </p:sp>
      <p:sp>
        <p:nvSpPr>
          <p:cNvPr id="394242" name="Rectangle 2"/>
          <p:cNvSpPr>
            <a:spLocks noGrp="1" noRot="1" noChangeAspect="1" noChangeArrowheads="1" noTextEdit="1"/>
          </p:cNvSpPr>
          <p:nvPr>
            <p:ph type="sldImg"/>
          </p:nvPr>
        </p:nvSpPr>
        <p:spPr>
          <a:xfrm>
            <a:off x="381000" y="685800"/>
            <a:ext cx="6096000" cy="3429000"/>
          </a:xfrm>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7769B-7174-4F66-B446-B22FC589F95C}" type="slidenum">
              <a:rPr lang="en-US"/>
              <a:pPr/>
              <a:t>21</a:t>
            </a:fld>
            <a:endParaRPr lang="en-US"/>
          </a:p>
        </p:txBody>
      </p:sp>
      <p:sp>
        <p:nvSpPr>
          <p:cNvPr id="394242" name="Rectangle 2"/>
          <p:cNvSpPr>
            <a:spLocks noGrp="1" noRot="1" noChangeAspect="1" noChangeArrowheads="1" noTextEdit="1"/>
          </p:cNvSpPr>
          <p:nvPr>
            <p:ph type="sldImg"/>
          </p:nvPr>
        </p:nvSpPr>
        <p:spPr>
          <a:xfrm>
            <a:off x="381000" y="685800"/>
            <a:ext cx="6096000" cy="3429000"/>
          </a:xfrm>
          <a:ln/>
        </p:spPr>
      </p:sp>
      <p:sp>
        <p:nvSpPr>
          <p:cNvPr id="394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4660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22</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33A23-5865-47CF-8E11-80BC0B10EFAA}" type="slidenum">
              <a:rPr lang="en-US"/>
              <a:pPr/>
              <a:t>2</a:t>
            </a:fld>
            <a:endParaRPr lang="en-US" dirty="0"/>
          </a:p>
        </p:txBody>
      </p:sp>
      <p:sp>
        <p:nvSpPr>
          <p:cNvPr id="1054722" name="Rectangle 2"/>
          <p:cNvSpPr>
            <a:spLocks noGrp="1" noRot="1" noChangeAspect="1" noChangeArrowheads="1" noTextEdit="1"/>
          </p:cNvSpPr>
          <p:nvPr>
            <p:ph type="sldImg"/>
          </p:nvPr>
        </p:nvSpPr>
        <p:spPr>
          <a:xfrm>
            <a:off x="381000" y="685800"/>
            <a:ext cx="6096000" cy="3429000"/>
          </a:xfrm>
          <a:ln/>
        </p:spPr>
      </p:sp>
      <p:sp>
        <p:nvSpPr>
          <p:cNvPr id="10547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35696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23</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250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24</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71003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25</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8501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26</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3232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27</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7480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28</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4051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29</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5164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B9B9A-E34E-482B-A08F-9CF4C820C828}" type="slidenum">
              <a:rPr lang="en-US"/>
              <a:pPr/>
              <a:t>30</a:t>
            </a:fld>
            <a:endParaRPr lang="en-US"/>
          </a:p>
        </p:txBody>
      </p:sp>
      <p:sp>
        <p:nvSpPr>
          <p:cNvPr id="400386" name="Rectangle 2"/>
          <p:cNvSpPr>
            <a:spLocks noGrp="1" noRot="1" noChangeAspect="1" noChangeArrowheads="1" noTextEdit="1"/>
          </p:cNvSpPr>
          <p:nvPr>
            <p:ph type="sldImg"/>
          </p:nvPr>
        </p:nvSpPr>
        <p:spPr>
          <a:xfrm>
            <a:off x="381000" y="685800"/>
            <a:ext cx="6096000" cy="3429000"/>
          </a:xfrm>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31</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r>
              <a:rPr lang="en-US" dirty="0"/>
              <a:t>1.66x10</a:t>
            </a:r>
            <a:r>
              <a:rPr lang="en-US" baseline="30000" dirty="0"/>
              <a:t>6</a:t>
            </a:r>
            <a:endParaRPr lang="en-US" dirty="0"/>
          </a:p>
        </p:txBody>
      </p:sp>
    </p:spTree>
    <p:extLst>
      <p:ext uri="{BB962C8B-B14F-4D97-AF65-F5344CB8AC3E}">
        <p14:creationId xmlns:p14="http://schemas.microsoft.com/office/powerpoint/2010/main" val="3982024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32</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r>
              <a:rPr lang="en-US" dirty="0"/>
              <a:t>4.2533x10</a:t>
            </a:r>
            <a:r>
              <a:rPr lang="en-US" baseline="30000" dirty="0"/>
              <a:t>-5</a:t>
            </a:r>
            <a:endParaRPr lang="en-US" dirty="0"/>
          </a:p>
        </p:txBody>
      </p:sp>
    </p:spTree>
    <p:extLst>
      <p:ext uri="{BB962C8B-B14F-4D97-AF65-F5344CB8AC3E}">
        <p14:creationId xmlns:p14="http://schemas.microsoft.com/office/powerpoint/2010/main" val="365688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ADA1F-6211-4460-87A5-B31308420FC5}" type="slidenum">
              <a:rPr lang="en-US"/>
              <a:pPr/>
              <a:t>3</a:t>
            </a:fld>
            <a:endParaRPr lang="en-US"/>
          </a:p>
        </p:txBody>
      </p:sp>
      <p:sp>
        <p:nvSpPr>
          <p:cNvPr id="1058818" name="Rectangle 2"/>
          <p:cNvSpPr>
            <a:spLocks noGrp="1" noRot="1" noChangeAspect="1" noChangeArrowheads="1" noTextEdit="1"/>
          </p:cNvSpPr>
          <p:nvPr>
            <p:ph type="sldImg"/>
          </p:nvPr>
        </p:nvSpPr>
        <p:spPr>
          <a:xfrm>
            <a:off x="381000" y="685800"/>
            <a:ext cx="6096000" cy="3429000"/>
          </a:xfrm>
          <a:ln/>
        </p:spPr>
      </p:sp>
      <p:sp>
        <p:nvSpPr>
          <p:cNvPr id="105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33</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71432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34</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r>
              <a:rPr lang="en-US" dirty="0"/>
              <a:t>98.5</a:t>
            </a:r>
          </a:p>
        </p:txBody>
      </p:sp>
    </p:spTree>
    <p:extLst>
      <p:ext uri="{BB962C8B-B14F-4D97-AF65-F5344CB8AC3E}">
        <p14:creationId xmlns:p14="http://schemas.microsoft.com/office/powerpoint/2010/main" val="3733503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35</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r>
              <a:rPr lang="en-US" dirty="0"/>
              <a:t>1.66x10</a:t>
            </a:r>
            <a:r>
              <a:rPr lang="en-US" baseline="30000" dirty="0"/>
              <a:t>6</a:t>
            </a:r>
            <a:endParaRPr lang="en-US" dirty="0"/>
          </a:p>
        </p:txBody>
      </p:sp>
    </p:spTree>
    <p:extLst>
      <p:ext uri="{BB962C8B-B14F-4D97-AF65-F5344CB8AC3E}">
        <p14:creationId xmlns:p14="http://schemas.microsoft.com/office/powerpoint/2010/main" val="4056428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36</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r>
              <a:rPr lang="en-US" dirty="0"/>
              <a:t>4.2533x10</a:t>
            </a:r>
            <a:r>
              <a:rPr lang="en-US" baseline="30000" dirty="0"/>
              <a:t>-5</a:t>
            </a:r>
            <a:endParaRPr lang="en-US" dirty="0"/>
          </a:p>
        </p:txBody>
      </p:sp>
    </p:spTree>
    <p:extLst>
      <p:ext uri="{BB962C8B-B14F-4D97-AF65-F5344CB8AC3E}">
        <p14:creationId xmlns:p14="http://schemas.microsoft.com/office/powerpoint/2010/main" val="2478522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37</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0404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38</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r>
              <a:rPr lang="en-US" dirty="0"/>
              <a:t>98.5</a:t>
            </a:r>
          </a:p>
        </p:txBody>
      </p:sp>
    </p:spTree>
    <p:extLst>
      <p:ext uri="{BB962C8B-B14F-4D97-AF65-F5344CB8AC3E}">
        <p14:creationId xmlns:p14="http://schemas.microsoft.com/office/powerpoint/2010/main" val="964196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C2D25-4735-467C-9114-C818E4E4A77D}" type="slidenum">
              <a:rPr lang="en-US"/>
              <a:pPr/>
              <a:t>39</a:t>
            </a:fld>
            <a:endParaRPr lang="en-US"/>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40</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r>
              <a:rPr lang="en-US" dirty="0"/>
              <a:t>9.41x10</a:t>
            </a:r>
            <a:r>
              <a:rPr lang="en-US" baseline="30000" dirty="0"/>
              <a:t>–4</a:t>
            </a:r>
            <a:endParaRPr lang="en-US" dirty="0"/>
          </a:p>
        </p:txBody>
      </p:sp>
    </p:spTree>
    <p:extLst>
      <p:ext uri="{BB962C8B-B14F-4D97-AF65-F5344CB8AC3E}">
        <p14:creationId xmlns:p14="http://schemas.microsoft.com/office/powerpoint/2010/main" val="1946338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41</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61762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42</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r>
              <a:rPr lang="en-US" dirty="0"/>
              <a:t>2.91x10</a:t>
            </a:r>
            <a:r>
              <a:rPr lang="en-US" baseline="30000" dirty="0"/>
              <a:t>–4</a:t>
            </a:r>
            <a:endParaRPr lang="en-US" dirty="0"/>
          </a:p>
        </p:txBody>
      </p:sp>
    </p:spTree>
    <p:extLst>
      <p:ext uri="{BB962C8B-B14F-4D97-AF65-F5344CB8AC3E}">
        <p14:creationId xmlns:p14="http://schemas.microsoft.com/office/powerpoint/2010/main" val="129712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34C3C-2A69-4C4B-8C72-F59FB83FAC05}" type="slidenum">
              <a:rPr lang="en-US"/>
              <a:pPr/>
              <a:t>4</a:t>
            </a:fld>
            <a:endParaRPr lang="en-US"/>
          </a:p>
        </p:txBody>
      </p:sp>
      <p:sp>
        <p:nvSpPr>
          <p:cNvPr id="1060866" name="Rectangle 2"/>
          <p:cNvSpPr>
            <a:spLocks noGrp="1" noRot="1" noChangeAspect="1" noChangeArrowheads="1" noTextEdit="1"/>
          </p:cNvSpPr>
          <p:nvPr>
            <p:ph type="sldImg"/>
          </p:nvPr>
        </p:nvSpPr>
        <p:spPr>
          <a:xfrm>
            <a:off x="381000" y="685800"/>
            <a:ext cx="6096000" cy="3429000"/>
          </a:xfrm>
          <a:ln/>
        </p:spPr>
      </p:sp>
      <p:sp>
        <p:nvSpPr>
          <p:cNvPr id="1060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0480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43</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r>
              <a:rPr lang="en-US" dirty="0"/>
              <a:t>1.611x10</a:t>
            </a:r>
            <a:r>
              <a:rPr lang="en-US" baseline="30000" dirty="0"/>
              <a:t>10</a:t>
            </a:r>
            <a:r>
              <a:rPr lang="en-US" baseline="0" dirty="0"/>
              <a:t> </a:t>
            </a:r>
            <a:r>
              <a:rPr lang="en-US" baseline="0" dirty="0" err="1"/>
              <a:t>pL</a:t>
            </a:r>
            <a:endParaRPr lang="en-US" dirty="0"/>
          </a:p>
        </p:txBody>
      </p:sp>
    </p:spTree>
    <p:extLst>
      <p:ext uri="{BB962C8B-B14F-4D97-AF65-F5344CB8AC3E}">
        <p14:creationId xmlns:p14="http://schemas.microsoft.com/office/powerpoint/2010/main" val="1467463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9B065-E92F-4132-A5ED-877050EC66C0}" type="slidenum">
              <a:rPr lang="en-US"/>
              <a:pPr/>
              <a:t>44</a:t>
            </a:fld>
            <a:endParaRPr lang="en-US"/>
          </a:p>
        </p:txBody>
      </p:sp>
      <p:sp>
        <p:nvSpPr>
          <p:cNvPr id="1114114" name="Rectangle 2"/>
          <p:cNvSpPr>
            <a:spLocks noGrp="1" noRot="1" noChangeAspect="1" noChangeArrowheads="1" noTextEdit="1"/>
          </p:cNvSpPr>
          <p:nvPr>
            <p:ph type="sldImg"/>
          </p:nvPr>
        </p:nvSpPr>
        <p:spPr>
          <a:xfrm>
            <a:off x="381000" y="685800"/>
            <a:ext cx="6096000" cy="3429000"/>
          </a:xfrm>
          <a:ln/>
        </p:spPr>
      </p:sp>
      <p:sp>
        <p:nvSpPr>
          <p:cNvPr id="111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ABF03-FD30-4426-A2C3-2681353FB61B}" type="slidenum">
              <a:rPr lang="en-US"/>
              <a:pPr/>
              <a:t>45</a:t>
            </a:fld>
            <a:endParaRPr lang="en-US"/>
          </a:p>
        </p:txBody>
      </p:sp>
      <p:sp>
        <p:nvSpPr>
          <p:cNvPr id="1142786" name="Rectangle 2"/>
          <p:cNvSpPr>
            <a:spLocks noGrp="1" noRot="1" noChangeAspect="1" noChangeArrowheads="1" noTextEdit="1"/>
          </p:cNvSpPr>
          <p:nvPr>
            <p:ph type="sldImg"/>
          </p:nvPr>
        </p:nvSpPr>
        <p:spPr>
          <a:xfrm>
            <a:off x="381000" y="685800"/>
            <a:ext cx="6096000" cy="3429000"/>
          </a:xfrm>
          <a:ln/>
        </p:spPr>
      </p:sp>
      <p:sp>
        <p:nvSpPr>
          <p:cNvPr id="114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3739E-052F-4479-B851-C07A578E423B}" type="slidenum">
              <a:rPr lang="en-US"/>
              <a:pPr/>
              <a:t>46</a:t>
            </a:fld>
            <a:endParaRPr lang="en-US"/>
          </a:p>
        </p:txBody>
      </p:sp>
      <p:sp>
        <p:nvSpPr>
          <p:cNvPr id="418818" name="Rectangle 2"/>
          <p:cNvSpPr>
            <a:spLocks noGrp="1" noRot="1" noChangeAspect="1" noChangeArrowheads="1" noTextEdit="1"/>
          </p:cNvSpPr>
          <p:nvPr>
            <p:ph type="sldImg"/>
          </p:nvPr>
        </p:nvSpPr>
        <p:spPr>
          <a:xfrm>
            <a:off x="381000" y="685800"/>
            <a:ext cx="6096000" cy="3429000"/>
          </a:xfrm>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8357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3739E-052F-4479-B851-C07A578E423B}" type="slidenum">
              <a:rPr lang="en-US"/>
              <a:pPr/>
              <a:t>48</a:t>
            </a:fld>
            <a:endParaRPr lang="en-US"/>
          </a:p>
        </p:txBody>
      </p:sp>
      <p:sp>
        <p:nvSpPr>
          <p:cNvPr id="418818" name="Rectangle 2"/>
          <p:cNvSpPr>
            <a:spLocks noGrp="1" noRot="1" noChangeAspect="1" noChangeArrowheads="1" noTextEdit="1"/>
          </p:cNvSpPr>
          <p:nvPr>
            <p:ph type="sldImg"/>
          </p:nvPr>
        </p:nvSpPr>
        <p:spPr>
          <a:xfrm>
            <a:off x="381000" y="685800"/>
            <a:ext cx="6096000" cy="3429000"/>
          </a:xfrm>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4504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49</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9688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3739E-052F-4479-B851-C07A578E423B}" type="slidenum">
              <a:rPr lang="en-US"/>
              <a:pPr/>
              <a:t>50</a:t>
            </a:fld>
            <a:endParaRPr lang="en-US"/>
          </a:p>
        </p:txBody>
      </p:sp>
      <p:sp>
        <p:nvSpPr>
          <p:cNvPr id="418818" name="Rectangle 2"/>
          <p:cNvSpPr>
            <a:spLocks noGrp="1" noRot="1" noChangeAspect="1" noChangeArrowheads="1" noTextEdit="1"/>
          </p:cNvSpPr>
          <p:nvPr>
            <p:ph type="sldImg"/>
          </p:nvPr>
        </p:nvSpPr>
        <p:spPr>
          <a:xfrm>
            <a:off x="381000" y="685800"/>
            <a:ext cx="6096000" cy="3429000"/>
          </a:xfrm>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92156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3739E-052F-4479-B851-C07A578E423B}" type="slidenum">
              <a:rPr lang="en-US"/>
              <a:pPr/>
              <a:t>51</a:t>
            </a:fld>
            <a:endParaRPr lang="en-US"/>
          </a:p>
        </p:txBody>
      </p:sp>
      <p:sp>
        <p:nvSpPr>
          <p:cNvPr id="418818" name="Rectangle 2"/>
          <p:cNvSpPr>
            <a:spLocks noGrp="1" noRot="1" noChangeAspect="1" noChangeArrowheads="1" noTextEdit="1"/>
          </p:cNvSpPr>
          <p:nvPr>
            <p:ph type="sldImg"/>
          </p:nvPr>
        </p:nvSpPr>
        <p:spPr>
          <a:xfrm>
            <a:off x="381000" y="685800"/>
            <a:ext cx="6096000" cy="3429000"/>
          </a:xfrm>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77511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52</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44877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3739E-052F-4479-B851-C07A578E423B}" type="slidenum">
              <a:rPr lang="en-US"/>
              <a:pPr/>
              <a:t>53</a:t>
            </a:fld>
            <a:endParaRPr lang="en-US"/>
          </a:p>
        </p:txBody>
      </p:sp>
      <p:sp>
        <p:nvSpPr>
          <p:cNvPr id="418818" name="Rectangle 2"/>
          <p:cNvSpPr>
            <a:spLocks noGrp="1" noRot="1" noChangeAspect="1" noChangeArrowheads="1" noTextEdit="1"/>
          </p:cNvSpPr>
          <p:nvPr>
            <p:ph type="sldImg"/>
          </p:nvPr>
        </p:nvSpPr>
        <p:spPr>
          <a:xfrm>
            <a:off x="381000" y="685800"/>
            <a:ext cx="6096000" cy="3429000"/>
          </a:xfrm>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797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12339-491A-4A22-88A2-206ECC90EEB5}" type="slidenum">
              <a:rPr lang="en-US"/>
              <a:pPr/>
              <a:t>5</a:t>
            </a:fld>
            <a:endParaRPr lang="en-US"/>
          </a:p>
        </p:txBody>
      </p:sp>
      <p:sp>
        <p:nvSpPr>
          <p:cNvPr id="1062914" name="Rectangle 2"/>
          <p:cNvSpPr>
            <a:spLocks noGrp="1" noRot="1" noChangeAspect="1" noChangeArrowheads="1" noTextEdit="1"/>
          </p:cNvSpPr>
          <p:nvPr>
            <p:ph type="sldImg"/>
          </p:nvPr>
        </p:nvSpPr>
        <p:spPr>
          <a:xfrm>
            <a:off x="381000" y="685800"/>
            <a:ext cx="6096000" cy="3429000"/>
          </a:xfrm>
          <a:ln/>
        </p:spPr>
      </p:sp>
      <p:sp>
        <p:nvSpPr>
          <p:cNvPr id="1062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884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3739E-052F-4479-B851-C07A578E423B}" type="slidenum">
              <a:rPr lang="en-US"/>
              <a:pPr/>
              <a:t>54</a:t>
            </a:fld>
            <a:endParaRPr lang="en-US"/>
          </a:p>
        </p:txBody>
      </p:sp>
      <p:sp>
        <p:nvSpPr>
          <p:cNvPr id="418818" name="Rectangle 2"/>
          <p:cNvSpPr>
            <a:spLocks noGrp="1" noRot="1" noChangeAspect="1" noChangeArrowheads="1" noTextEdit="1"/>
          </p:cNvSpPr>
          <p:nvPr>
            <p:ph type="sldImg"/>
          </p:nvPr>
        </p:nvSpPr>
        <p:spPr>
          <a:xfrm>
            <a:off x="381000" y="685800"/>
            <a:ext cx="6096000" cy="3429000"/>
          </a:xfrm>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1102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3739E-052F-4479-B851-C07A578E423B}" type="slidenum">
              <a:rPr lang="en-US"/>
              <a:pPr/>
              <a:t>56</a:t>
            </a:fld>
            <a:endParaRPr lang="en-US"/>
          </a:p>
        </p:txBody>
      </p:sp>
      <p:sp>
        <p:nvSpPr>
          <p:cNvPr id="418818" name="Rectangle 2"/>
          <p:cNvSpPr>
            <a:spLocks noGrp="1" noRot="1" noChangeAspect="1" noChangeArrowheads="1" noTextEdit="1"/>
          </p:cNvSpPr>
          <p:nvPr>
            <p:ph type="sldImg"/>
          </p:nvPr>
        </p:nvSpPr>
        <p:spPr>
          <a:xfrm>
            <a:off x="381000" y="685800"/>
            <a:ext cx="6096000" cy="3429000"/>
          </a:xfrm>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01773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3739E-052F-4479-B851-C07A578E423B}" type="slidenum">
              <a:rPr lang="en-US"/>
              <a:pPr/>
              <a:t>58</a:t>
            </a:fld>
            <a:endParaRPr lang="en-US"/>
          </a:p>
        </p:txBody>
      </p:sp>
      <p:sp>
        <p:nvSpPr>
          <p:cNvPr id="418818" name="Rectangle 2"/>
          <p:cNvSpPr>
            <a:spLocks noGrp="1" noRot="1" noChangeAspect="1" noChangeArrowheads="1" noTextEdit="1"/>
          </p:cNvSpPr>
          <p:nvPr>
            <p:ph type="sldImg"/>
          </p:nvPr>
        </p:nvSpPr>
        <p:spPr>
          <a:xfrm>
            <a:off x="381000" y="685800"/>
            <a:ext cx="6096000" cy="3429000"/>
          </a:xfrm>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8526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55B8E-2994-4076-80C3-321B31E8C284}" type="slidenum">
              <a:rPr lang="en-US"/>
              <a:pPr/>
              <a:t>59</a:t>
            </a:fld>
            <a:endParaRPr lang="en-US"/>
          </a:p>
        </p:txBody>
      </p:sp>
      <p:sp>
        <p:nvSpPr>
          <p:cNvPr id="433154" name="Rectangle 2"/>
          <p:cNvSpPr>
            <a:spLocks noGrp="1" noRot="1" noChangeAspect="1" noChangeArrowheads="1" noTextEdit="1"/>
          </p:cNvSpPr>
          <p:nvPr>
            <p:ph type="sldImg"/>
          </p:nvPr>
        </p:nvSpPr>
        <p:spPr>
          <a:xfrm>
            <a:off x="381000" y="685800"/>
            <a:ext cx="6096000" cy="3429000"/>
          </a:xfrm>
          <a:ln/>
        </p:spPr>
      </p:sp>
      <p:sp>
        <p:nvSpPr>
          <p:cNvPr id="43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55B8E-2994-4076-80C3-321B31E8C284}" type="slidenum">
              <a:rPr lang="en-US"/>
              <a:pPr/>
              <a:t>61</a:t>
            </a:fld>
            <a:endParaRPr lang="en-US"/>
          </a:p>
        </p:txBody>
      </p:sp>
      <p:sp>
        <p:nvSpPr>
          <p:cNvPr id="433154" name="Rectangle 2"/>
          <p:cNvSpPr>
            <a:spLocks noGrp="1" noRot="1" noChangeAspect="1" noChangeArrowheads="1" noTextEdit="1"/>
          </p:cNvSpPr>
          <p:nvPr>
            <p:ph type="sldImg"/>
          </p:nvPr>
        </p:nvSpPr>
        <p:spPr>
          <a:xfrm>
            <a:off x="381000" y="685800"/>
            <a:ext cx="6096000" cy="3429000"/>
          </a:xfrm>
          <a:ln/>
        </p:spPr>
      </p:sp>
      <p:sp>
        <p:nvSpPr>
          <p:cNvPr id="433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51152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62</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86412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55B8E-2994-4076-80C3-321B31E8C284}" type="slidenum">
              <a:rPr lang="en-US"/>
              <a:pPr/>
              <a:t>63</a:t>
            </a:fld>
            <a:endParaRPr lang="en-US"/>
          </a:p>
        </p:txBody>
      </p:sp>
      <p:sp>
        <p:nvSpPr>
          <p:cNvPr id="433154" name="Rectangle 2"/>
          <p:cNvSpPr>
            <a:spLocks noGrp="1" noRot="1" noChangeAspect="1" noChangeArrowheads="1" noTextEdit="1"/>
          </p:cNvSpPr>
          <p:nvPr>
            <p:ph type="sldImg"/>
          </p:nvPr>
        </p:nvSpPr>
        <p:spPr>
          <a:xfrm>
            <a:off x="381000" y="685800"/>
            <a:ext cx="6096000" cy="3429000"/>
          </a:xfrm>
          <a:ln/>
        </p:spPr>
      </p:sp>
      <p:sp>
        <p:nvSpPr>
          <p:cNvPr id="433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4066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A4E69-E1BB-43DA-BA21-818A9F77036B}" type="slidenum">
              <a:rPr lang="en-US"/>
              <a:pPr/>
              <a:t>64</a:t>
            </a:fld>
            <a:endParaRPr lang="en-US"/>
          </a:p>
        </p:txBody>
      </p:sp>
      <p:sp>
        <p:nvSpPr>
          <p:cNvPr id="443394" name="Rectangle 2"/>
          <p:cNvSpPr>
            <a:spLocks noGrp="1" noRot="1" noChangeAspect="1" noChangeArrowheads="1" noTextEdit="1"/>
          </p:cNvSpPr>
          <p:nvPr>
            <p:ph type="sldImg"/>
          </p:nvPr>
        </p:nvSpPr>
        <p:spPr>
          <a:xfrm>
            <a:off x="381000" y="685800"/>
            <a:ext cx="6096000" cy="3429000"/>
          </a:xfrm>
          <a:ln/>
        </p:spPr>
      </p:sp>
      <p:sp>
        <p:nvSpPr>
          <p:cNvPr id="443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78982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A4E69-E1BB-43DA-BA21-818A9F77036B}" type="slidenum">
              <a:rPr lang="en-US"/>
              <a:pPr/>
              <a:t>65</a:t>
            </a:fld>
            <a:endParaRPr lang="en-US"/>
          </a:p>
        </p:txBody>
      </p:sp>
      <p:sp>
        <p:nvSpPr>
          <p:cNvPr id="443394" name="Rectangle 2"/>
          <p:cNvSpPr>
            <a:spLocks noGrp="1" noRot="1" noChangeAspect="1" noChangeArrowheads="1" noTextEdit="1"/>
          </p:cNvSpPr>
          <p:nvPr>
            <p:ph type="sldImg"/>
          </p:nvPr>
        </p:nvSpPr>
        <p:spPr>
          <a:xfrm>
            <a:off x="381000" y="685800"/>
            <a:ext cx="6096000" cy="3429000"/>
          </a:xfrm>
          <a:ln/>
        </p:spPr>
      </p:sp>
      <p:sp>
        <p:nvSpPr>
          <p:cNvPr id="443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50962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A4E69-E1BB-43DA-BA21-818A9F77036B}" type="slidenum">
              <a:rPr lang="en-US"/>
              <a:pPr/>
              <a:t>67</a:t>
            </a:fld>
            <a:endParaRPr lang="en-US"/>
          </a:p>
        </p:txBody>
      </p:sp>
      <p:sp>
        <p:nvSpPr>
          <p:cNvPr id="443394" name="Rectangle 2"/>
          <p:cNvSpPr>
            <a:spLocks noGrp="1" noRot="1" noChangeAspect="1" noChangeArrowheads="1" noTextEdit="1"/>
          </p:cNvSpPr>
          <p:nvPr>
            <p:ph type="sldImg"/>
          </p:nvPr>
        </p:nvSpPr>
        <p:spPr>
          <a:xfrm>
            <a:off x="381000" y="685800"/>
            <a:ext cx="6096000" cy="3429000"/>
          </a:xfrm>
          <a:ln/>
        </p:spPr>
      </p:sp>
      <p:sp>
        <p:nvSpPr>
          <p:cNvPr id="443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2477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37E51-55CA-4D6A-8F85-3374D78490B3}" type="slidenum">
              <a:rPr lang="en-US"/>
              <a:pPr/>
              <a:t>6</a:t>
            </a:fld>
            <a:endParaRPr lang="en-US"/>
          </a:p>
        </p:txBody>
      </p:sp>
      <p:sp>
        <p:nvSpPr>
          <p:cNvPr id="1064962" name="Rectangle 2"/>
          <p:cNvSpPr>
            <a:spLocks noGrp="1" noRot="1" noChangeAspect="1" noChangeArrowheads="1" noTextEdit="1"/>
          </p:cNvSpPr>
          <p:nvPr>
            <p:ph type="sldImg"/>
          </p:nvPr>
        </p:nvSpPr>
        <p:spPr>
          <a:xfrm>
            <a:off x="381000" y="685800"/>
            <a:ext cx="6096000" cy="3429000"/>
          </a:xfrm>
          <a:ln/>
        </p:spPr>
      </p:sp>
      <p:sp>
        <p:nvSpPr>
          <p:cNvPr id="106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64C8B-A906-4792-906A-7418CED306C5}" type="slidenum">
              <a:rPr lang="en-US"/>
              <a:pPr/>
              <a:t>68</a:t>
            </a:fld>
            <a:endParaRPr lang="en-US"/>
          </a:p>
        </p:txBody>
      </p:sp>
      <p:sp>
        <p:nvSpPr>
          <p:cNvPr id="439298" name="Rectangle 2"/>
          <p:cNvSpPr>
            <a:spLocks noGrp="1" noRot="1" noChangeAspect="1" noChangeArrowheads="1" noTextEdit="1"/>
          </p:cNvSpPr>
          <p:nvPr>
            <p:ph type="sldImg"/>
          </p:nvPr>
        </p:nvSpPr>
        <p:spPr>
          <a:xfrm>
            <a:off x="381000" y="685800"/>
            <a:ext cx="6096000" cy="3429000"/>
          </a:xfrm>
          <a:ln/>
        </p:spPr>
      </p:sp>
      <p:sp>
        <p:nvSpPr>
          <p:cNvPr id="43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64C8B-A906-4792-906A-7418CED306C5}" type="slidenum">
              <a:rPr lang="en-US"/>
              <a:pPr/>
              <a:t>70</a:t>
            </a:fld>
            <a:endParaRPr lang="en-US"/>
          </a:p>
        </p:txBody>
      </p:sp>
      <p:sp>
        <p:nvSpPr>
          <p:cNvPr id="439298" name="Rectangle 2"/>
          <p:cNvSpPr>
            <a:spLocks noGrp="1" noRot="1" noChangeAspect="1" noChangeArrowheads="1" noTextEdit="1"/>
          </p:cNvSpPr>
          <p:nvPr>
            <p:ph type="sldImg"/>
          </p:nvPr>
        </p:nvSpPr>
        <p:spPr>
          <a:xfrm>
            <a:off x="381000" y="685800"/>
            <a:ext cx="6096000" cy="3429000"/>
          </a:xfrm>
          <a:ln/>
        </p:spPr>
      </p:sp>
      <p:sp>
        <p:nvSpPr>
          <p:cNvPr id="439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47423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71</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26931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5F294-9BF4-4268-8231-C99D287AEDBC}" type="slidenum">
              <a:rPr lang="en-US"/>
              <a:pPr/>
              <a:t>72</a:t>
            </a:fld>
            <a:endParaRPr lang="en-US"/>
          </a:p>
        </p:txBody>
      </p:sp>
      <p:sp>
        <p:nvSpPr>
          <p:cNvPr id="396290" name="Rectangle 2"/>
          <p:cNvSpPr>
            <a:spLocks noGrp="1" noRot="1" noChangeAspect="1" noChangeArrowheads="1" noTextEdit="1"/>
          </p:cNvSpPr>
          <p:nvPr>
            <p:ph type="sldImg"/>
          </p:nvPr>
        </p:nvSpPr>
        <p:spPr>
          <a:xfrm>
            <a:off x="381000" y="685800"/>
            <a:ext cx="6096000" cy="3429000"/>
          </a:xfrm>
          <a:ln/>
        </p:spPr>
      </p:sp>
      <p:sp>
        <p:nvSpPr>
          <p:cNvPr id="396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93871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64C8B-A906-4792-906A-7418CED306C5}" type="slidenum">
              <a:rPr lang="en-US"/>
              <a:pPr/>
              <a:t>73</a:t>
            </a:fld>
            <a:endParaRPr lang="en-US"/>
          </a:p>
        </p:txBody>
      </p:sp>
      <p:sp>
        <p:nvSpPr>
          <p:cNvPr id="439298" name="Rectangle 2"/>
          <p:cNvSpPr>
            <a:spLocks noGrp="1" noRot="1" noChangeAspect="1" noChangeArrowheads="1" noTextEdit="1"/>
          </p:cNvSpPr>
          <p:nvPr>
            <p:ph type="sldImg"/>
          </p:nvPr>
        </p:nvSpPr>
        <p:spPr>
          <a:xfrm>
            <a:off x="381000" y="685800"/>
            <a:ext cx="6096000" cy="3429000"/>
          </a:xfrm>
          <a:ln/>
        </p:spPr>
      </p:sp>
      <p:sp>
        <p:nvSpPr>
          <p:cNvPr id="439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4378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5E05E-BBED-4575-B1B5-9B4DEB0F7020}" type="slidenum">
              <a:rPr lang="en-US"/>
              <a:pPr/>
              <a:t>74</a:t>
            </a:fld>
            <a:endParaRPr lang="en-US"/>
          </a:p>
        </p:txBody>
      </p:sp>
      <p:sp>
        <p:nvSpPr>
          <p:cNvPr id="442370" name="Rectangle 2"/>
          <p:cNvSpPr>
            <a:spLocks noGrp="1" noRot="1" noChangeAspect="1" noChangeArrowheads="1" noTextEdit="1"/>
          </p:cNvSpPr>
          <p:nvPr>
            <p:ph type="sldImg"/>
          </p:nvPr>
        </p:nvSpPr>
        <p:spPr>
          <a:xfrm>
            <a:off x="381000" y="685800"/>
            <a:ext cx="6096000" cy="3429000"/>
          </a:xfrm>
          <a:ln/>
        </p:spPr>
      </p:sp>
      <p:sp>
        <p:nvSpPr>
          <p:cNvPr id="442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57147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5E05E-BBED-4575-B1B5-9B4DEB0F7020}" type="slidenum">
              <a:rPr lang="en-US"/>
              <a:pPr/>
              <a:t>75</a:t>
            </a:fld>
            <a:endParaRPr lang="en-US"/>
          </a:p>
        </p:txBody>
      </p:sp>
      <p:sp>
        <p:nvSpPr>
          <p:cNvPr id="442370" name="Rectangle 2"/>
          <p:cNvSpPr>
            <a:spLocks noGrp="1" noRot="1" noChangeAspect="1" noChangeArrowheads="1" noTextEdit="1"/>
          </p:cNvSpPr>
          <p:nvPr>
            <p:ph type="sldImg"/>
          </p:nvPr>
        </p:nvSpPr>
        <p:spPr>
          <a:xfrm>
            <a:off x="381000" y="685800"/>
            <a:ext cx="6096000" cy="3429000"/>
          </a:xfrm>
          <a:ln/>
        </p:spPr>
      </p:sp>
      <p:sp>
        <p:nvSpPr>
          <p:cNvPr id="442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88480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5E05E-BBED-4575-B1B5-9B4DEB0F7020}" type="slidenum">
              <a:rPr lang="en-US"/>
              <a:pPr/>
              <a:t>77</a:t>
            </a:fld>
            <a:endParaRPr lang="en-US"/>
          </a:p>
        </p:txBody>
      </p:sp>
      <p:sp>
        <p:nvSpPr>
          <p:cNvPr id="442370" name="Rectangle 2"/>
          <p:cNvSpPr>
            <a:spLocks noGrp="1" noRot="1" noChangeAspect="1" noChangeArrowheads="1" noTextEdit="1"/>
          </p:cNvSpPr>
          <p:nvPr>
            <p:ph type="sldImg"/>
          </p:nvPr>
        </p:nvSpPr>
        <p:spPr>
          <a:xfrm>
            <a:off x="381000" y="685800"/>
            <a:ext cx="6096000" cy="3429000"/>
          </a:xfrm>
          <a:ln/>
        </p:spPr>
      </p:sp>
      <p:sp>
        <p:nvSpPr>
          <p:cNvPr id="442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4173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74C67-4823-40D3-A440-254F8962916B}" type="slidenum">
              <a:rPr lang="en-US"/>
              <a:pPr/>
              <a:t>78</a:t>
            </a:fld>
            <a:endParaRPr lang="en-US"/>
          </a:p>
        </p:txBody>
      </p:sp>
      <p:sp>
        <p:nvSpPr>
          <p:cNvPr id="1157122" name="Rectangle 2"/>
          <p:cNvSpPr>
            <a:spLocks noGrp="1" noRot="1" noChangeAspect="1" noChangeArrowheads="1" noTextEdit="1"/>
          </p:cNvSpPr>
          <p:nvPr>
            <p:ph type="sldImg"/>
          </p:nvPr>
        </p:nvSpPr>
        <p:spPr>
          <a:xfrm>
            <a:off x="381000" y="685800"/>
            <a:ext cx="6096000" cy="3429000"/>
          </a:xfrm>
          <a:ln/>
        </p:spPr>
      </p:sp>
      <p:sp>
        <p:nvSpPr>
          <p:cNvPr id="115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A9DDD-B9A2-4FDE-B3E6-FABF07AE2FFD}" type="slidenum">
              <a:rPr lang="en-US"/>
              <a:pPr/>
              <a:t>79</a:t>
            </a:fld>
            <a:endParaRPr lang="en-US"/>
          </a:p>
        </p:txBody>
      </p:sp>
      <p:sp>
        <p:nvSpPr>
          <p:cNvPr id="481282" name="Rectangle 2"/>
          <p:cNvSpPr>
            <a:spLocks noGrp="1" noRot="1" noChangeAspect="1" noChangeArrowheads="1" noTextEdit="1"/>
          </p:cNvSpPr>
          <p:nvPr>
            <p:ph type="sldImg"/>
          </p:nvPr>
        </p:nvSpPr>
        <p:spPr>
          <a:xfrm>
            <a:off x="381000" y="685800"/>
            <a:ext cx="6096000" cy="3429000"/>
          </a:xfrm>
          <a:ln/>
        </p:spPr>
      </p:sp>
      <p:sp>
        <p:nvSpPr>
          <p:cNvPr id="48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924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82B4C-FC79-4055-93F4-C536843D1C10}" type="slidenum">
              <a:rPr lang="en-US"/>
              <a:pPr/>
              <a:t>7</a:t>
            </a:fld>
            <a:endParaRPr lang="en-US"/>
          </a:p>
        </p:txBody>
      </p:sp>
      <p:sp>
        <p:nvSpPr>
          <p:cNvPr id="1069058" name="Rectangle 2"/>
          <p:cNvSpPr>
            <a:spLocks noGrp="1" noRot="1" noChangeAspect="1" noChangeArrowheads="1" noTextEdit="1"/>
          </p:cNvSpPr>
          <p:nvPr>
            <p:ph type="sldImg"/>
          </p:nvPr>
        </p:nvSpPr>
        <p:spPr>
          <a:xfrm>
            <a:off x="381000" y="685800"/>
            <a:ext cx="6096000" cy="3429000"/>
          </a:xfrm>
          <a:ln/>
        </p:spPr>
      </p:sp>
      <p:sp>
        <p:nvSpPr>
          <p:cNvPr id="106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A9DDD-B9A2-4FDE-B3E6-FABF07AE2FFD}" type="slidenum">
              <a:rPr lang="en-US"/>
              <a:pPr/>
              <a:t>81</a:t>
            </a:fld>
            <a:endParaRPr lang="en-US"/>
          </a:p>
        </p:txBody>
      </p:sp>
      <p:sp>
        <p:nvSpPr>
          <p:cNvPr id="481282" name="Rectangle 2"/>
          <p:cNvSpPr>
            <a:spLocks noGrp="1" noRot="1" noChangeAspect="1" noChangeArrowheads="1" noTextEdit="1"/>
          </p:cNvSpPr>
          <p:nvPr>
            <p:ph type="sldImg"/>
          </p:nvPr>
        </p:nvSpPr>
        <p:spPr>
          <a:xfrm>
            <a:off x="381000" y="685800"/>
            <a:ext cx="6096000" cy="3429000"/>
          </a:xfrm>
          <a:ln/>
        </p:spPr>
      </p:sp>
      <p:sp>
        <p:nvSpPr>
          <p:cNvPr id="48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17368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A9DDD-B9A2-4FDE-B3E6-FABF07AE2FFD}" type="slidenum">
              <a:rPr lang="en-US"/>
              <a:pPr/>
              <a:t>82</a:t>
            </a:fld>
            <a:endParaRPr lang="en-US"/>
          </a:p>
        </p:txBody>
      </p:sp>
      <p:sp>
        <p:nvSpPr>
          <p:cNvPr id="481282" name="Rectangle 2"/>
          <p:cNvSpPr>
            <a:spLocks noGrp="1" noRot="1" noChangeAspect="1" noChangeArrowheads="1" noTextEdit="1"/>
          </p:cNvSpPr>
          <p:nvPr>
            <p:ph type="sldImg"/>
          </p:nvPr>
        </p:nvSpPr>
        <p:spPr>
          <a:xfrm>
            <a:off x="381000" y="685800"/>
            <a:ext cx="6096000" cy="3429000"/>
          </a:xfrm>
          <a:ln/>
        </p:spPr>
      </p:sp>
      <p:sp>
        <p:nvSpPr>
          <p:cNvPr id="48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4707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A9DDD-B9A2-4FDE-B3E6-FABF07AE2FFD}" type="slidenum">
              <a:rPr lang="en-US"/>
              <a:pPr/>
              <a:t>84</a:t>
            </a:fld>
            <a:endParaRPr lang="en-US"/>
          </a:p>
        </p:txBody>
      </p:sp>
      <p:sp>
        <p:nvSpPr>
          <p:cNvPr id="481282" name="Rectangle 2"/>
          <p:cNvSpPr>
            <a:spLocks noGrp="1" noRot="1" noChangeAspect="1" noChangeArrowheads="1" noTextEdit="1"/>
          </p:cNvSpPr>
          <p:nvPr>
            <p:ph type="sldImg"/>
          </p:nvPr>
        </p:nvSpPr>
        <p:spPr>
          <a:xfrm>
            <a:off x="381000" y="685800"/>
            <a:ext cx="6096000" cy="3429000"/>
          </a:xfrm>
          <a:ln/>
        </p:spPr>
      </p:sp>
      <p:sp>
        <p:nvSpPr>
          <p:cNvPr id="481283" name="Rectangle 3"/>
          <p:cNvSpPr>
            <a:spLocks noGrp="1" noChangeArrowheads="1"/>
          </p:cNvSpPr>
          <p:nvPr>
            <p:ph type="body" idx="1"/>
          </p:nvPr>
        </p:nvSpPr>
        <p:spPr/>
        <p:txBody>
          <a:bodyPr/>
          <a:lstStyle/>
          <a:p>
            <a:r>
              <a:rPr lang="en-US" dirty="0"/>
              <a:t>40.90850982 gal H</a:t>
            </a:r>
            <a:r>
              <a:rPr lang="en-US" baseline="-25000" dirty="0"/>
              <a:t>2</a:t>
            </a:r>
            <a:r>
              <a:rPr lang="en-US" baseline="0" dirty="0"/>
              <a:t>O </a:t>
            </a:r>
            <a:r>
              <a:rPr lang="en-US" baseline="0" dirty="0">
                <a:sym typeface="Wingdings" panose="05000000000000000000" pitchFamily="2" charset="2"/>
              </a:rPr>
              <a:t> 41 gal H</a:t>
            </a:r>
            <a:r>
              <a:rPr lang="en-US" baseline="-25000" dirty="0">
                <a:sym typeface="Wingdings" panose="05000000000000000000" pitchFamily="2" charset="2"/>
              </a:rPr>
              <a:t>2</a:t>
            </a:r>
            <a:r>
              <a:rPr lang="en-US" baseline="0" dirty="0">
                <a:sym typeface="Wingdings" panose="05000000000000000000" pitchFamily="2" charset="2"/>
              </a:rPr>
              <a:t>O</a:t>
            </a:r>
            <a:endParaRPr lang="en-US" dirty="0"/>
          </a:p>
        </p:txBody>
      </p:sp>
    </p:spTree>
    <p:extLst>
      <p:ext uri="{BB962C8B-B14F-4D97-AF65-F5344CB8AC3E}">
        <p14:creationId xmlns:p14="http://schemas.microsoft.com/office/powerpoint/2010/main" val="35817546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FD2BB-CBC3-4BF8-950D-1A04CB32DFBB}" type="slidenum">
              <a:rPr lang="en-US"/>
              <a:pPr/>
              <a:t>85</a:t>
            </a:fld>
            <a:endParaRPr lang="en-US" dirty="0"/>
          </a:p>
        </p:txBody>
      </p:sp>
      <p:sp>
        <p:nvSpPr>
          <p:cNvPr id="518146" name="Rectangle 2"/>
          <p:cNvSpPr>
            <a:spLocks noGrp="1" noRot="1" noChangeAspect="1" noChangeArrowheads="1" noTextEdit="1"/>
          </p:cNvSpPr>
          <p:nvPr>
            <p:ph type="sldImg"/>
          </p:nvPr>
        </p:nvSpPr>
        <p:spPr>
          <a:xfrm>
            <a:off x="381000" y="685800"/>
            <a:ext cx="6096000" cy="3429000"/>
          </a:xfrm>
          <a:ln/>
        </p:spPr>
      </p:sp>
      <p:sp>
        <p:nvSpPr>
          <p:cNvPr id="518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79093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FD2BB-CBC3-4BF8-950D-1A04CB32DFBB}" type="slidenum">
              <a:rPr lang="en-US"/>
              <a:pPr/>
              <a:t>86</a:t>
            </a:fld>
            <a:endParaRPr lang="en-US" dirty="0"/>
          </a:p>
        </p:txBody>
      </p:sp>
      <p:sp>
        <p:nvSpPr>
          <p:cNvPr id="518146" name="Rectangle 2"/>
          <p:cNvSpPr>
            <a:spLocks noGrp="1" noRot="1" noChangeAspect="1" noChangeArrowheads="1" noTextEdit="1"/>
          </p:cNvSpPr>
          <p:nvPr>
            <p:ph type="sldImg"/>
          </p:nvPr>
        </p:nvSpPr>
        <p:spPr>
          <a:xfrm>
            <a:off x="381000" y="685800"/>
            <a:ext cx="6096000" cy="3429000"/>
          </a:xfrm>
          <a:ln/>
        </p:spPr>
      </p:sp>
      <p:sp>
        <p:nvSpPr>
          <p:cNvPr id="518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989630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FD2BB-CBC3-4BF8-950D-1A04CB32DFBB}" type="slidenum">
              <a:rPr lang="en-US"/>
              <a:pPr/>
              <a:t>87</a:t>
            </a:fld>
            <a:endParaRPr lang="en-US" dirty="0"/>
          </a:p>
        </p:txBody>
      </p:sp>
      <p:sp>
        <p:nvSpPr>
          <p:cNvPr id="518146" name="Rectangle 2"/>
          <p:cNvSpPr>
            <a:spLocks noGrp="1" noRot="1" noChangeAspect="1" noChangeArrowheads="1" noTextEdit="1"/>
          </p:cNvSpPr>
          <p:nvPr>
            <p:ph type="sldImg"/>
          </p:nvPr>
        </p:nvSpPr>
        <p:spPr>
          <a:xfrm>
            <a:off x="381000" y="685800"/>
            <a:ext cx="6096000" cy="3429000"/>
          </a:xfrm>
          <a:ln/>
        </p:spPr>
      </p:sp>
      <p:sp>
        <p:nvSpPr>
          <p:cNvPr id="518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705454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FD2BB-CBC3-4BF8-950D-1A04CB32DFBB}" type="slidenum">
              <a:rPr lang="en-US"/>
              <a:pPr/>
              <a:t>88</a:t>
            </a:fld>
            <a:endParaRPr lang="en-US" dirty="0"/>
          </a:p>
        </p:txBody>
      </p:sp>
      <p:sp>
        <p:nvSpPr>
          <p:cNvPr id="518146" name="Rectangle 2"/>
          <p:cNvSpPr>
            <a:spLocks noGrp="1" noRot="1" noChangeAspect="1" noChangeArrowheads="1" noTextEdit="1"/>
          </p:cNvSpPr>
          <p:nvPr>
            <p:ph type="sldImg"/>
          </p:nvPr>
        </p:nvSpPr>
        <p:spPr>
          <a:xfrm>
            <a:off x="381000" y="685800"/>
            <a:ext cx="6096000" cy="3429000"/>
          </a:xfrm>
          <a:ln/>
        </p:spPr>
      </p:sp>
      <p:sp>
        <p:nvSpPr>
          <p:cNvPr id="518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211146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FD2BB-CBC3-4BF8-950D-1A04CB32DFBB}" type="slidenum">
              <a:rPr lang="en-US"/>
              <a:pPr/>
              <a:t>89</a:t>
            </a:fld>
            <a:endParaRPr lang="en-US" dirty="0"/>
          </a:p>
        </p:txBody>
      </p:sp>
      <p:sp>
        <p:nvSpPr>
          <p:cNvPr id="518146" name="Rectangle 2"/>
          <p:cNvSpPr>
            <a:spLocks noGrp="1" noRot="1" noChangeAspect="1" noChangeArrowheads="1" noTextEdit="1"/>
          </p:cNvSpPr>
          <p:nvPr>
            <p:ph type="sldImg"/>
          </p:nvPr>
        </p:nvSpPr>
        <p:spPr>
          <a:xfrm>
            <a:off x="381000" y="685800"/>
            <a:ext cx="6096000" cy="3429000"/>
          </a:xfrm>
          <a:ln/>
        </p:spPr>
      </p:sp>
      <p:sp>
        <p:nvSpPr>
          <p:cNvPr id="518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418670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FD2BB-CBC3-4BF8-950D-1A04CB32DFBB}" type="slidenum">
              <a:rPr lang="en-US"/>
              <a:pPr/>
              <a:t>90</a:t>
            </a:fld>
            <a:endParaRPr lang="en-US" dirty="0"/>
          </a:p>
        </p:txBody>
      </p:sp>
      <p:sp>
        <p:nvSpPr>
          <p:cNvPr id="518146" name="Rectangle 2"/>
          <p:cNvSpPr>
            <a:spLocks noGrp="1" noRot="1" noChangeAspect="1" noChangeArrowheads="1" noTextEdit="1"/>
          </p:cNvSpPr>
          <p:nvPr>
            <p:ph type="sldImg"/>
          </p:nvPr>
        </p:nvSpPr>
        <p:spPr>
          <a:xfrm>
            <a:off x="381000" y="685800"/>
            <a:ext cx="6096000" cy="3429000"/>
          </a:xfrm>
          <a:ln/>
        </p:spPr>
      </p:sp>
      <p:sp>
        <p:nvSpPr>
          <p:cNvPr id="518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875295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E4591-9250-452E-AF0A-2E3BB7C8B39B}" type="slidenum">
              <a:rPr lang="en-US"/>
              <a:pPr/>
              <a:t>91</a:t>
            </a:fld>
            <a:endParaRPr lang="en-US"/>
          </a:p>
        </p:txBody>
      </p:sp>
      <p:sp>
        <p:nvSpPr>
          <p:cNvPr id="1079298" name="Rectangle 2"/>
          <p:cNvSpPr>
            <a:spLocks noGrp="1" noRot="1" noChangeAspect="1" noChangeArrowheads="1" noTextEdit="1"/>
          </p:cNvSpPr>
          <p:nvPr>
            <p:ph type="sldImg"/>
          </p:nvPr>
        </p:nvSpPr>
        <p:spPr>
          <a:xfrm>
            <a:off x="381000" y="685800"/>
            <a:ext cx="6096000" cy="3429000"/>
          </a:xfrm>
          <a:ln/>
        </p:spPr>
      </p:sp>
      <p:sp>
        <p:nvSpPr>
          <p:cNvPr id="1079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570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82B4C-FC79-4055-93F4-C536843D1C10}" type="slidenum">
              <a:rPr lang="en-US"/>
              <a:pPr/>
              <a:t>9</a:t>
            </a:fld>
            <a:endParaRPr lang="en-US"/>
          </a:p>
        </p:txBody>
      </p:sp>
      <p:sp>
        <p:nvSpPr>
          <p:cNvPr id="1069058" name="Rectangle 2"/>
          <p:cNvSpPr>
            <a:spLocks noGrp="1" noRot="1" noChangeAspect="1" noChangeArrowheads="1" noTextEdit="1"/>
          </p:cNvSpPr>
          <p:nvPr>
            <p:ph type="sldImg"/>
          </p:nvPr>
        </p:nvSpPr>
        <p:spPr>
          <a:xfrm>
            <a:off x="381000" y="685800"/>
            <a:ext cx="6096000" cy="3429000"/>
          </a:xfrm>
          <a:ln/>
        </p:spPr>
      </p:sp>
      <p:sp>
        <p:nvSpPr>
          <p:cNvPr id="1069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501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82B4C-FC79-4055-93F4-C536843D1C10}" type="slidenum">
              <a:rPr lang="en-US"/>
              <a:pPr/>
              <a:t>10</a:t>
            </a:fld>
            <a:endParaRPr lang="en-US"/>
          </a:p>
        </p:txBody>
      </p:sp>
      <p:sp>
        <p:nvSpPr>
          <p:cNvPr id="1069058" name="Rectangle 2"/>
          <p:cNvSpPr>
            <a:spLocks noGrp="1" noRot="1" noChangeAspect="1" noChangeArrowheads="1" noTextEdit="1"/>
          </p:cNvSpPr>
          <p:nvPr>
            <p:ph type="sldImg"/>
          </p:nvPr>
        </p:nvSpPr>
        <p:spPr>
          <a:xfrm>
            <a:off x="381000" y="685800"/>
            <a:ext cx="6096000" cy="3429000"/>
          </a:xfrm>
          <a:ln/>
        </p:spPr>
      </p:sp>
      <p:sp>
        <p:nvSpPr>
          <p:cNvPr id="1069059" name="Rectangle 3"/>
          <p:cNvSpPr>
            <a:spLocks noGrp="1" noChangeArrowheads="1"/>
          </p:cNvSpPr>
          <p:nvPr>
            <p:ph type="body" idx="1"/>
          </p:nvPr>
        </p:nvSpPr>
        <p:spPr/>
        <p:txBody>
          <a:bodyPr/>
          <a:lstStyle/>
          <a:p>
            <a:r>
              <a:rPr lang="en-US" dirty="0"/>
              <a:t>0.78125 gal </a:t>
            </a:r>
            <a:r>
              <a:rPr lang="en-US" dirty="0">
                <a:sym typeface="Wingdings" panose="05000000000000000000" pitchFamily="2" charset="2"/>
              </a:rPr>
              <a:t> 0.7813 gal</a:t>
            </a:r>
            <a:endParaRPr lang="en-US" dirty="0"/>
          </a:p>
        </p:txBody>
      </p:sp>
    </p:spTree>
    <p:extLst>
      <p:ext uri="{BB962C8B-B14F-4D97-AF65-F5344CB8AC3E}">
        <p14:creationId xmlns:p14="http://schemas.microsoft.com/office/powerpoint/2010/main" val="84699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1659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81036"/>
          </a:xfrm>
        </p:spPr>
        <p:txBody>
          <a:bodyPr/>
          <a:lstStyle>
            <a:lvl1pPr algn="ctr">
              <a:defRPr b="1"/>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2400" y="914400"/>
            <a:ext cx="11887200" cy="5715000"/>
          </a:xfrm>
        </p:spPr>
        <p:txBody>
          <a:bodyPr vert="eaVert"/>
          <a:lstStyle>
            <a:lvl1pPr marL="228600" indent="-228600">
              <a:buClr>
                <a:schemeClr val="tx1"/>
              </a:buClr>
              <a:buFont typeface="Wingdings" panose="05000000000000000000" pitchFamily="2" charset="2"/>
              <a:buChar char="§"/>
              <a:defRPr/>
            </a:lvl1pPr>
            <a:lvl2pPr marL="685800" indent="-228600">
              <a:buClr>
                <a:schemeClr val="tx1"/>
              </a:buClr>
              <a:buFont typeface="Wingdings" panose="05000000000000000000" pitchFamily="2" charset="2"/>
              <a:buChar char="§"/>
              <a:defRPr/>
            </a:lvl2pPr>
            <a:lvl3pPr marL="1143000" indent="-228600">
              <a:buClr>
                <a:schemeClr val="tx1"/>
              </a:buClr>
              <a:buFont typeface="Wingdings" panose="05000000000000000000" pitchFamily="2" charset="2"/>
              <a:buChar char="§"/>
              <a:defRPr/>
            </a:lvl3pPr>
            <a:lvl4pPr marL="1600200" indent="-228600">
              <a:buClr>
                <a:schemeClr val="tx1"/>
              </a:buClr>
              <a:buFont typeface="Wingdings" panose="05000000000000000000" pitchFamily="2" charset="2"/>
              <a:buChar char="§"/>
              <a:defRPr/>
            </a:lvl4pPr>
            <a:lvl5pPr marL="2057400" indent="-228600">
              <a:buClr>
                <a:schemeClr val="tx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39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06200" y="0"/>
            <a:ext cx="685800" cy="6858000"/>
          </a:xfrm>
        </p:spPr>
        <p:txBody>
          <a:bodyPr vert="eaVert"/>
          <a:lstStyle>
            <a:lvl1pPr algn="ctr">
              <a:defRPr b="1"/>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2400" y="228600"/>
            <a:ext cx="11125200" cy="6400800"/>
          </a:xfrm>
        </p:spPr>
        <p:txBody>
          <a:bodyPr vert="eaVert"/>
          <a:lstStyle>
            <a:lvl1pPr marL="228600" indent="-228600">
              <a:buClr>
                <a:schemeClr val="tx1"/>
              </a:buClr>
              <a:buFont typeface="Wingdings" panose="05000000000000000000" pitchFamily="2" charset="2"/>
              <a:buChar char="§"/>
              <a:defRPr/>
            </a:lvl1pPr>
            <a:lvl2pPr marL="685800" indent="-228600">
              <a:buClr>
                <a:schemeClr val="tx1"/>
              </a:buClr>
              <a:buFont typeface="Wingdings" panose="05000000000000000000" pitchFamily="2" charset="2"/>
              <a:buChar char="§"/>
              <a:defRPr/>
            </a:lvl2pPr>
            <a:lvl3pPr marL="1143000" indent="-228600">
              <a:buClr>
                <a:schemeClr val="tx1"/>
              </a:buClr>
              <a:buFont typeface="Wingdings" panose="05000000000000000000" pitchFamily="2" charset="2"/>
              <a:buChar char="§"/>
              <a:defRPr/>
            </a:lvl3pPr>
            <a:lvl4pPr marL="1600200" indent="-228600">
              <a:buClr>
                <a:schemeClr val="tx1"/>
              </a:buClr>
              <a:buFont typeface="Wingdings" panose="05000000000000000000" pitchFamily="2" charset="2"/>
              <a:buChar char="§"/>
              <a:defRPr/>
            </a:lvl4pPr>
            <a:lvl5pPr marL="2057400" indent="-228600">
              <a:buClr>
                <a:schemeClr val="tx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8177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85800"/>
          </a:xfrm>
        </p:spPr>
        <p:txBody>
          <a:bodyPr/>
          <a:lstStyle>
            <a:lvl1pPr algn="ctr">
              <a:defRPr b="1"/>
            </a:lvl1pPr>
          </a:lstStyle>
          <a:p>
            <a:r>
              <a:rPr lang="en-US"/>
              <a:t>Click to edit Master title style</a:t>
            </a:r>
            <a:endParaRPr lang="en-US" dirty="0"/>
          </a:p>
        </p:txBody>
      </p:sp>
      <p:sp>
        <p:nvSpPr>
          <p:cNvPr id="3" name="Text Placeholder 2"/>
          <p:cNvSpPr>
            <a:spLocks noGrp="1"/>
          </p:cNvSpPr>
          <p:nvPr>
            <p:ph type="body" sz="half" idx="1"/>
          </p:nvPr>
        </p:nvSpPr>
        <p:spPr>
          <a:xfrm>
            <a:off x="152400" y="914400"/>
            <a:ext cx="5842000" cy="5714999"/>
          </a:xfrm>
        </p:spPr>
        <p:txBody>
          <a:bodyPr/>
          <a:lstStyle>
            <a:lvl1pPr marL="342900" indent="-342900">
              <a:buClr>
                <a:schemeClr val="tx1"/>
              </a:buClr>
              <a:buSzPct val="100000"/>
              <a:buFont typeface="Wingdings" panose="05000000000000000000" pitchFamily="2" charset="2"/>
              <a:buChar char="§"/>
              <a:defRPr/>
            </a:lvl1pPr>
            <a:lvl2pPr marL="742950" indent="-285750">
              <a:buClr>
                <a:schemeClr val="tx1"/>
              </a:buClr>
              <a:buSzPct val="100000"/>
              <a:buFont typeface="Wingdings" panose="05000000000000000000" pitchFamily="2" charset="2"/>
              <a:buChar char="§"/>
              <a:defRPr/>
            </a:lvl2pPr>
            <a:lvl3pPr marL="1143000" indent="-228600">
              <a:buClr>
                <a:schemeClr val="tx1"/>
              </a:buClr>
              <a:buSzPct val="100000"/>
              <a:buFont typeface="Wingdings" panose="05000000000000000000" pitchFamily="2" charset="2"/>
              <a:buChar char="§"/>
              <a:defRPr/>
            </a:lvl3pPr>
            <a:lvl4pPr marL="1600200" indent="-228600">
              <a:buClr>
                <a:schemeClr val="tx1"/>
              </a:buClr>
              <a:buSzPct val="100000"/>
              <a:buFont typeface="Wingdings" panose="05000000000000000000" pitchFamily="2" charset="2"/>
              <a:buChar char="§"/>
              <a:defRPr/>
            </a:lvl4pPr>
            <a:lvl5pPr marL="2057400" indent="-228600">
              <a:buClr>
                <a:schemeClr val="tx1"/>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765800" cy="5714999"/>
          </a:xfrm>
        </p:spPr>
        <p:txBody>
          <a:bodyPr/>
          <a:lstStyle>
            <a:lvl1pPr marL="342900" indent="-342900">
              <a:buClr>
                <a:schemeClr val="tx1"/>
              </a:buClr>
              <a:buSzPct val="100000"/>
              <a:buFont typeface="Wingdings" panose="05000000000000000000" pitchFamily="2" charset="2"/>
              <a:buChar char="§"/>
              <a:defRPr/>
            </a:lvl1pPr>
            <a:lvl2pPr marL="742950" indent="-285750">
              <a:buClr>
                <a:schemeClr val="tx1"/>
              </a:buClr>
              <a:buSzPct val="100000"/>
              <a:buFont typeface="Wingdings" panose="05000000000000000000" pitchFamily="2" charset="2"/>
              <a:buChar char="§"/>
              <a:defRPr/>
            </a:lvl2pPr>
            <a:lvl3pPr marL="1143000" indent="-228600">
              <a:buClr>
                <a:schemeClr val="tx1"/>
              </a:buClr>
              <a:buSzPct val="100000"/>
              <a:buFont typeface="Wingdings" panose="05000000000000000000" pitchFamily="2" charset="2"/>
              <a:buChar char="§"/>
              <a:defRPr/>
            </a:lvl3pPr>
            <a:lvl4pPr marL="1600200" indent="-228600">
              <a:buClr>
                <a:schemeClr val="tx1"/>
              </a:buClr>
              <a:buSzPct val="100000"/>
              <a:buFont typeface="Wingdings" panose="05000000000000000000" pitchFamily="2" charset="2"/>
              <a:buChar char="§"/>
              <a:defRPr/>
            </a:lvl4pPr>
            <a:lvl5pPr marL="2057400" indent="-228600">
              <a:buClr>
                <a:schemeClr val="tx1"/>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21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1036"/>
          </a:xfrm>
        </p:spPr>
        <p:txBody>
          <a:bodyPr/>
          <a:lstStyle>
            <a:lvl1pPr algn="ctr">
              <a:defRPr b="1"/>
            </a:lvl1pPr>
          </a:lstStyle>
          <a:p>
            <a:r>
              <a:rPr lang="en-US"/>
              <a:t>Click to edit Master title style</a:t>
            </a:r>
            <a:endParaRPr lang="en-US" dirty="0"/>
          </a:p>
        </p:txBody>
      </p:sp>
      <p:sp>
        <p:nvSpPr>
          <p:cNvPr id="3" name="Content Placeholder 2"/>
          <p:cNvSpPr>
            <a:spLocks noGrp="1"/>
          </p:cNvSpPr>
          <p:nvPr>
            <p:ph idx="1"/>
          </p:nvPr>
        </p:nvSpPr>
        <p:spPr>
          <a:xfrm>
            <a:off x="152400" y="838200"/>
            <a:ext cx="11887200" cy="5791200"/>
          </a:xfrm>
        </p:spPr>
        <p:txBody>
          <a:bodyPr/>
          <a:lstStyle>
            <a:lvl1pPr marL="228600" indent="-228600">
              <a:buClr>
                <a:schemeClr val="tx1"/>
              </a:buClr>
              <a:buFont typeface="Wingdings" panose="05000000000000000000" pitchFamily="2" charset="2"/>
              <a:buChar char="§"/>
              <a:defRPr/>
            </a:lvl1pPr>
            <a:lvl2pPr marL="685800" indent="-228600">
              <a:buClr>
                <a:schemeClr val="tx1"/>
              </a:buClr>
              <a:buFont typeface="Wingdings" panose="05000000000000000000" pitchFamily="2" charset="2"/>
              <a:buChar char="§"/>
              <a:defRPr/>
            </a:lvl2pPr>
            <a:lvl3pPr marL="1143000" indent="-228600">
              <a:buClr>
                <a:schemeClr val="tx1"/>
              </a:buClr>
              <a:buFont typeface="Wingdings" panose="05000000000000000000" pitchFamily="2" charset="2"/>
              <a:buChar char="§"/>
              <a:defRPr/>
            </a:lvl3pPr>
            <a:lvl4pPr marL="1600200" indent="-228600">
              <a:buClr>
                <a:schemeClr val="tx1"/>
              </a:buClr>
              <a:buFont typeface="Wingdings" panose="05000000000000000000" pitchFamily="2" charset="2"/>
              <a:buChar char="§"/>
              <a:defRPr/>
            </a:lvl4pPr>
            <a:lvl5pPr marL="2057400" indent="-228600">
              <a:buClr>
                <a:schemeClr val="tx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480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0957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81036"/>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152400" y="914400"/>
            <a:ext cx="5867400" cy="5715000"/>
          </a:xfrm>
        </p:spPr>
        <p:txBody>
          <a:bodyPr/>
          <a:lstStyle>
            <a:lvl1pPr marL="228600" indent="-228600">
              <a:buClr>
                <a:schemeClr val="tx1"/>
              </a:buClr>
              <a:buFont typeface="Wingdings" panose="05000000000000000000" pitchFamily="2" charset="2"/>
              <a:buChar char="§"/>
              <a:defRPr/>
            </a:lvl1pPr>
            <a:lvl2pPr marL="685800" indent="-228600">
              <a:buClr>
                <a:schemeClr val="tx1"/>
              </a:buClr>
              <a:buFont typeface="Wingdings" panose="05000000000000000000" pitchFamily="2" charset="2"/>
              <a:buChar char="§"/>
              <a:defRPr/>
            </a:lvl2pPr>
            <a:lvl3pPr marL="1143000" indent="-228600">
              <a:buClr>
                <a:schemeClr val="tx1"/>
              </a:buClr>
              <a:buFont typeface="Wingdings" panose="05000000000000000000" pitchFamily="2" charset="2"/>
              <a:buChar char="§"/>
              <a:defRPr/>
            </a:lvl3pPr>
            <a:lvl4pPr marL="1600200" indent="-228600">
              <a:buClr>
                <a:schemeClr val="tx1"/>
              </a:buClr>
              <a:buFont typeface="Wingdings" panose="05000000000000000000" pitchFamily="2" charset="2"/>
              <a:buChar char="§"/>
              <a:defRPr/>
            </a:lvl4pPr>
            <a:lvl5pPr marL="2057400" indent="-228600">
              <a:buClr>
                <a:schemeClr val="tx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914400"/>
            <a:ext cx="5867400" cy="5715000"/>
          </a:xfrm>
        </p:spPr>
        <p:txBody>
          <a:bodyPr/>
          <a:lstStyle>
            <a:lvl1pPr marL="228600" indent="-228600">
              <a:buClr>
                <a:schemeClr val="tx1"/>
              </a:buClr>
              <a:buFont typeface="Wingdings" panose="05000000000000000000" pitchFamily="2" charset="2"/>
              <a:buChar char="§"/>
              <a:defRPr/>
            </a:lvl1pPr>
            <a:lvl2pPr marL="685800" indent="-228600">
              <a:buClr>
                <a:schemeClr val="tx1"/>
              </a:buClr>
              <a:buFont typeface="Wingdings" panose="05000000000000000000" pitchFamily="2" charset="2"/>
              <a:buChar char="§"/>
              <a:defRPr/>
            </a:lvl2pPr>
            <a:lvl3pPr marL="1143000" indent="-228600">
              <a:buClr>
                <a:schemeClr val="tx1"/>
              </a:buClr>
              <a:buFont typeface="Wingdings" panose="05000000000000000000" pitchFamily="2" charset="2"/>
              <a:buChar char="§"/>
              <a:defRPr/>
            </a:lvl3pPr>
            <a:lvl4pPr marL="1600200" indent="-228600">
              <a:buClr>
                <a:schemeClr val="tx1"/>
              </a:buClr>
              <a:buFont typeface="Wingdings" panose="05000000000000000000" pitchFamily="2" charset="2"/>
              <a:buChar char="§"/>
              <a:defRPr/>
            </a:lvl4pPr>
            <a:lvl5pPr marL="2057400" indent="-228600">
              <a:buClr>
                <a:schemeClr val="tx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419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68336"/>
          </a:xfrm>
        </p:spPr>
        <p:txBody>
          <a:bodyPr/>
          <a:lstStyle>
            <a:lvl1pPr algn="ctr">
              <a:defRPr b="1"/>
            </a:lvl1pPr>
          </a:lstStyle>
          <a:p>
            <a:r>
              <a:rPr lang="en-US"/>
              <a:t>Click to edit Master title style</a:t>
            </a:r>
            <a:endParaRPr lang="en-US" dirty="0"/>
          </a:p>
        </p:txBody>
      </p:sp>
      <p:sp>
        <p:nvSpPr>
          <p:cNvPr id="3" name="Text Placeholder 2"/>
          <p:cNvSpPr>
            <a:spLocks noGrp="1"/>
          </p:cNvSpPr>
          <p:nvPr>
            <p:ph type="body" idx="1"/>
          </p:nvPr>
        </p:nvSpPr>
        <p:spPr>
          <a:xfrm>
            <a:off x="152400" y="859554"/>
            <a:ext cx="5845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1871948"/>
            <a:ext cx="5845175" cy="4757452"/>
          </a:xfrm>
        </p:spPr>
        <p:txBody>
          <a:bodyPr/>
          <a:lstStyle>
            <a:lvl1pPr marL="228600" indent="-228600">
              <a:buClr>
                <a:schemeClr val="tx1"/>
              </a:buClr>
              <a:buFont typeface="Wingdings" panose="05000000000000000000" pitchFamily="2" charset="2"/>
              <a:buChar char="§"/>
              <a:defRPr/>
            </a:lvl1pPr>
            <a:lvl2pPr marL="685800" indent="-228600">
              <a:buClr>
                <a:schemeClr val="tx1"/>
              </a:buClr>
              <a:buFont typeface="Wingdings" panose="05000000000000000000" pitchFamily="2" charset="2"/>
              <a:buChar char="§"/>
              <a:defRPr/>
            </a:lvl2pPr>
            <a:lvl3pPr marL="1143000" indent="-228600">
              <a:buClr>
                <a:schemeClr val="tx1"/>
              </a:buClr>
              <a:buFont typeface="Wingdings" panose="05000000000000000000" pitchFamily="2" charset="2"/>
              <a:buChar char="§"/>
              <a:defRPr/>
            </a:lvl3pPr>
            <a:lvl4pPr marL="1600200" indent="-228600">
              <a:buClr>
                <a:schemeClr val="tx1"/>
              </a:buClr>
              <a:buFont typeface="Wingdings" panose="05000000000000000000" pitchFamily="2" charset="2"/>
              <a:buChar char="§"/>
              <a:defRPr/>
            </a:lvl4pPr>
            <a:lvl5pPr marL="2057400" indent="-228600">
              <a:buClr>
                <a:schemeClr val="tx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861857"/>
            <a:ext cx="5867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79288"/>
            <a:ext cx="5867400" cy="4750111"/>
          </a:xfrm>
        </p:spPr>
        <p:txBody>
          <a:bodyPr/>
          <a:lstStyle>
            <a:lvl1pPr marL="228600" indent="-228600">
              <a:buClr>
                <a:schemeClr val="tx1"/>
              </a:buClr>
              <a:buFont typeface="Wingdings" panose="05000000000000000000" pitchFamily="2" charset="2"/>
              <a:buChar char="§"/>
              <a:defRPr/>
            </a:lvl1pPr>
            <a:lvl2pPr marL="685800" indent="-228600">
              <a:buClr>
                <a:schemeClr val="tx1"/>
              </a:buClr>
              <a:buFont typeface="Wingdings" panose="05000000000000000000" pitchFamily="2" charset="2"/>
              <a:buChar char="§"/>
              <a:defRPr/>
            </a:lvl2pPr>
            <a:lvl3pPr marL="1143000" indent="-228600">
              <a:buClr>
                <a:schemeClr val="tx1"/>
              </a:buClr>
              <a:buFont typeface="Wingdings" panose="05000000000000000000" pitchFamily="2" charset="2"/>
              <a:buChar char="§"/>
              <a:defRPr/>
            </a:lvl3pPr>
            <a:lvl4pPr marL="1600200" indent="-228600">
              <a:buClr>
                <a:schemeClr val="tx1"/>
              </a:buClr>
              <a:buFont typeface="Wingdings" panose="05000000000000000000" pitchFamily="2" charset="2"/>
              <a:buChar char="§"/>
              <a:defRPr/>
            </a:lvl4pPr>
            <a:lvl5pPr marL="2057400" indent="-228600">
              <a:buClr>
                <a:schemeClr val="tx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833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85799"/>
          </a:xfrm>
        </p:spPr>
        <p:txBody>
          <a:bodyPr/>
          <a:lstStyle>
            <a:lvl1pPr algn="ctr">
              <a:defRPr b="1"/>
            </a:lvl1pPr>
          </a:lstStyle>
          <a:p>
            <a:r>
              <a:rPr lang="en-US"/>
              <a:t>Click to edit Master title style</a:t>
            </a:r>
            <a:endParaRPr lang="en-US" dirty="0"/>
          </a:p>
        </p:txBody>
      </p:sp>
    </p:spTree>
    <p:extLst>
      <p:ext uri="{BB962C8B-B14F-4D97-AF65-F5344CB8AC3E}">
        <p14:creationId xmlns:p14="http://schemas.microsoft.com/office/powerpoint/2010/main" val="338374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93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marL="228600" indent="-228600">
              <a:buClr>
                <a:schemeClr val="tx1"/>
              </a:buClr>
              <a:buFont typeface="Wingdings" panose="05000000000000000000" pitchFamily="2" charset="2"/>
              <a:buChar char="§"/>
              <a:defRPr sz="3200"/>
            </a:lvl1pPr>
            <a:lvl2pPr marL="685800" indent="-228600">
              <a:buClr>
                <a:schemeClr val="tx1"/>
              </a:buClr>
              <a:buFont typeface="Wingdings" panose="05000000000000000000" pitchFamily="2" charset="2"/>
              <a:buChar char="§"/>
              <a:defRPr sz="2800"/>
            </a:lvl2pPr>
            <a:lvl3pPr marL="1143000" indent="-228600">
              <a:buClr>
                <a:schemeClr val="tx1"/>
              </a:buClr>
              <a:buFont typeface="Wingdings" panose="05000000000000000000" pitchFamily="2" charset="2"/>
              <a:buChar char="§"/>
              <a:defRPr sz="2400"/>
            </a:lvl3pPr>
            <a:lvl4pPr marL="1600200" indent="-228600">
              <a:buClr>
                <a:schemeClr val="tx1"/>
              </a:buClr>
              <a:buFont typeface="Wingdings" panose="05000000000000000000" pitchFamily="2" charset="2"/>
              <a:buChar char="§"/>
              <a:defRPr sz="2000"/>
            </a:lvl4pPr>
            <a:lvl5pPr marL="2057400" indent="-228600">
              <a:buClr>
                <a:schemeClr val="tx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0714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041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6810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2400" y="914400"/>
            <a:ext cx="11887200" cy="5715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444581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sldNum="0"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c5/3c5xm_191f178w7v3qt477qh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74.bin"/><Relationship Id="rId18" Type="http://schemas.openxmlformats.org/officeDocument/2006/relationships/image" Target="../media/image76.wmf"/><Relationship Id="rId26" Type="http://schemas.openxmlformats.org/officeDocument/2006/relationships/image" Target="../media/image80.wmf"/><Relationship Id="rId39" Type="http://schemas.openxmlformats.org/officeDocument/2006/relationships/oleObject" Target="../embeddings/oleObject87.bin"/><Relationship Id="rId21" Type="http://schemas.openxmlformats.org/officeDocument/2006/relationships/oleObject" Target="../embeddings/oleObject78.bin"/><Relationship Id="rId34" Type="http://schemas.openxmlformats.org/officeDocument/2006/relationships/image" Target="../media/image84.wmf"/><Relationship Id="rId42" Type="http://schemas.openxmlformats.org/officeDocument/2006/relationships/image" Target="../media/image88.wmf"/><Relationship Id="rId47" Type="http://schemas.openxmlformats.org/officeDocument/2006/relationships/oleObject" Target="../embeddings/oleObject91.bin"/><Relationship Id="rId50" Type="http://schemas.openxmlformats.org/officeDocument/2006/relationships/image" Target="../media/image92.wmf"/><Relationship Id="rId55" Type="http://schemas.openxmlformats.org/officeDocument/2006/relationships/oleObject" Target="../embeddings/oleObject95.bin"/><Relationship Id="rId7" Type="http://schemas.openxmlformats.org/officeDocument/2006/relationships/oleObject" Target="../embeddings/oleObject71.bin"/><Relationship Id="rId2" Type="http://schemas.openxmlformats.org/officeDocument/2006/relationships/notesSlide" Target="../notesSlides/notesSlide10.xml"/><Relationship Id="rId16" Type="http://schemas.openxmlformats.org/officeDocument/2006/relationships/image" Target="../media/image75.wmf"/><Relationship Id="rId29" Type="http://schemas.openxmlformats.org/officeDocument/2006/relationships/oleObject" Target="../embeddings/oleObject82.bin"/><Relationship Id="rId11" Type="http://schemas.openxmlformats.org/officeDocument/2006/relationships/oleObject" Target="../embeddings/oleObject73.bin"/><Relationship Id="rId24" Type="http://schemas.openxmlformats.org/officeDocument/2006/relationships/image" Target="../media/image79.wmf"/><Relationship Id="rId32" Type="http://schemas.openxmlformats.org/officeDocument/2006/relationships/image" Target="../media/image83.wmf"/><Relationship Id="rId37" Type="http://schemas.openxmlformats.org/officeDocument/2006/relationships/oleObject" Target="../embeddings/oleObject86.bin"/><Relationship Id="rId40" Type="http://schemas.openxmlformats.org/officeDocument/2006/relationships/image" Target="../media/image87.wmf"/><Relationship Id="rId45" Type="http://schemas.openxmlformats.org/officeDocument/2006/relationships/oleObject" Target="../embeddings/oleObject90.bin"/><Relationship Id="rId53" Type="http://schemas.openxmlformats.org/officeDocument/2006/relationships/oleObject" Target="../embeddings/oleObject94.bin"/><Relationship Id="rId58" Type="http://schemas.openxmlformats.org/officeDocument/2006/relationships/image" Target="../media/image96.wmf"/><Relationship Id="rId5" Type="http://schemas.openxmlformats.org/officeDocument/2006/relationships/oleObject" Target="../embeddings/oleObject70.bin"/><Relationship Id="rId19" Type="http://schemas.openxmlformats.org/officeDocument/2006/relationships/oleObject" Target="../embeddings/oleObject77.bin"/><Relationship Id="rId4" Type="http://schemas.openxmlformats.org/officeDocument/2006/relationships/image" Target="../media/image69.wmf"/><Relationship Id="rId9" Type="http://schemas.openxmlformats.org/officeDocument/2006/relationships/oleObject" Target="../embeddings/oleObject72.bin"/><Relationship Id="rId14" Type="http://schemas.openxmlformats.org/officeDocument/2006/relationships/image" Target="../media/image74.wmf"/><Relationship Id="rId22" Type="http://schemas.openxmlformats.org/officeDocument/2006/relationships/image" Target="../media/image78.wmf"/><Relationship Id="rId27" Type="http://schemas.openxmlformats.org/officeDocument/2006/relationships/oleObject" Target="../embeddings/oleObject81.bin"/><Relationship Id="rId30" Type="http://schemas.openxmlformats.org/officeDocument/2006/relationships/image" Target="../media/image82.wmf"/><Relationship Id="rId35" Type="http://schemas.openxmlformats.org/officeDocument/2006/relationships/oleObject" Target="../embeddings/oleObject85.bin"/><Relationship Id="rId43" Type="http://schemas.openxmlformats.org/officeDocument/2006/relationships/oleObject" Target="../embeddings/oleObject89.bin"/><Relationship Id="rId48" Type="http://schemas.openxmlformats.org/officeDocument/2006/relationships/image" Target="../media/image91.wmf"/><Relationship Id="rId56" Type="http://schemas.openxmlformats.org/officeDocument/2006/relationships/image" Target="../media/image95.wmf"/><Relationship Id="rId8" Type="http://schemas.openxmlformats.org/officeDocument/2006/relationships/image" Target="../media/image71.wmf"/><Relationship Id="rId51" Type="http://schemas.openxmlformats.org/officeDocument/2006/relationships/oleObject" Target="../embeddings/oleObject93.bin"/><Relationship Id="rId3" Type="http://schemas.openxmlformats.org/officeDocument/2006/relationships/oleObject" Target="../embeddings/oleObject69.bin"/><Relationship Id="rId12" Type="http://schemas.openxmlformats.org/officeDocument/2006/relationships/image" Target="../media/image73.wmf"/><Relationship Id="rId17" Type="http://schemas.openxmlformats.org/officeDocument/2006/relationships/oleObject" Target="../embeddings/oleObject76.bin"/><Relationship Id="rId25" Type="http://schemas.openxmlformats.org/officeDocument/2006/relationships/oleObject" Target="../embeddings/oleObject80.bin"/><Relationship Id="rId33" Type="http://schemas.openxmlformats.org/officeDocument/2006/relationships/oleObject" Target="../embeddings/oleObject84.bin"/><Relationship Id="rId38" Type="http://schemas.openxmlformats.org/officeDocument/2006/relationships/image" Target="../media/image86.wmf"/><Relationship Id="rId46" Type="http://schemas.openxmlformats.org/officeDocument/2006/relationships/image" Target="../media/image90.wmf"/><Relationship Id="rId20" Type="http://schemas.openxmlformats.org/officeDocument/2006/relationships/image" Target="../media/image77.wmf"/><Relationship Id="rId41" Type="http://schemas.openxmlformats.org/officeDocument/2006/relationships/oleObject" Target="../embeddings/oleObject88.bin"/><Relationship Id="rId54" Type="http://schemas.openxmlformats.org/officeDocument/2006/relationships/image" Target="../media/image94.wmf"/><Relationship Id="rId1" Type="http://schemas.openxmlformats.org/officeDocument/2006/relationships/slideLayout" Target="../slideLayouts/slideLayout2.xml"/><Relationship Id="rId6" Type="http://schemas.openxmlformats.org/officeDocument/2006/relationships/image" Target="../media/image70.wmf"/><Relationship Id="rId15" Type="http://schemas.openxmlformats.org/officeDocument/2006/relationships/oleObject" Target="../embeddings/oleObject75.bin"/><Relationship Id="rId23" Type="http://schemas.openxmlformats.org/officeDocument/2006/relationships/oleObject" Target="../embeddings/oleObject79.bin"/><Relationship Id="rId28" Type="http://schemas.openxmlformats.org/officeDocument/2006/relationships/image" Target="../media/image81.wmf"/><Relationship Id="rId36" Type="http://schemas.openxmlformats.org/officeDocument/2006/relationships/image" Target="../media/image85.wmf"/><Relationship Id="rId49" Type="http://schemas.openxmlformats.org/officeDocument/2006/relationships/oleObject" Target="../embeddings/oleObject92.bin"/><Relationship Id="rId57" Type="http://schemas.openxmlformats.org/officeDocument/2006/relationships/oleObject" Target="../embeddings/oleObject96.bin"/><Relationship Id="rId10" Type="http://schemas.openxmlformats.org/officeDocument/2006/relationships/image" Target="../media/image72.wmf"/><Relationship Id="rId31" Type="http://schemas.openxmlformats.org/officeDocument/2006/relationships/oleObject" Target="../embeddings/oleObject83.bin"/><Relationship Id="rId44" Type="http://schemas.openxmlformats.org/officeDocument/2006/relationships/image" Target="../media/image89.wmf"/><Relationship Id="rId52" Type="http://schemas.openxmlformats.org/officeDocument/2006/relationships/image" Target="../media/image93.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57.wmf"/><Relationship Id="rId18" Type="http://schemas.openxmlformats.org/officeDocument/2006/relationships/oleObject" Target="../embeddings/oleObject105.bin"/><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102.bin"/><Relationship Id="rId17" Type="http://schemas.openxmlformats.org/officeDocument/2006/relationships/image" Target="../media/image59.wmf"/><Relationship Id="rId2" Type="http://schemas.openxmlformats.org/officeDocument/2006/relationships/oleObject" Target="../embeddings/oleObject97.bin"/><Relationship Id="rId16" Type="http://schemas.openxmlformats.org/officeDocument/2006/relationships/oleObject" Target="../embeddings/oleObject104.bin"/><Relationship Id="rId1" Type="http://schemas.openxmlformats.org/officeDocument/2006/relationships/slideLayout" Target="../slideLayouts/slideLayout2.xml"/><Relationship Id="rId6" Type="http://schemas.openxmlformats.org/officeDocument/2006/relationships/oleObject" Target="../embeddings/oleObject99.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101.bin"/><Relationship Id="rId19" Type="http://schemas.openxmlformats.org/officeDocument/2006/relationships/image" Target="../media/image60.wmf"/><Relationship Id="rId4" Type="http://schemas.openxmlformats.org/officeDocument/2006/relationships/oleObject" Target="../embeddings/oleObject98.bin"/><Relationship Id="rId9" Type="http://schemas.openxmlformats.org/officeDocument/2006/relationships/image" Target="../media/image55.wmf"/><Relationship Id="rId14" Type="http://schemas.openxmlformats.org/officeDocument/2006/relationships/oleObject" Target="../embeddings/oleObject10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57.wmf"/><Relationship Id="rId18" Type="http://schemas.openxmlformats.org/officeDocument/2006/relationships/oleObject" Target="../embeddings/oleObject114.bin"/><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111.bin"/><Relationship Id="rId17" Type="http://schemas.openxmlformats.org/officeDocument/2006/relationships/image" Target="../media/image59.wmf"/><Relationship Id="rId2" Type="http://schemas.openxmlformats.org/officeDocument/2006/relationships/oleObject" Target="../embeddings/oleObject106.bin"/><Relationship Id="rId16" Type="http://schemas.openxmlformats.org/officeDocument/2006/relationships/oleObject" Target="../embeddings/oleObject113.bin"/><Relationship Id="rId1" Type="http://schemas.openxmlformats.org/officeDocument/2006/relationships/slideLayout" Target="../slideLayouts/slideLayout2.xml"/><Relationship Id="rId6" Type="http://schemas.openxmlformats.org/officeDocument/2006/relationships/oleObject" Target="../embeddings/oleObject108.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110.bin"/><Relationship Id="rId19" Type="http://schemas.openxmlformats.org/officeDocument/2006/relationships/image" Target="../media/image60.wmf"/><Relationship Id="rId4" Type="http://schemas.openxmlformats.org/officeDocument/2006/relationships/oleObject" Target="../embeddings/oleObject107.bin"/><Relationship Id="rId9" Type="http://schemas.openxmlformats.org/officeDocument/2006/relationships/image" Target="../media/image55.wmf"/><Relationship Id="rId14" Type="http://schemas.openxmlformats.org/officeDocument/2006/relationships/oleObject" Target="../embeddings/oleObject112.bin"/></Relationships>
</file>

<file path=ppt/slides/_rels/slide16.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120.bin"/><Relationship Id="rId18" Type="http://schemas.openxmlformats.org/officeDocument/2006/relationships/image" Target="../media/image104.wmf"/><Relationship Id="rId3" Type="http://schemas.openxmlformats.org/officeDocument/2006/relationships/oleObject" Target="../embeddings/oleObject115.bin"/><Relationship Id="rId21" Type="http://schemas.openxmlformats.org/officeDocument/2006/relationships/oleObject" Target="../embeddings/oleObject124.bin"/><Relationship Id="rId7" Type="http://schemas.openxmlformats.org/officeDocument/2006/relationships/oleObject" Target="../embeddings/oleObject117.bin"/><Relationship Id="rId12" Type="http://schemas.openxmlformats.org/officeDocument/2006/relationships/image" Target="../media/image101.wmf"/><Relationship Id="rId17" Type="http://schemas.openxmlformats.org/officeDocument/2006/relationships/oleObject" Target="../embeddings/oleObject122.bin"/><Relationship Id="rId2" Type="http://schemas.openxmlformats.org/officeDocument/2006/relationships/notesSlide" Target="../notesSlides/notesSlide13.xml"/><Relationship Id="rId16" Type="http://schemas.openxmlformats.org/officeDocument/2006/relationships/image" Target="../media/image103.wmf"/><Relationship Id="rId20" Type="http://schemas.openxmlformats.org/officeDocument/2006/relationships/image" Target="../media/image105.wmf"/><Relationship Id="rId1" Type="http://schemas.openxmlformats.org/officeDocument/2006/relationships/slideLayout" Target="../slideLayouts/slideLayout2.xml"/><Relationship Id="rId6" Type="http://schemas.openxmlformats.org/officeDocument/2006/relationships/image" Target="../media/image98.wmf"/><Relationship Id="rId11" Type="http://schemas.openxmlformats.org/officeDocument/2006/relationships/oleObject" Target="../embeddings/oleObject119.bin"/><Relationship Id="rId5" Type="http://schemas.openxmlformats.org/officeDocument/2006/relationships/oleObject" Target="../embeddings/oleObject116.bin"/><Relationship Id="rId15" Type="http://schemas.openxmlformats.org/officeDocument/2006/relationships/oleObject" Target="../embeddings/oleObject121.bin"/><Relationship Id="rId10" Type="http://schemas.openxmlformats.org/officeDocument/2006/relationships/image" Target="../media/image100.wmf"/><Relationship Id="rId19" Type="http://schemas.openxmlformats.org/officeDocument/2006/relationships/oleObject" Target="../embeddings/oleObject123.bin"/><Relationship Id="rId4" Type="http://schemas.openxmlformats.org/officeDocument/2006/relationships/image" Target="../media/image97.wmf"/><Relationship Id="rId9" Type="http://schemas.openxmlformats.org/officeDocument/2006/relationships/oleObject" Target="../embeddings/oleObject118.bin"/><Relationship Id="rId14" Type="http://schemas.openxmlformats.org/officeDocument/2006/relationships/image" Target="../media/image102.wmf"/><Relationship Id="rId22" Type="http://schemas.openxmlformats.org/officeDocument/2006/relationships/image" Target="../media/image106.wmf"/></Relationships>
</file>

<file path=ppt/slides/_rels/slide17.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130.bin"/><Relationship Id="rId18" Type="http://schemas.openxmlformats.org/officeDocument/2006/relationships/image" Target="../media/image114.wmf"/><Relationship Id="rId3" Type="http://schemas.openxmlformats.org/officeDocument/2006/relationships/oleObject" Target="../embeddings/oleObject125.bin"/><Relationship Id="rId21" Type="http://schemas.openxmlformats.org/officeDocument/2006/relationships/oleObject" Target="../embeddings/oleObject134.bin"/><Relationship Id="rId7" Type="http://schemas.openxmlformats.org/officeDocument/2006/relationships/oleObject" Target="../embeddings/oleObject127.bin"/><Relationship Id="rId12" Type="http://schemas.openxmlformats.org/officeDocument/2006/relationships/image" Target="../media/image111.wmf"/><Relationship Id="rId17" Type="http://schemas.openxmlformats.org/officeDocument/2006/relationships/oleObject" Target="../embeddings/oleObject132.bin"/><Relationship Id="rId2" Type="http://schemas.openxmlformats.org/officeDocument/2006/relationships/notesSlide" Target="../notesSlides/notesSlide14.xml"/><Relationship Id="rId16" Type="http://schemas.openxmlformats.org/officeDocument/2006/relationships/image" Target="../media/image113.wmf"/><Relationship Id="rId20" Type="http://schemas.openxmlformats.org/officeDocument/2006/relationships/image" Target="../media/image115.wmf"/><Relationship Id="rId1" Type="http://schemas.openxmlformats.org/officeDocument/2006/relationships/slideLayout" Target="../slideLayouts/slideLayout2.xml"/><Relationship Id="rId6" Type="http://schemas.openxmlformats.org/officeDocument/2006/relationships/image" Target="../media/image108.wmf"/><Relationship Id="rId11" Type="http://schemas.openxmlformats.org/officeDocument/2006/relationships/oleObject" Target="../embeddings/oleObject129.bin"/><Relationship Id="rId5" Type="http://schemas.openxmlformats.org/officeDocument/2006/relationships/oleObject" Target="../embeddings/oleObject126.bin"/><Relationship Id="rId15" Type="http://schemas.openxmlformats.org/officeDocument/2006/relationships/oleObject" Target="../embeddings/oleObject131.bin"/><Relationship Id="rId10" Type="http://schemas.openxmlformats.org/officeDocument/2006/relationships/image" Target="../media/image110.wmf"/><Relationship Id="rId19" Type="http://schemas.openxmlformats.org/officeDocument/2006/relationships/oleObject" Target="../embeddings/oleObject133.bin"/><Relationship Id="rId4" Type="http://schemas.openxmlformats.org/officeDocument/2006/relationships/image" Target="../media/image107.wmf"/><Relationship Id="rId9" Type="http://schemas.openxmlformats.org/officeDocument/2006/relationships/oleObject" Target="../embeddings/oleObject128.bin"/><Relationship Id="rId14" Type="http://schemas.openxmlformats.org/officeDocument/2006/relationships/image" Target="../media/image112.wmf"/><Relationship Id="rId22" Type="http://schemas.openxmlformats.org/officeDocument/2006/relationships/image" Target="../media/image116.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6.bin"/><Relationship Id="rId18" Type="http://schemas.openxmlformats.org/officeDocument/2006/relationships/image" Target="../media/image8.wmf"/><Relationship Id="rId26" Type="http://schemas.openxmlformats.org/officeDocument/2006/relationships/image" Target="../media/image12.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5.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notesSlide" Target="../notesSlides/notesSlide2.xml"/><Relationship Id="rId16" Type="http://schemas.openxmlformats.org/officeDocument/2006/relationships/image" Target="../media/image7.wmf"/><Relationship Id="rId20"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2.wmf"/><Relationship Id="rId11" Type="http://schemas.openxmlformats.org/officeDocument/2006/relationships/oleObject" Target="../embeddings/oleObject5.bin"/><Relationship Id="rId24" Type="http://schemas.openxmlformats.org/officeDocument/2006/relationships/image" Target="../media/image11.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4.wmf"/><Relationship Id="rId19" Type="http://schemas.openxmlformats.org/officeDocument/2006/relationships/oleObject" Target="../embeddings/oleObject9.bin"/><Relationship Id="rId4" Type="http://schemas.openxmlformats.org/officeDocument/2006/relationships/image" Target="../media/image1.wmf"/><Relationship Id="rId9" Type="http://schemas.openxmlformats.org/officeDocument/2006/relationships/oleObject" Target="../embeddings/oleObject4.bin"/><Relationship Id="rId14" Type="http://schemas.openxmlformats.org/officeDocument/2006/relationships/image" Target="../media/image6.wmf"/><Relationship Id="rId22" Type="http://schemas.openxmlformats.org/officeDocument/2006/relationships/image" Target="../media/image10.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18.wmf"/><Relationship Id="rId5" Type="http://schemas.openxmlformats.org/officeDocument/2006/relationships/oleObject" Target="../embeddings/oleObject136.bin"/><Relationship Id="rId4" Type="http://schemas.openxmlformats.org/officeDocument/2006/relationships/image" Target="../media/image11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20.wmf"/><Relationship Id="rId5" Type="http://schemas.openxmlformats.org/officeDocument/2006/relationships/oleObject" Target="../embeddings/oleObject138.bin"/><Relationship Id="rId4" Type="http://schemas.openxmlformats.org/officeDocument/2006/relationships/image" Target="../media/image119.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22.wmf"/><Relationship Id="rId5" Type="http://schemas.openxmlformats.org/officeDocument/2006/relationships/oleObject" Target="../embeddings/oleObject140.bin"/><Relationship Id="rId4" Type="http://schemas.openxmlformats.org/officeDocument/2006/relationships/image" Target="../media/image121.wmf"/></Relationships>
</file>

<file path=ppt/slides/_rels/slide27.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41.bin"/><Relationship Id="rId7" Type="http://schemas.openxmlformats.org/officeDocument/2006/relationships/oleObject" Target="../embeddings/oleObject143.bin"/><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24.wmf"/><Relationship Id="rId5" Type="http://schemas.openxmlformats.org/officeDocument/2006/relationships/oleObject" Target="../embeddings/oleObject142.bin"/><Relationship Id="rId4" Type="http://schemas.openxmlformats.org/officeDocument/2006/relationships/image" Target="../media/image123.wmf"/></Relationships>
</file>

<file path=ppt/slides/_rels/slide28.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44.bin"/><Relationship Id="rId7" Type="http://schemas.openxmlformats.org/officeDocument/2006/relationships/oleObject" Target="../embeddings/oleObject146.bin"/><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26.wmf"/><Relationship Id="rId5" Type="http://schemas.openxmlformats.org/officeDocument/2006/relationships/oleObject" Target="../embeddings/oleObject145.bin"/><Relationship Id="rId10" Type="http://schemas.openxmlformats.org/officeDocument/2006/relationships/image" Target="../media/image124.wmf"/><Relationship Id="rId4" Type="http://schemas.openxmlformats.org/officeDocument/2006/relationships/image" Target="../media/image125.wmf"/><Relationship Id="rId9" Type="http://schemas.openxmlformats.org/officeDocument/2006/relationships/oleObject" Target="../embeddings/oleObject147.bin"/></Relationships>
</file>

<file path=ppt/slides/_rels/slide29.x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oleObject" Target="../embeddings/oleObject148.bin"/><Relationship Id="rId7" Type="http://schemas.openxmlformats.org/officeDocument/2006/relationships/oleObject" Target="../embeddings/oleObject150.bin"/><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22.wmf"/><Relationship Id="rId5" Type="http://schemas.openxmlformats.org/officeDocument/2006/relationships/oleObject" Target="../embeddings/oleObject149.bin"/><Relationship Id="rId4" Type="http://schemas.openxmlformats.org/officeDocument/2006/relationships/image" Target="../media/image12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oleObject" Target="../embeddings/oleObject151.bin"/><Relationship Id="rId7" Type="http://schemas.openxmlformats.org/officeDocument/2006/relationships/oleObject" Target="../embeddings/oleObject153.bin"/><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8.wmf"/><Relationship Id="rId5" Type="http://schemas.openxmlformats.org/officeDocument/2006/relationships/oleObject" Target="../embeddings/oleObject152.bin"/><Relationship Id="rId10" Type="http://schemas.openxmlformats.org/officeDocument/2006/relationships/image" Target="../media/image130.wmf"/><Relationship Id="rId4" Type="http://schemas.openxmlformats.org/officeDocument/2006/relationships/image" Target="../media/image127.wmf"/><Relationship Id="rId9" Type="http://schemas.openxmlformats.org/officeDocument/2006/relationships/oleObject" Target="../embeddings/oleObject154.bin"/></Relationships>
</file>

<file path=ppt/slides/_rels/slide31.xml.rels><?xml version="1.0" encoding="UTF-8" standalone="yes"?>
<Relationships xmlns="http://schemas.openxmlformats.org/package/2006/relationships"><Relationship Id="rId8" Type="http://schemas.openxmlformats.org/officeDocument/2006/relationships/image" Target="../media/image133.wmf"/><Relationship Id="rId13" Type="http://schemas.openxmlformats.org/officeDocument/2006/relationships/oleObject" Target="../embeddings/oleObject160.bin"/><Relationship Id="rId18" Type="http://schemas.openxmlformats.org/officeDocument/2006/relationships/image" Target="../media/image138.wmf"/><Relationship Id="rId3" Type="http://schemas.openxmlformats.org/officeDocument/2006/relationships/oleObject" Target="../embeddings/oleObject155.bin"/><Relationship Id="rId7" Type="http://schemas.openxmlformats.org/officeDocument/2006/relationships/oleObject" Target="../embeddings/oleObject157.bin"/><Relationship Id="rId12" Type="http://schemas.openxmlformats.org/officeDocument/2006/relationships/image" Target="../media/image135.wmf"/><Relationship Id="rId17" Type="http://schemas.openxmlformats.org/officeDocument/2006/relationships/oleObject" Target="../embeddings/oleObject162.bin"/><Relationship Id="rId2" Type="http://schemas.openxmlformats.org/officeDocument/2006/relationships/notesSlide" Target="../notesSlides/notesSlide28.xml"/><Relationship Id="rId16" Type="http://schemas.openxmlformats.org/officeDocument/2006/relationships/image" Target="../media/image137.wmf"/><Relationship Id="rId20" Type="http://schemas.openxmlformats.org/officeDocument/2006/relationships/image" Target="../media/image139.wmf"/><Relationship Id="rId1" Type="http://schemas.openxmlformats.org/officeDocument/2006/relationships/slideLayout" Target="../slideLayouts/slideLayout4.xml"/><Relationship Id="rId6" Type="http://schemas.openxmlformats.org/officeDocument/2006/relationships/image" Target="../media/image132.wmf"/><Relationship Id="rId11" Type="http://schemas.openxmlformats.org/officeDocument/2006/relationships/oleObject" Target="../embeddings/oleObject159.bin"/><Relationship Id="rId5" Type="http://schemas.openxmlformats.org/officeDocument/2006/relationships/oleObject" Target="../embeddings/oleObject156.bin"/><Relationship Id="rId15" Type="http://schemas.openxmlformats.org/officeDocument/2006/relationships/oleObject" Target="../embeddings/oleObject161.bin"/><Relationship Id="rId10" Type="http://schemas.openxmlformats.org/officeDocument/2006/relationships/image" Target="../media/image134.wmf"/><Relationship Id="rId19" Type="http://schemas.openxmlformats.org/officeDocument/2006/relationships/oleObject" Target="../embeddings/oleObject163.bin"/><Relationship Id="rId4" Type="http://schemas.openxmlformats.org/officeDocument/2006/relationships/image" Target="../media/image131.wmf"/><Relationship Id="rId9" Type="http://schemas.openxmlformats.org/officeDocument/2006/relationships/oleObject" Target="../embeddings/oleObject158.bin"/><Relationship Id="rId14" Type="http://schemas.openxmlformats.org/officeDocument/2006/relationships/image" Target="../media/image136.wmf"/></Relationships>
</file>

<file path=ppt/slides/_rels/slide32.xml.rels><?xml version="1.0" encoding="UTF-8" standalone="yes"?>
<Relationships xmlns="http://schemas.openxmlformats.org/package/2006/relationships"><Relationship Id="rId8" Type="http://schemas.openxmlformats.org/officeDocument/2006/relationships/image" Target="../media/image142.wmf"/><Relationship Id="rId13" Type="http://schemas.openxmlformats.org/officeDocument/2006/relationships/oleObject" Target="../embeddings/oleObject169.bin"/><Relationship Id="rId18" Type="http://schemas.openxmlformats.org/officeDocument/2006/relationships/image" Target="../media/image147.wmf"/><Relationship Id="rId3" Type="http://schemas.openxmlformats.org/officeDocument/2006/relationships/oleObject" Target="../embeddings/oleObject164.bin"/><Relationship Id="rId7" Type="http://schemas.openxmlformats.org/officeDocument/2006/relationships/oleObject" Target="../embeddings/oleObject166.bin"/><Relationship Id="rId12" Type="http://schemas.openxmlformats.org/officeDocument/2006/relationships/image" Target="../media/image144.wmf"/><Relationship Id="rId17" Type="http://schemas.openxmlformats.org/officeDocument/2006/relationships/oleObject" Target="../embeddings/oleObject171.bin"/><Relationship Id="rId2" Type="http://schemas.openxmlformats.org/officeDocument/2006/relationships/notesSlide" Target="../notesSlides/notesSlide29.xml"/><Relationship Id="rId16" Type="http://schemas.openxmlformats.org/officeDocument/2006/relationships/image" Target="../media/image146.wmf"/><Relationship Id="rId1" Type="http://schemas.openxmlformats.org/officeDocument/2006/relationships/slideLayout" Target="../slideLayouts/slideLayout4.xml"/><Relationship Id="rId6" Type="http://schemas.openxmlformats.org/officeDocument/2006/relationships/image" Target="../media/image141.wmf"/><Relationship Id="rId11" Type="http://schemas.openxmlformats.org/officeDocument/2006/relationships/oleObject" Target="../embeddings/oleObject168.bin"/><Relationship Id="rId5" Type="http://schemas.openxmlformats.org/officeDocument/2006/relationships/oleObject" Target="../embeddings/oleObject165.bin"/><Relationship Id="rId15" Type="http://schemas.openxmlformats.org/officeDocument/2006/relationships/oleObject" Target="../embeddings/oleObject170.bin"/><Relationship Id="rId10" Type="http://schemas.openxmlformats.org/officeDocument/2006/relationships/image" Target="../media/image143.wmf"/><Relationship Id="rId4" Type="http://schemas.openxmlformats.org/officeDocument/2006/relationships/image" Target="../media/image140.wmf"/><Relationship Id="rId9" Type="http://schemas.openxmlformats.org/officeDocument/2006/relationships/oleObject" Target="../embeddings/oleObject167.bin"/><Relationship Id="rId14" Type="http://schemas.openxmlformats.org/officeDocument/2006/relationships/image" Target="../media/image145.wmf"/></Relationships>
</file>

<file path=ppt/slides/_rels/slide33.xml.rels><?xml version="1.0" encoding="UTF-8" standalone="yes"?>
<Relationships xmlns="http://schemas.openxmlformats.org/package/2006/relationships"><Relationship Id="rId8" Type="http://schemas.openxmlformats.org/officeDocument/2006/relationships/image" Target="../media/image150.wmf"/><Relationship Id="rId13" Type="http://schemas.openxmlformats.org/officeDocument/2006/relationships/oleObject" Target="../embeddings/oleObject177.bin"/><Relationship Id="rId18" Type="http://schemas.openxmlformats.org/officeDocument/2006/relationships/image" Target="../media/image155.wmf"/><Relationship Id="rId3" Type="http://schemas.openxmlformats.org/officeDocument/2006/relationships/oleObject" Target="../embeddings/oleObject172.bin"/><Relationship Id="rId7" Type="http://schemas.openxmlformats.org/officeDocument/2006/relationships/oleObject" Target="../embeddings/oleObject174.bin"/><Relationship Id="rId12" Type="http://schemas.openxmlformats.org/officeDocument/2006/relationships/image" Target="../media/image152.wmf"/><Relationship Id="rId17" Type="http://schemas.openxmlformats.org/officeDocument/2006/relationships/oleObject" Target="../embeddings/oleObject179.bin"/><Relationship Id="rId2" Type="http://schemas.openxmlformats.org/officeDocument/2006/relationships/notesSlide" Target="../notesSlides/notesSlide30.xml"/><Relationship Id="rId16" Type="http://schemas.openxmlformats.org/officeDocument/2006/relationships/image" Target="../media/image154.wmf"/><Relationship Id="rId1" Type="http://schemas.openxmlformats.org/officeDocument/2006/relationships/slideLayout" Target="../slideLayouts/slideLayout4.xml"/><Relationship Id="rId6" Type="http://schemas.openxmlformats.org/officeDocument/2006/relationships/image" Target="../media/image149.wmf"/><Relationship Id="rId11" Type="http://schemas.openxmlformats.org/officeDocument/2006/relationships/oleObject" Target="../embeddings/oleObject176.bin"/><Relationship Id="rId5" Type="http://schemas.openxmlformats.org/officeDocument/2006/relationships/oleObject" Target="../embeddings/oleObject173.bin"/><Relationship Id="rId15" Type="http://schemas.openxmlformats.org/officeDocument/2006/relationships/oleObject" Target="../embeddings/oleObject178.bin"/><Relationship Id="rId10" Type="http://schemas.openxmlformats.org/officeDocument/2006/relationships/image" Target="../media/image151.wmf"/><Relationship Id="rId4" Type="http://schemas.openxmlformats.org/officeDocument/2006/relationships/image" Target="../media/image148.wmf"/><Relationship Id="rId9" Type="http://schemas.openxmlformats.org/officeDocument/2006/relationships/oleObject" Target="../embeddings/oleObject175.bin"/><Relationship Id="rId14" Type="http://schemas.openxmlformats.org/officeDocument/2006/relationships/image" Target="../media/image153.wmf"/></Relationships>
</file>

<file path=ppt/slides/_rels/slide34.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85.bin"/><Relationship Id="rId18" Type="http://schemas.openxmlformats.org/officeDocument/2006/relationships/image" Target="../media/image163.wmf"/><Relationship Id="rId3" Type="http://schemas.openxmlformats.org/officeDocument/2006/relationships/oleObject" Target="../embeddings/oleObject180.bin"/><Relationship Id="rId7" Type="http://schemas.openxmlformats.org/officeDocument/2006/relationships/oleObject" Target="../embeddings/oleObject182.bin"/><Relationship Id="rId12" Type="http://schemas.openxmlformats.org/officeDocument/2006/relationships/image" Target="../media/image160.wmf"/><Relationship Id="rId17" Type="http://schemas.openxmlformats.org/officeDocument/2006/relationships/oleObject" Target="../embeddings/oleObject187.bin"/><Relationship Id="rId2" Type="http://schemas.openxmlformats.org/officeDocument/2006/relationships/notesSlide" Target="../notesSlides/notesSlide31.xml"/><Relationship Id="rId16" Type="http://schemas.openxmlformats.org/officeDocument/2006/relationships/image" Target="../media/image162.wmf"/><Relationship Id="rId1" Type="http://schemas.openxmlformats.org/officeDocument/2006/relationships/slideLayout" Target="../slideLayouts/slideLayout4.xml"/><Relationship Id="rId6" Type="http://schemas.openxmlformats.org/officeDocument/2006/relationships/image" Target="../media/image157.wmf"/><Relationship Id="rId11" Type="http://schemas.openxmlformats.org/officeDocument/2006/relationships/oleObject" Target="../embeddings/oleObject184.bin"/><Relationship Id="rId5" Type="http://schemas.openxmlformats.org/officeDocument/2006/relationships/oleObject" Target="../embeddings/oleObject181.bin"/><Relationship Id="rId15" Type="http://schemas.openxmlformats.org/officeDocument/2006/relationships/oleObject" Target="../embeddings/oleObject186.bin"/><Relationship Id="rId10" Type="http://schemas.openxmlformats.org/officeDocument/2006/relationships/image" Target="../media/image159.wmf"/><Relationship Id="rId4" Type="http://schemas.openxmlformats.org/officeDocument/2006/relationships/image" Target="../media/image156.wmf"/><Relationship Id="rId9" Type="http://schemas.openxmlformats.org/officeDocument/2006/relationships/oleObject" Target="../embeddings/oleObject183.bin"/><Relationship Id="rId14" Type="http://schemas.openxmlformats.org/officeDocument/2006/relationships/image" Target="../media/image161.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8.bin"/><Relationship Id="rId18" Type="http://schemas.openxmlformats.org/officeDocument/2006/relationships/image" Target="../media/image20.wmf"/><Relationship Id="rId26" Type="http://schemas.openxmlformats.org/officeDocument/2006/relationships/image" Target="../media/image24.w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17.w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notesSlide" Target="../notesSlides/notesSlide4.xml"/><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oleObject" Target="../embeddings/oleObject17.bin"/><Relationship Id="rId24" Type="http://schemas.openxmlformats.org/officeDocument/2006/relationships/image" Target="../media/image23.w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16.wmf"/><Relationship Id="rId19" Type="http://schemas.openxmlformats.org/officeDocument/2006/relationships/oleObject" Target="../embeddings/oleObject21.bin"/><Relationship Id="rId4" Type="http://schemas.openxmlformats.org/officeDocument/2006/relationships/image" Target="../media/image13.wmf"/><Relationship Id="rId9" Type="http://schemas.openxmlformats.org/officeDocument/2006/relationships/oleObject" Target="../embeddings/oleObject16.bin"/><Relationship Id="rId14" Type="http://schemas.openxmlformats.org/officeDocument/2006/relationships/image" Target="../media/image18.wmf"/><Relationship Id="rId22" Type="http://schemas.openxmlformats.org/officeDocument/2006/relationships/image" Target="../media/image22.wmf"/></Relationships>
</file>

<file path=ppt/slides/_rels/slide40.xml.rels><?xml version="1.0" encoding="UTF-8" standalone="yes"?>
<Relationships xmlns="http://schemas.openxmlformats.org/package/2006/relationships"><Relationship Id="rId8" Type="http://schemas.openxmlformats.org/officeDocument/2006/relationships/image" Target="../media/image166.wmf"/><Relationship Id="rId13" Type="http://schemas.openxmlformats.org/officeDocument/2006/relationships/oleObject" Target="../embeddings/oleObject193.bin"/><Relationship Id="rId18" Type="http://schemas.openxmlformats.org/officeDocument/2006/relationships/image" Target="../media/image171.wmf"/><Relationship Id="rId26" Type="http://schemas.openxmlformats.org/officeDocument/2006/relationships/image" Target="../media/image175.wmf"/><Relationship Id="rId3" Type="http://schemas.openxmlformats.org/officeDocument/2006/relationships/oleObject" Target="../embeddings/oleObject188.bin"/><Relationship Id="rId21" Type="http://schemas.openxmlformats.org/officeDocument/2006/relationships/oleObject" Target="../embeddings/oleObject197.bin"/><Relationship Id="rId7" Type="http://schemas.openxmlformats.org/officeDocument/2006/relationships/oleObject" Target="../embeddings/oleObject190.bin"/><Relationship Id="rId12" Type="http://schemas.openxmlformats.org/officeDocument/2006/relationships/image" Target="../media/image168.wmf"/><Relationship Id="rId17" Type="http://schemas.openxmlformats.org/officeDocument/2006/relationships/oleObject" Target="../embeddings/oleObject195.bin"/><Relationship Id="rId25" Type="http://schemas.openxmlformats.org/officeDocument/2006/relationships/oleObject" Target="../embeddings/oleObject199.bin"/><Relationship Id="rId2" Type="http://schemas.openxmlformats.org/officeDocument/2006/relationships/notesSlide" Target="../notesSlides/notesSlide37.xml"/><Relationship Id="rId16" Type="http://schemas.openxmlformats.org/officeDocument/2006/relationships/image" Target="../media/image170.wmf"/><Relationship Id="rId20" Type="http://schemas.openxmlformats.org/officeDocument/2006/relationships/image" Target="../media/image172.wmf"/><Relationship Id="rId1" Type="http://schemas.openxmlformats.org/officeDocument/2006/relationships/slideLayout" Target="../slideLayouts/slideLayout4.xml"/><Relationship Id="rId6" Type="http://schemas.openxmlformats.org/officeDocument/2006/relationships/image" Target="../media/image165.wmf"/><Relationship Id="rId11" Type="http://schemas.openxmlformats.org/officeDocument/2006/relationships/oleObject" Target="../embeddings/oleObject192.bin"/><Relationship Id="rId24" Type="http://schemas.openxmlformats.org/officeDocument/2006/relationships/image" Target="../media/image174.wmf"/><Relationship Id="rId5" Type="http://schemas.openxmlformats.org/officeDocument/2006/relationships/oleObject" Target="../embeddings/oleObject189.bin"/><Relationship Id="rId15" Type="http://schemas.openxmlformats.org/officeDocument/2006/relationships/oleObject" Target="../embeddings/oleObject194.bin"/><Relationship Id="rId23" Type="http://schemas.openxmlformats.org/officeDocument/2006/relationships/oleObject" Target="../embeddings/oleObject198.bin"/><Relationship Id="rId28" Type="http://schemas.openxmlformats.org/officeDocument/2006/relationships/image" Target="../media/image176.wmf"/><Relationship Id="rId10" Type="http://schemas.openxmlformats.org/officeDocument/2006/relationships/image" Target="../media/image167.wmf"/><Relationship Id="rId19" Type="http://schemas.openxmlformats.org/officeDocument/2006/relationships/oleObject" Target="../embeddings/oleObject196.bin"/><Relationship Id="rId4" Type="http://schemas.openxmlformats.org/officeDocument/2006/relationships/image" Target="../media/image164.wmf"/><Relationship Id="rId9" Type="http://schemas.openxmlformats.org/officeDocument/2006/relationships/oleObject" Target="../embeddings/oleObject191.bin"/><Relationship Id="rId14" Type="http://schemas.openxmlformats.org/officeDocument/2006/relationships/image" Target="../media/image169.wmf"/><Relationship Id="rId22" Type="http://schemas.openxmlformats.org/officeDocument/2006/relationships/image" Target="../media/image173.wmf"/><Relationship Id="rId27" Type="http://schemas.openxmlformats.org/officeDocument/2006/relationships/oleObject" Target="../embeddings/oleObject200.bin"/></Relationships>
</file>

<file path=ppt/slides/_rels/slide41.xml.rels><?xml version="1.0" encoding="UTF-8" standalone="yes"?>
<Relationships xmlns="http://schemas.openxmlformats.org/package/2006/relationships"><Relationship Id="rId8" Type="http://schemas.openxmlformats.org/officeDocument/2006/relationships/image" Target="../media/image179.wmf"/><Relationship Id="rId13" Type="http://schemas.openxmlformats.org/officeDocument/2006/relationships/oleObject" Target="../embeddings/oleObject206.bin"/><Relationship Id="rId18" Type="http://schemas.openxmlformats.org/officeDocument/2006/relationships/image" Target="../media/image184.wmf"/><Relationship Id="rId26" Type="http://schemas.openxmlformats.org/officeDocument/2006/relationships/image" Target="../media/image188.wmf"/><Relationship Id="rId3" Type="http://schemas.openxmlformats.org/officeDocument/2006/relationships/oleObject" Target="../embeddings/oleObject201.bin"/><Relationship Id="rId21" Type="http://schemas.openxmlformats.org/officeDocument/2006/relationships/oleObject" Target="../embeddings/oleObject210.bin"/><Relationship Id="rId7" Type="http://schemas.openxmlformats.org/officeDocument/2006/relationships/oleObject" Target="../embeddings/oleObject203.bin"/><Relationship Id="rId12" Type="http://schemas.openxmlformats.org/officeDocument/2006/relationships/image" Target="../media/image181.wmf"/><Relationship Id="rId17" Type="http://schemas.openxmlformats.org/officeDocument/2006/relationships/oleObject" Target="../embeddings/oleObject208.bin"/><Relationship Id="rId25" Type="http://schemas.openxmlformats.org/officeDocument/2006/relationships/oleObject" Target="../embeddings/oleObject212.bin"/><Relationship Id="rId2" Type="http://schemas.openxmlformats.org/officeDocument/2006/relationships/notesSlide" Target="../notesSlides/notesSlide38.xml"/><Relationship Id="rId16" Type="http://schemas.openxmlformats.org/officeDocument/2006/relationships/image" Target="../media/image183.wmf"/><Relationship Id="rId20" Type="http://schemas.openxmlformats.org/officeDocument/2006/relationships/image" Target="../media/image185.wmf"/><Relationship Id="rId1" Type="http://schemas.openxmlformats.org/officeDocument/2006/relationships/slideLayout" Target="../slideLayouts/slideLayout4.xml"/><Relationship Id="rId6" Type="http://schemas.openxmlformats.org/officeDocument/2006/relationships/image" Target="../media/image178.wmf"/><Relationship Id="rId11" Type="http://schemas.openxmlformats.org/officeDocument/2006/relationships/oleObject" Target="../embeddings/oleObject205.bin"/><Relationship Id="rId24" Type="http://schemas.openxmlformats.org/officeDocument/2006/relationships/image" Target="../media/image187.wmf"/><Relationship Id="rId5" Type="http://schemas.openxmlformats.org/officeDocument/2006/relationships/oleObject" Target="../embeddings/oleObject202.bin"/><Relationship Id="rId15" Type="http://schemas.openxmlformats.org/officeDocument/2006/relationships/oleObject" Target="../embeddings/oleObject207.bin"/><Relationship Id="rId23" Type="http://schemas.openxmlformats.org/officeDocument/2006/relationships/oleObject" Target="../embeddings/oleObject211.bin"/><Relationship Id="rId28" Type="http://schemas.openxmlformats.org/officeDocument/2006/relationships/image" Target="../media/image189.wmf"/><Relationship Id="rId10" Type="http://schemas.openxmlformats.org/officeDocument/2006/relationships/image" Target="../media/image180.wmf"/><Relationship Id="rId19" Type="http://schemas.openxmlformats.org/officeDocument/2006/relationships/oleObject" Target="../embeddings/oleObject209.bin"/><Relationship Id="rId4" Type="http://schemas.openxmlformats.org/officeDocument/2006/relationships/image" Target="../media/image177.wmf"/><Relationship Id="rId9" Type="http://schemas.openxmlformats.org/officeDocument/2006/relationships/oleObject" Target="../embeddings/oleObject204.bin"/><Relationship Id="rId14" Type="http://schemas.openxmlformats.org/officeDocument/2006/relationships/image" Target="../media/image182.wmf"/><Relationship Id="rId22" Type="http://schemas.openxmlformats.org/officeDocument/2006/relationships/image" Target="../media/image186.wmf"/><Relationship Id="rId27" Type="http://schemas.openxmlformats.org/officeDocument/2006/relationships/oleObject" Target="../embeddings/oleObject213.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oleObject" Target="../embeddings/oleObject214.bin"/><Relationship Id="rId7" Type="http://schemas.openxmlformats.org/officeDocument/2006/relationships/oleObject" Target="../embeddings/oleObject216.bin"/><Relationship Id="rId12" Type="http://schemas.openxmlformats.org/officeDocument/2006/relationships/image" Target="../media/image194.w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91.wmf"/><Relationship Id="rId11" Type="http://schemas.openxmlformats.org/officeDocument/2006/relationships/oleObject" Target="../embeddings/oleObject218.bin"/><Relationship Id="rId5" Type="http://schemas.openxmlformats.org/officeDocument/2006/relationships/oleObject" Target="../embeddings/oleObject215.bin"/><Relationship Id="rId10" Type="http://schemas.openxmlformats.org/officeDocument/2006/relationships/image" Target="../media/image193.wmf"/><Relationship Id="rId4" Type="http://schemas.openxmlformats.org/officeDocument/2006/relationships/image" Target="../media/image190.wmf"/><Relationship Id="rId9" Type="http://schemas.openxmlformats.org/officeDocument/2006/relationships/oleObject" Target="../embeddings/oleObject217.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22.bin"/><Relationship Id="rId13" Type="http://schemas.openxmlformats.org/officeDocument/2006/relationships/image" Target="../media/image57.wmf"/><Relationship Id="rId18" Type="http://schemas.openxmlformats.org/officeDocument/2006/relationships/oleObject" Target="../embeddings/oleObject227.bin"/><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224.bin"/><Relationship Id="rId17" Type="http://schemas.openxmlformats.org/officeDocument/2006/relationships/image" Target="../media/image59.wmf"/><Relationship Id="rId2" Type="http://schemas.openxmlformats.org/officeDocument/2006/relationships/oleObject" Target="../embeddings/oleObject219.bin"/><Relationship Id="rId16" Type="http://schemas.openxmlformats.org/officeDocument/2006/relationships/oleObject" Target="../embeddings/oleObject226.bin"/><Relationship Id="rId1" Type="http://schemas.openxmlformats.org/officeDocument/2006/relationships/slideLayout" Target="../slideLayouts/slideLayout2.xml"/><Relationship Id="rId6" Type="http://schemas.openxmlformats.org/officeDocument/2006/relationships/oleObject" Target="../embeddings/oleObject221.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223.bin"/><Relationship Id="rId19" Type="http://schemas.openxmlformats.org/officeDocument/2006/relationships/image" Target="../media/image60.wmf"/><Relationship Id="rId4" Type="http://schemas.openxmlformats.org/officeDocument/2006/relationships/oleObject" Target="../embeddings/oleObject220.bin"/><Relationship Id="rId9" Type="http://schemas.openxmlformats.org/officeDocument/2006/relationships/image" Target="../media/image55.wmf"/><Relationship Id="rId14" Type="http://schemas.openxmlformats.org/officeDocument/2006/relationships/oleObject" Target="../embeddings/oleObject22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28.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9.bin"/><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197.wmf"/><Relationship Id="rId5" Type="http://schemas.openxmlformats.org/officeDocument/2006/relationships/oleObject" Target="../embeddings/oleObject230.bin"/><Relationship Id="rId4" Type="http://schemas.openxmlformats.org/officeDocument/2006/relationships/image" Target="../media/image196.wmf"/></Relationships>
</file>

<file path=ppt/slides/_rels/slide5.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30.bin"/><Relationship Id="rId18" Type="http://schemas.openxmlformats.org/officeDocument/2006/relationships/image" Target="../media/image32.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29.wmf"/><Relationship Id="rId17" Type="http://schemas.openxmlformats.org/officeDocument/2006/relationships/oleObject" Target="../embeddings/oleObject32.bin"/><Relationship Id="rId2" Type="http://schemas.openxmlformats.org/officeDocument/2006/relationships/notesSlide" Target="../notesSlides/notesSlide5.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slideLayout" Target="../slideLayouts/slideLayout2.xml"/><Relationship Id="rId6" Type="http://schemas.openxmlformats.org/officeDocument/2006/relationships/image" Target="../media/image26.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28.wmf"/><Relationship Id="rId19" Type="http://schemas.openxmlformats.org/officeDocument/2006/relationships/oleObject" Target="../embeddings/oleObject33.bin"/><Relationship Id="rId4" Type="http://schemas.openxmlformats.org/officeDocument/2006/relationships/image" Target="../media/image25.wmf"/><Relationship Id="rId9" Type="http://schemas.openxmlformats.org/officeDocument/2006/relationships/oleObject" Target="../embeddings/oleObject28.bin"/><Relationship Id="rId14" Type="http://schemas.openxmlformats.org/officeDocument/2006/relationships/image" Target="../media/image30.wmf"/></Relationships>
</file>

<file path=ppt/slides/_rels/slide50.xml.rels><?xml version="1.0" encoding="UTF-8" standalone="yes"?>
<Relationships xmlns="http://schemas.openxmlformats.org/package/2006/relationships"><Relationship Id="rId8" Type="http://schemas.openxmlformats.org/officeDocument/2006/relationships/image" Target="../media/image200.wmf"/><Relationship Id="rId13" Type="http://schemas.openxmlformats.org/officeDocument/2006/relationships/oleObject" Target="../embeddings/oleObject236.bin"/><Relationship Id="rId18" Type="http://schemas.openxmlformats.org/officeDocument/2006/relationships/image" Target="../media/image205.wmf"/><Relationship Id="rId3" Type="http://schemas.openxmlformats.org/officeDocument/2006/relationships/oleObject" Target="../embeddings/oleObject231.bin"/><Relationship Id="rId21" Type="http://schemas.openxmlformats.org/officeDocument/2006/relationships/oleObject" Target="../embeddings/oleObject240.bin"/><Relationship Id="rId7" Type="http://schemas.openxmlformats.org/officeDocument/2006/relationships/oleObject" Target="../embeddings/oleObject233.bin"/><Relationship Id="rId12" Type="http://schemas.openxmlformats.org/officeDocument/2006/relationships/image" Target="../media/image202.wmf"/><Relationship Id="rId17" Type="http://schemas.openxmlformats.org/officeDocument/2006/relationships/oleObject" Target="../embeddings/oleObject238.bin"/><Relationship Id="rId2" Type="http://schemas.openxmlformats.org/officeDocument/2006/relationships/notesSlide" Target="../notesSlides/notesSlide46.xml"/><Relationship Id="rId16" Type="http://schemas.openxmlformats.org/officeDocument/2006/relationships/image" Target="../media/image204.wmf"/><Relationship Id="rId20" Type="http://schemas.openxmlformats.org/officeDocument/2006/relationships/image" Target="../media/image195.wmf"/><Relationship Id="rId1" Type="http://schemas.openxmlformats.org/officeDocument/2006/relationships/slideLayout" Target="../slideLayouts/slideLayout2.xml"/><Relationship Id="rId6" Type="http://schemas.openxmlformats.org/officeDocument/2006/relationships/image" Target="../media/image199.wmf"/><Relationship Id="rId11" Type="http://schemas.openxmlformats.org/officeDocument/2006/relationships/oleObject" Target="../embeddings/oleObject235.bin"/><Relationship Id="rId24" Type="http://schemas.openxmlformats.org/officeDocument/2006/relationships/image" Target="../media/image206.wmf"/><Relationship Id="rId5" Type="http://schemas.openxmlformats.org/officeDocument/2006/relationships/oleObject" Target="../embeddings/oleObject232.bin"/><Relationship Id="rId15" Type="http://schemas.openxmlformats.org/officeDocument/2006/relationships/oleObject" Target="../embeddings/oleObject237.bin"/><Relationship Id="rId23" Type="http://schemas.openxmlformats.org/officeDocument/2006/relationships/oleObject" Target="../embeddings/oleObject241.bin"/><Relationship Id="rId10" Type="http://schemas.openxmlformats.org/officeDocument/2006/relationships/image" Target="../media/image201.wmf"/><Relationship Id="rId19" Type="http://schemas.openxmlformats.org/officeDocument/2006/relationships/oleObject" Target="../embeddings/oleObject239.bin"/><Relationship Id="rId4" Type="http://schemas.openxmlformats.org/officeDocument/2006/relationships/image" Target="../media/image198.wmf"/><Relationship Id="rId9" Type="http://schemas.openxmlformats.org/officeDocument/2006/relationships/oleObject" Target="../embeddings/oleObject234.bin"/><Relationship Id="rId14" Type="http://schemas.openxmlformats.org/officeDocument/2006/relationships/image" Target="../media/image203.wmf"/><Relationship Id="rId22" Type="http://schemas.openxmlformats.org/officeDocument/2006/relationships/image" Target="../media/image197.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42.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07.wmf"/></Relationships>
</file>

<file path=ppt/slides/_rels/slide52.xml.rels><?xml version="1.0" encoding="UTF-8" standalone="yes"?>
<Relationships xmlns="http://schemas.openxmlformats.org/package/2006/relationships"><Relationship Id="rId8" Type="http://schemas.openxmlformats.org/officeDocument/2006/relationships/image" Target="../media/image210.emf"/><Relationship Id="rId3" Type="http://schemas.openxmlformats.org/officeDocument/2006/relationships/oleObject" Target="../embeddings/oleObject243.bin"/><Relationship Id="rId7" Type="http://schemas.openxmlformats.org/officeDocument/2006/relationships/oleObject" Target="../embeddings/oleObject245.bin"/><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209.wmf"/><Relationship Id="rId5" Type="http://schemas.openxmlformats.org/officeDocument/2006/relationships/oleObject" Target="../embeddings/oleObject244.bin"/><Relationship Id="rId10" Type="http://schemas.openxmlformats.org/officeDocument/2006/relationships/image" Target="../media/image211.emf"/><Relationship Id="rId4" Type="http://schemas.openxmlformats.org/officeDocument/2006/relationships/image" Target="../media/image208.wmf"/><Relationship Id="rId9" Type="http://schemas.openxmlformats.org/officeDocument/2006/relationships/oleObject" Target="../embeddings/oleObject246.bin"/></Relationships>
</file>

<file path=ppt/slides/_rels/slide53.xml.rels><?xml version="1.0" encoding="UTF-8" standalone="yes"?>
<Relationships xmlns="http://schemas.openxmlformats.org/package/2006/relationships"><Relationship Id="rId8" Type="http://schemas.openxmlformats.org/officeDocument/2006/relationships/image" Target="../media/image214.wmf"/><Relationship Id="rId13" Type="http://schemas.openxmlformats.org/officeDocument/2006/relationships/oleObject" Target="../embeddings/oleObject252.bin"/><Relationship Id="rId18" Type="http://schemas.openxmlformats.org/officeDocument/2006/relationships/image" Target="../media/image219.wmf"/><Relationship Id="rId26" Type="http://schemas.openxmlformats.org/officeDocument/2006/relationships/image" Target="../media/image210.emf"/><Relationship Id="rId3" Type="http://schemas.openxmlformats.org/officeDocument/2006/relationships/oleObject" Target="../embeddings/oleObject247.bin"/><Relationship Id="rId21" Type="http://schemas.openxmlformats.org/officeDocument/2006/relationships/oleObject" Target="../embeddings/oleObject256.bin"/><Relationship Id="rId7" Type="http://schemas.openxmlformats.org/officeDocument/2006/relationships/oleObject" Target="../embeddings/oleObject249.bin"/><Relationship Id="rId12" Type="http://schemas.openxmlformats.org/officeDocument/2006/relationships/image" Target="../media/image216.wmf"/><Relationship Id="rId17" Type="http://schemas.openxmlformats.org/officeDocument/2006/relationships/oleObject" Target="../embeddings/oleObject254.bin"/><Relationship Id="rId25" Type="http://schemas.openxmlformats.org/officeDocument/2006/relationships/oleObject" Target="../embeddings/oleObject258.bin"/><Relationship Id="rId2" Type="http://schemas.openxmlformats.org/officeDocument/2006/relationships/notesSlide" Target="../notesSlides/notesSlide49.xml"/><Relationship Id="rId16" Type="http://schemas.openxmlformats.org/officeDocument/2006/relationships/image" Target="../media/image218.wmf"/><Relationship Id="rId20" Type="http://schemas.openxmlformats.org/officeDocument/2006/relationships/image" Target="../media/image220.wmf"/><Relationship Id="rId29" Type="http://schemas.openxmlformats.org/officeDocument/2006/relationships/oleObject" Target="../embeddings/oleObject260.bin"/><Relationship Id="rId1" Type="http://schemas.openxmlformats.org/officeDocument/2006/relationships/slideLayout" Target="../slideLayouts/slideLayout2.xml"/><Relationship Id="rId6" Type="http://schemas.openxmlformats.org/officeDocument/2006/relationships/image" Target="../media/image213.wmf"/><Relationship Id="rId11" Type="http://schemas.openxmlformats.org/officeDocument/2006/relationships/oleObject" Target="../embeddings/oleObject251.bin"/><Relationship Id="rId24" Type="http://schemas.openxmlformats.org/officeDocument/2006/relationships/image" Target="../media/image222.wmf"/><Relationship Id="rId5" Type="http://schemas.openxmlformats.org/officeDocument/2006/relationships/oleObject" Target="../embeddings/oleObject248.bin"/><Relationship Id="rId15" Type="http://schemas.openxmlformats.org/officeDocument/2006/relationships/oleObject" Target="../embeddings/oleObject253.bin"/><Relationship Id="rId23" Type="http://schemas.openxmlformats.org/officeDocument/2006/relationships/oleObject" Target="../embeddings/oleObject257.bin"/><Relationship Id="rId28" Type="http://schemas.openxmlformats.org/officeDocument/2006/relationships/image" Target="../media/image223.wmf"/><Relationship Id="rId10" Type="http://schemas.openxmlformats.org/officeDocument/2006/relationships/image" Target="../media/image215.wmf"/><Relationship Id="rId19" Type="http://schemas.openxmlformats.org/officeDocument/2006/relationships/oleObject" Target="../embeddings/oleObject255.bin"/><Relationship Id="rId4" Type="http://schemas.openxmlformats.org/officeDocument/2006/relationships/image" Target="../media/image212.emf"/><Relationship Id="rId9" Type="http://schemas.openxmlformats.org/officeDocument/2006/relationships/oleObject" Target="../embeddings/oleObject250.bin"/><Relationship Id="rId14" Type="http://schemas.openxmlformats.org/officeDocument/2006/relationships/image" Target="../media/image217.wmf"/><Relationship Id="rId22" Type="http://schemas.openxmlformats.org/officeDocument/2006/relationships/image" Target="../media/image221.wmf"/><Relationship Id="rId27" Type="http://schemas.openxmlformats.org/officeDocument/2006/relationships/oleObject" Target="../embeddings/oleObject259.bin"/><Relationship Id="rId30" Type="http://schemas.openxmlformats.org/officeDocument/2006/relationships/image" Target="../media/image224.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64.bin"/><Relationship Id="rId13" Type="http://schemas.openxmlformats.org/officeDocument/2006/relationships/image" Target="../media/image57.wmf"/><Relationship Id="rId18" Type="http://schemas.openxmlformats.org/officeDocument/2006/relationships/oleObject" Target="../embeddings/oleObject269.bin"/><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266.bin"/><Relationship Id="rId17" Type="http://schemas.openxmlformats.org/officeDocument/2006/relationships/image" Target="../media/image59.wmf"/><Relationship Id="rId2" Type="http://schemas.openxmlformats.org/officeDocument/2006/relationships/oleObject" Target="../embeddings/oleObject261.bin"/><Relationship Id="rId16" Type="http://schemas.openxmlformats.org/officeDocument/2006/relationships/oleObject" Target="../embeddings/oleObject268.bin"/><Relationship Id="rId1" Type="http://schemas.openxmlformats.org/officeDocument/2006/relationships/slideLayout" Target="../slideLayouts/slideLayout2.xml"/><Relationship Id="rId6" Type="http://schemas.openxmlformats.org/officeDocument/2006/relationships/oleObject" Target="../embeddings/oleObject263.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265.bin"/><Relationship Id="rId19" Type="http://schemas.openxmlformats.org/officeDocument/2006/relationships/image" Target="../media/image60.wmf"/><Relationship Id="rId4" Type="http://schemas.openxmlformats.org/officeDocument/2006/relationships/oleObject" Target="../embeddings/oleObject262.bin"/><Relationship Id="rId9" Type="http://schemas.openxmlformats.org/officeDocument/2006/relationships/image" Target="../media/image55.wmf"/><Relationship Id="rId14" Type="http://schemas.openxmlformats.org/officeDocument/2006/relationships/oleObject" Target="../embeddings/oleObject267.bin"/></Relationships>
</file>

<file path=ppt/slides/_rels/slide56.xml.rels><?xml version="1.0" encoding="UTF-8" standalone="yes"?>
<Relationships xmlns="http://schemas.openxmlformats.org/package/2006/relationships"><Relationship Id="rId8" Type="http://schemas.openxmlformats.org/officeDocument/2006/relationships/image" Target="../media/image227.wmf"/><Relationship Id="rId13" Type="http://schemas.openxmlformats.org/officeDocument/2006/relationships/oleObject" Target="../embeddings/oleObject275.bin"/><Relationship Id="rId18" Type="http://schemas.openxmlformats.org/officeDocument/2006/relationships/image" Target="../media/image232.wmf"/><Relationship Id="rId26" Type="http://schemas.openxmlformats.org/officeDocument/2006/relationships/image" Target="../media/image236.wmf"/><Relationship Id="rId3" Type="http://schemas.openxmlformats.org/officeDocument/2006/relationships/oleObject" Target="../embeddings/oleObject270.bin"/><Relationship Id="rId21" Type="http://schemas.openxmlformats.org/officeDocument/2006/relationships/oleObject" Target="../embeddings/oleObject279.bin"/><Relationship Id="rId7" Type="http://schemas.openxmlformats.org/officeDocument/2006/relationships/oleObject" Target="../embeddings/oleObject272.bin"/><Relationship Id="rId12" Type="http://schemas.openxmlformats.org/officeDocument/2006/relationships/image" Target="../media/image229.wmf"/><Relationship Id="rId17" Type="http://schemas.openxmlformats.org/officeDocument/2006/relationships/oleObject" Target="../embeddings/oleObject277.bin"/><Relationship Id="rId25" Type="http://schemas.openxmlformats.org/officeDocument/2006/relationships/oleObject" Target="../embeddings/oleObject281.bin"/><Relationship Id="rId2" Type="http://schemas.openxmlformats.org/officeDocument/2006/relationships/notesSlide" Target="../notesSlides/notesSlide51.xml"/><Relationship Id="rId16" Type="http://schemas.openxmlformats.org/officeDocument/2006/relationships/image" Target="../media/image231.wmf"/><Relationship Id="rId20" Type="http://schemas.openxmlformats.org/officeDocument/2006/relationships/image" Target="../media/image233.wmf"/><Relationship Id="rId1" Type="http://schemas.openxmlformats.org/officeDocument/2006/relationships/slideLayout" Target="../slideLayouts/slideLayout2.xml"/><Relationship Id="rId6" Type="http://schemas.openxmlformats.org/officeDocument/2006/relationships/image" Target="../media/image226.wmf"/><Relationship Id="rId11" Type="http://schemas.openxmlformats.org/officeDocument/2006/relationships/oleObject" Target="../embeddings/oleObject274.bin"/><Relationship Id="rId24" Type="http://schemas.openxmlformats.org/officeDocument/2006/relationships/image" Target="../media/image235.wmf"/><Relationship Id="rId5" Type="http://schemas.openxmlformats.org/officeDocument/2006/relationships/oleObject" Target="../embeddings/oleObject271.bin"/><Relationship Id="rId15" Type="http://schemas.openxmlformats.org/officeDocument/2006/relationships/oleObject" Target="../embeddings/oleObject276.bin"/><Relationship Id="rId23" Type="http://schemas.openxmlformats.org/officeDocument/2006/relationships/oleObject" Target="../embeddings/oleObject280.bin"/><Relationship Id="rId28" Type="http://schemas.openxmlformats.org/officeDocument/2006/relationships/image" Target="../media/image237.wmf"/><Relationship Id="rId10" Type="http://schemas.openxmlformats.org/officeDocument/2006/relationships/image" Target="../media/image228.wmf"/><Relationship Id="rId19" Type="http://schemas.openxmlformats.org/officeDocument/2006/relationships/oleObject" Target="../embeddings/oleObject278.bin"/><Relationship Id="rId4" Type="http://schemas.openxmlformats.org/officeDocument/2006/relationships/image" Target="../media/image225.wmf"/><Relationship Id="rId9" Type="http://schemas.openxmlformats.org/officeDocument/2006/relationships/oleObject" Target="../embeddings/oleObject273.bin"/><Relationship Id="rId14" Type="http://schemas.openxmlformats.org/officeDocument/2006/relationships/image" Target="../media/image230.wmf"/><Relationship Id="rId22" Type="http://schemas.openxmlformats.org/officeDocument/2006/relationships/image" Target="../media/image234.wmf"/><Relationship Id="rId27" Type="http://schemas.openxmlformats.org/officeDocument/2006/relationships/oleObject" Target="../embeddings/oleObject282.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264.bin"/><Relationship Id="rId13" Type="http://schemas.openxmlformats.org/officeDocument/2006/relationships/image" Target="../media/image57.wmf"/><Relationship Id="rId18" Type="http://schemas.openxmlformats.org/officeDocument/2006/relationships/oleObject" Target="../embeddings/oleObject269.bin"/><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266.bin"/><Relationship Id="rId17" Type="http://schemas.openxmlformats.org/officeDocument/2006/relationships/image" Target="../media/image59.wmf"/><Relationship Id="rId2" Type="http://schemas.openxmlformats.org/officeDocument/2006/relationships/oleObject" Target="../embeddings/oleObject261.bin"/><Relationship Id="rId16" Type="http://schemas.openxmlformats.org/officeDocument/2006/relationships/oleObject" Target="../embeddings/oleObject268.bin"/><Relationship Id="rId1" Type="http://schemas.openxmlformats.org/officeDocument/2006/relationships/slideLayout" Target="../slideLayouts/slideLayout2.xml"/><Relationship Id="rId6" Type="http://schemas.openxmlformats.org/officeDocument/2006/relationships/oleObject" Target="../embeddings/oleObject263.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265.bin"/><Relationship Id="rId19" Type="http://schemas.openxmlformats.org/officeDocument/2006/relationships/image" Target="../media/image60.wmf"/><Relationship Id="rId4" Type="http://schemas.openxmlformats.org/officeDocument/2006/relationships/oleObject" Target="../embeddings/oleObject262.bin"/><Relationship Id="rId9" Type="http://schemas.openxmlformats.org/officeDocument/2006/relationships/image" Target="../media/image55.wmf"/><Relationship Id="rId14" Type="http://schemas.openxmlformats.org/officeDocument/2006/relationships/oleObject" Target="../embeddings/oleObject267.bin"/></Relationships>
</file>

<file path=ppt/slides/_rels/slide58.xml.rels><?xml version="1.0" encoding="UTF-8" standalone="yes"?>
<Relationships xmlns="http://schemas.openxmlformats.org/package/2006/relationships"><Relationship Id="rId13" Type="http://schemas.openxmlformats.org/officeDocument/2006/relationships/oleObject" Target="../embeddings/oleObject288.bin"/><Relationship Id="rId18" Type="http://schemas.openxmlformats.org/officeDocument/2006/relationships/image" Target="../media/image245.wmf"/><Relationship Id="rId26" Type="http://schemas.openxmlformats.org/officeDocument/2006/relationships/image" Target="../media/image249.wmf"/><Relationship Id="rId3" Type="http://schemas.openxmlformats.org/officeDocument/2006/relationships/oleObject" Target="../embeddings/oleObject283.bin"/><Relationship Id="rId21" Type="http://schemas.openxmlformats.org/officeDocument/2006/relationships/oleObject" Target="../embeddings/oleObject292.bin"/><Relationship Id="rId34" Type="http://schemas.openxmlformats.org/officeDocument/2006/relationships/image" Target="../media/image253.wmf"/><Relationship Id="rId7" Type="http://schemas.openxmlformats.org/officeDocument/2006/relationships/oleObject" Target="../embeddings/oleObject285.bin"/><Relationship Id="rId12" Type="http://schemas.openxmlformats.org/officeDocument/2006/relationships/image" Target="../media/image242.wmf"/><Relationship Id="rId17" Type="http://schemas.openxmlformats.org/officeDocument/2006/relationships/oleObject" Target="../embeddings/oleObject290.bin"/><Relationship Id="rId25" Type="http://schemas.openxmlformats.org/officeDocument/2006/relationships/oleObject" Target="../embeddings/oleObject294.bin"/><Relationship Id="rId33" Type="http://schemas.openxmlformats.org/officeDocument/2006/relationships/oleObject" Target="../embeddings/oleObject298.bin"/><Relationship Id="rId2" Type="http://schemas.openxmlformats.org/officeDocument/2006/relationships/notesSlide" Target="../notesSlides/notesSlide52.xml"/><Relationship Id="rId16" Type="http://schemas.openxmlformats.org/officeDocument/2006/relationships/image" Target="../media/image244.wmf"/><Relationship Id="rId20" Type="http://schemas.openxmlformats.org/officeDocument/2006/relationships/image" Target="../media/image246.wmf"/><Relationship Id="rId29" Type="http://schemas.openxmlformats.org/officeDocument/2006/relationships/oleObject" Target="../embeddings/oleObject296.bin"/><Relationship Id="rId1" Type="http://schemas.openxmlformats.org/officeDocument/2006/relationships/slideLayout" Target="../slideLayouts/slideLayout2.xml"/><Relationship Id="rId6" Type="http://schemas.openxmlformats.org/officeDocument/2006/relationships/image" Target="../media/image239.wmf"/><Relationship Id="rId11" Type="http://schemas.openxmlformats.org/officeDocument/2006/relationships/oleObject" Target="../embeddings/oleObject287.bin"/><Relationship Id="rId24" Type="http://schemas.openxmlformats.org/officeDocument/2006/relationships/image" Target="../media/image248.wmf"/><Relationship Id="rId32" Type="http://schemas.openxmlformats.org/officeDocument/2006/relationships/image" Target="../media/image252.wmf"/><Relationship Id="rId5" Type="http://schemas.openxmlformats.org/officeDocument/2006/relationships/oleObject" Target="../embeddings/oleObject284.bin"/><Relationship Id="rId15" Type="http://schemas.openxmlformats.org/officeDocument/2006/relationships/oleObject" Target="../embeddings/oleObject289.bin"/><Relationship Id="rId23" Type="http://schemas.openxmlformats.org/officeDocument/2006/relationships/oleObject" Target="../embeddings/oleObject293.bin"/><Relationship Id="rId28" Type="http://schemas.openxmlformats.org/officeDocument/2006/relationships/image" Target="../media/image250.wmf"/><Relationship Id="rId36" Type="http://schemas.openxmlformats.org/officeDocument/2006/relationships/image" Target="../media/image254.wmf"/><Relationship Id="rId10" Type="http://schemas.openxmlformats.org/officeDocument/2006/relationships/image" Target="../media/image241.wmf"/><Relationship Id="rId19" Type="http://schemas.openxmlformats.org/officeDocument/2006/relationships/oleObject" Target="../embeddings/oleObject291.bin"/><Relationship Id="rId31" Type="http://schemas.openxmlformats.org/officeDocument/2006/relationships/oleObject" Target="../embeddings/oleObject297.bin"/><Relationship Id="rId4" Type="http://schemas.openxmlformats.org/officeDocument/2006/relationships/image" Target="../media/image238.wmf"/><Relationship Id="rId9" Type="http://schemas.openxmlformats.org/officeDocument/2006/relationships/oleObject" Target="../embeddings/oleObject286.bin"/><Relationship Id="rId14" Type="http://schemas.openxmlformats.org/officeDocument/2006/relationships/image" Target="../media/image243.wmf"/><Relationship Id="rId22" Type="http://schemas.openxmlformats.org/officeDocument/2006/relationships/image" Target="../media/image247.wmf"/><Relationship Id="rId27" Type="http://schemas.openxmlformats.org/officeDocument/2006/relationships/oleObject" Target="../embeddings/oleObject295.bin"/><Relationship Id="rId30" Type="http://schemas.openxmlformats.org/officeDocument/2006/relationships/image" Target="../media/image251.wmf"/><Relationship Id="rId35" Type="http://schemas.openxmlformats.org/officeDocument/2006/relationships/oleObject" Target="../embeddings/oleObject299.bin"/><Relationship Id="rId8" Type="http://schemas.openxmlformats.org/officeDocument/2006/relationships/image" Target="../media/image240.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00.bin"/><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55.wmf"/></Relationships>
</file>

<file path=ppt/slides/_rels/slide6.xml.rels><?xml version="1.0" encoding="UTF-8" standalone="yes"?>
<Relationships xmlns="http://schemas.openxmlformats.org/package/2006/relationships"><Relationship Id="rId13" Type="http://schemas.openxmlformats.org/officeDocument/2006/relationships/oleObject" Target="../embeddings/oleObject39.bin"/><Relationship Id="rId18" Type="http://schemas.openxmlformats.org/officeDocument/2006/relationships/image" Target="../media/image41.wmf"/><Relationship Id="rId26" Type="http://schemas.openxmlformats.org/officeDocument/2006/relationships/image" Target="../media/image45.wmf"/><Relationship Id="rId21" Type="http://schemas.openxmlformats.org/officeDocument/2006/relationships/oleObject" Target="../embeddings/oleObject43.bin"/><Relationship Id="rId34" Type="http://schemas.openxmlformats.org/officeDocument/2006/relationships/image" Target="../media/image49.wmf"/><Relationship Id="rId7" Type="http://schemas.openxmlformats.org/officeDocument/2006/relationships/oleObject" Target="../embeddings/oleObject36.bin"/><Relationship Id="rId12" Type="http://schemas.openxmlformats.org/officeDocument/2006/relationships/image" Target="../media/image38.wmf"/><Relationship Id="rId17" Type="http://schemas.openxmlformats.org/officeDocument/2006/relationships/oleObject" Target="../embeddings/oleObject41.bin"/><Relationship Id="rId25" Type="http://schemas.openxmlformats.org/officeDocument/2006/relationships/oleObject" Target="../embeddings/oleObject45.bin"/><Relationship Id="rId33" Type="http://schemas.openxmlformats.org/officeDocument/2006/relationships/oleObject" Target="../embeddings/oleObject49.bin"/><Relationship Id="rId38" Type="http://schemas.openxmlformats.org/officeDocument/2006/relationships/image" Target="../media/image51.wmf"/><Relationship Id="rId2" Type="http://schemas.openxmlformats.org/officeDocument/2006/relationships/notesSlide" Target="../notesSlides/notesSlide6.xml"/><Relationship Id="rId16" Type="http://schemas.openxmlformats.org/officeDocument/2006/relationships/image" Target="../media/image40.wmf"/><Relationship Id="rId20" Type="http://schemas.openxmlformats.org/officeDocument/2006/relationships/image" Target="../media/image42.wmf"/><Relationship Id="rId29"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image" Target="../media/image35.wmf"/><Relationship Id="rId11" Type="http://schemas.openxmlformats.org/officeDocument/2006/relationships/oleObject" Target="../embeddings/oleObject38.bin"/><Relationship Id="rId24" Type="http://schemas.openxmlformats.org/officeDocument/2006/relationships/image" Target="../media/image44.wmf"/><Relationship Id="rId32" Type="http://schemas.openxmlformats.org/officeDocument/2006/relationships/image" Target="../media/image48.wmf"/><Relationship Id="rId37" Type="http://schemas.openxmlformats.org/officeDocument/2006/relationships/oleObject" Target="../embeddings/oleObject51.bin"/><Relationship Id="rId5" Type="http://schemas.openxmlformats.org/officeDocument/2006/relationships/oleObject" Target="../embeddings/oleObject35.bin"/><Relationship Id="rId15" Type="http://schemas.openxmlformats.org/officeDocument/2006/relationships/oleObject" Target="../embeddings/oleObject40.bin"/><Relationship Id="rId23" Type="http://schemas.openxmlformats.org/officeDocument/2006/relationships/oleObject" Target="../embeddings/oleObject44.bin"/><Relationship Id="rId28" Type="http://schemas.openxmlformats.org/officeDocument/2006/relationships/image" Target="../media/image46.wmf"/><Relationship Id="rId36" Type="http://schemas.openxmlformats.org/officeDocument/2006/relationships/image" Target="../media/image50.wmf"/><Relationship Id="rId10" Type="http://schemas.openxmlformats.org/officeDocument/2006/relationships/image" Target="../media/image37.wmf"/><Relationship Id="rId19" Type="http://schemas.openxmlformats.org/officeDocument/2006/relationships/oleObject" Target="../embeddings/oleObject42.bin"/><Relationship Id="rId31" Type="http://schemas.openxmlformats.org/officeDocument/2006/relationships/oleObject" Target="../embeddings/oleObject48.bin"/><Relationship Id="rId4" Type="http://schemas.openxmlformats.org/officeDocument/2006/relationships/image" Target="../media/image34.wmf"/><Relationship Id="rId9" Type="http://schemas.openxmlformats.org/officeDocument/2006/relationships/oleObject" Target="../embeddings/oleObject37.bin"/><Relationship Id="rId14" Type="http://schemas.openxmlformats.org/officeDocument/2006/relationships/image" Target="../media/image39.wmf"/><Relationship Id="rId22" Type="http://schemas.openxmlformats.org/officeDocument/2006/relationships/image" Target="../media/image43.wmf"/><Relationship Id="rId27" Type="http://schemas.openxmlformats.org/officeDocument/2006/relationships/oleObject" Target="../embeddings/oleObject46.bin"/><Relationship Id="rId30" Type="http://schemas.openxmlformats.org/officeDocument/2006/relationships/image" Target="../media/image47.wmf"/><Relationship Id="rId35" Type="http://schemas.openxmlformats.org/officeDocument/2006/relationships/oleObject" Target="../embeddings/oleObject50.bin"/><Relationship Id="rId8" Type="http://schemas.openxmlformats.org/officeDocument/2006/relationships/image" Target="../media/image36.wmf"/><Relationship Id="rId3" Type="http://schemas.openxmlformats.org/officeDocument/2006/relationships/oleObject" Target="../embeddings/oleObject34.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04.bin"/><Relationship Id="rId13" Type="http://schemas.openxmlformats.org/officeDocument/2006/relationships/image" Target="../media/image57.wmf"/><Relationship Id="rId18" Type="http://schemas.openxmlformats.org/officeDocument/2006/relationships/oleObject" Target="../embeddings/oleObject309.bin"/><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306.bin"/><Relationship Id="rId17" Type="http://schemas.openxmlformats.org/officeDocument/2006/relationships/image" Target="../media/image59.wmf"/><Relationship Id="rId2" Type="http://schemas.openxmlformats.org/officeDocument/2006/relationships/oleObject" Target="../embeddings/oleObject301.bin"/><Relationship Id="rId16" Type="http://schemas.openxmlformats.org/officeDocument/2006/relationships/oleObject" Target="../embeddings/oleObject308.bin"/><Relationship Id="rId1" Type="http://schemas.openxmlformats.org/officeDocument/2006/relationships/slideLayout" Target="../slideLayouts/slideLayout2.xml"/><Relationship Id="rId6" Type="http://schemas.openxmlformats.org/officeDocument/2006/relationships/oleObject" Target="../embeddings/oleObject303.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305.bin"/><Relationship Id="rId19" Type="http://schemas.openxmlformats.org/officeDocument/2006/relationships/image" Target="../media/image60.wmf"/><Relationship Id="rId4" Type="http://schemas.openxmlformats.org/officeDocument/2006/relationships/oleObject" Target="../embeddings/oleObject302.bin"/><Relationship Id="rId9" Type="http://schemas.openxmlformats.org/officeDocument/2006/relationships/image" Target="../media/image55.wmf"/><Relationship Id="rId14" Type="http://schemas.openxmlformats.org/officeDocument/2006/relationships/oleObject" Target="../embeddings/oleObject307.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10.bin"/><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255.wmf"/><Relationship Id="rId5" Type="http://schemas.openxmlformats.org/officeDocument/2006/relationships/oleObject" Target="../embeddings/oleObject311.bin"/><Relationship Id="rId4" Type="http://schemas.openxmlformats.org/officeDocument/2006/relationships/image" Target="../media/image256.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12.bin"/><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258.wmf"/><Relationship Id="rId5" Type="http://schemas.openxmlformats.org/officeDocument/2006/relationships/oleObject" Target="../embeddings/oleObject313.bin"/><Relationship Id="rId4" Type="http://schemas.openxmlformats.org/officeDocument/2006/relationships/image" Target="../media/image257.wmf"/></Relationships>
</file>

<file path=ppt/slides/_rels/slide63.xml.rels><?xml version="1.0" encoding="UTF-8" standalone="yes"?>
<Relationships xmlns="http://schemas.openxmlformats.org/package/2006/relationships"><Relationship Id="rId13" Type="http://schemas.openxmlformats.org/officeDocument/2006/relationships/oleObject" Target="../embeddings/oleObject319.bin"/><Relationship Id="rId18" Type="http://schemas.openxmlformats.org/officeDocument/2006/relationships/image" Target="../media/image264.wmf"/><Relationship Id="rId26" Type="http://schemas.openxmlformats.org/officeDocument/2006/relationships/image" Target="../media/image268.wmf"/><Relationship Id="rId3" Type="http://schemas.openxmlformats.org/officeDocument/2006/relationships/oleObject" Target="../embeddings/oleObject314.bin"/><Relationship Id="rId21" Type="http://schemas.openxmlformats.org/officeDocument/2006/relationships/oleObject" Target="../embeddings/oleObject323.bin"/><Relationship Id="rId34" Type="http://schemas.openxmlformats.org/officeDocument/2006/relationships/image" Target="../media/image272.wmf"/><Relationship Id="rId7" Type="http://schemas.openxmlformats.org/officeDocument/2006/relationships/oleObject" Target="../embeddings/oleObject316.bin"/><Relationship Id="rId12" Type="http://schemas.openxmlformats.org/officeDocument/2006/relationships/image" Target="../media/image261.wmf"/><Relationship Id="rId17" Type="http://schemas.openxmlformats.org/officeDocument/2006/relationships/oleObject" Target="../embeddings/oleObject321.bin"/><Relationship Id="rId25" Type="http://schemas.openxmlformats.org/officeDocument/2006/relationships/oleObject" Target="../embeddings/oleObject325.bin"/><Relationship Id="rId33" Type="http://schemas.openxmlformats.org/officeDocument/2006/relationships/oleObject" Target="../embeddings/oleObject329.bin"/><Relationship Id="rId2" Type="http://schemas.openxmlformats.org/officeDocument/2006/relationships/notesSlide" Target="../notesSlides/notesSlide56.xml"/><Relationship Id="rId16" Type="http://schemas.openxmlformats.org/officeDocument/2006/relationships/image" Target="../media/image263.wmf"/><Relationship Id="rId20" Type="http://schemas.openxmlformats.org/officeDocument/2006/relationships/image" Target="../media/image265.wmf"/><Relationship Id="rId29" Type="http://schemas.openxmlformats.org/officeDocument/2006/relationships/oleObject" Target="../embeddings/oleObject327.bin"/><Relationship Id="rId1" Type="http://schemas.openxmlformats.org/officeDocument/2006/relationships/slideLayout" Target="../slideLayouts/slideLayout7.xml"/><Relationship Id="rId6" Type="http://schemas.openxmlformats.org/officeDocument/2006/relationships/image" Target="../media/image255.wmf"/><Relationship Id="rId11" Type="http://schemas.openxmlformats.org/officeDocument/2006/relationships/oleObject" Target="../embeddings/oleObject318.bin"/><Relationship Id="rId24" Type="http://schemas.openxmlformats.org/officeDocument/2006/relationships/image" Target="../media/image267.wmf"/><Relationship Id="rId32" Type="http://schemas.openxmlformats.org/officeDocument/2006/relationships/image" Target="../media/image271.wmf"/><Relationship Id="rId5" Type="http://schemas.openxmlformats.org/officeDocument/2006/relationships/oleObject" Target="../embeddings/oleObject315.bin"/><Relationship Id="rId15" Type="http://schemas.openxmlformats.org/officeDocument/2006/relationships/oleObject" Target="../embeddings/oleObject320.bin"/><Relationship Id="rId23" Type="http://schemas.openxmlformats.org/officeDocument/2006/relationships/oleObject" Target="../embeddings/oleObject324.bin"/><Relationship Id="rId28" Type="http://schemas.openxmlformats.org/officeDocument/2006/relationships/image" Target="../media/image269.wmf"/><Relationship Id="rId36" Type="http://schemas.openxmlformats.org/officeDocument/2006/relationships/image" Target="../media/image273.wmf"/><Relationship Id="rId10" Type="http://schemas.openxmlformats.org/officeDocument/2006/relationships/image" Target="../media/image260.wmf"/><Relationship Id="rId19" Type="http://schemas.openxmlformats.org/officeDocument/2006/relationships/oleObject" Target="../embeddings/oleObject322.bin"/><Relationship Id="rId31" Type="http://schemas.openxmlformats.org/officeDocument/2006/relationships/oleObject" Target="../embeddings/oleObject328.bin"/><Relationship Id="rId4" Type="http://schemas.openxmlformats.org/officeDocument/2006/relationships/image" Target="../media/image256.wmf"/><Relationship Id="rId9" Type="http://schemas.openxmlformats.org/officeDocument/2006/relationships/oleObject" Target="../embeddings/oleObject317.bin"/><Relationship Id="rId14" Type="http://schemas.openxmlformats.org/officeDocument/2006/relationships/image" Target="../media/image262.wmf"/><Relationship Id="rId22" Type="http://schemas.openxmlformats.org/officeDocument/2006/relationships/image" Target="../media/image266.wmf"/><Relationship Id="rId27" Type="http://schemas.openxmlformats.org/officeDocument/2006/relationships/oleObject" Target="../embeddings/oleObject326.bin"/><Relationship Id="rId30" Type="http://schemas.openxmlformats.org/officeDocument/2006/relationships/image" Target="../media/image270.wmf"/><Relationship Id="rId35" Type="http://schemas.openxmlformats.org/officeDocument/2006/relationships/oleObject" Target="../embeddings/oleObject330.bin"/><Relationship Id="rId8" Type="http://schemas.openxmlformats.org/officeDocument/2006/relationships/image" Target="../media/image259.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304.bin"/><Relationship Id="rId13" Type="http://schemas.openxmlformats.org/officeDocument/2006/relationships/image" Target="../media/image57.wmf"/><Relationship Id="rId18" Type="http://schemas.openxmlformats.org/officeDocument/2006/relationships/oleObject" Target="../embeddings/oleObject309.bin"/><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306.bin"/><Relationship Id="rId17" Type="http://schemas.openxmlformats.org/officeDocument/2006/relationships/image" Target="../media/image59.wmf"/><Relationship Id="rId2" Type="http://schemas.openxmlformats.org/officeDocument/2006/relationships/oleObject" Target="../embeddings/oleObject301.bin"/><Relationship Id="rId16" Type="http://schemas.openxmlformats.org/officeDocument/2006/relationships/oleObject" Target="../embeddings/oleObject308.bin"/><Relationship Id="rId1" Type="http://schemas.openxmlformats.org/officeDocument/2006/relationships/slideLayout" Target="../slideLayouts/slideLayout2.xml"/><Relationship Id="rId6" Type="http://schemas.openxmlformats.org/officeDocument/2006/relationships/oleObject" Target="../embeddings/oleObject303.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305.bin"/><Relationship Id="rId19" Type="http://schemas.openxmlformats.org/officeDocument/2006/relationships/image" Target="../media/image60.wmf"/><Relationship Id="rId4" Type="http://schemas.openxmlformats.org/officeDocument/2006/relationships/oleObject" Target="../embeddings/oleObject302.bin"/><Relationship Id="rId9" Type="http://schemas.openxmlformats.org/officeDocument/2006/relationships/image" Target="../media/image55.wmf"/><Relationship Id="rId14" Type="http://schemas.openxmlformats.org/officeDocument/2006/relationships/oleObject" Target="../embeddings/oleObject307.bin"/></Relationships>
</file>

<file path=ppt/slides/_rels/slide67.xml.rels><?xml version="1.0" encoding="UTF-8" standalone="yes"?>
<Relationships xmlns="http://schemas.openxmlformats.org/package/2006/relationships"><Relationship Id="rId8" Type="http://schemas.openxmlformats.org/officeDocument/2006/relationships/image" Target="../media/image276.wmf"/><Relationship Id="rId13" Type="http://schemas.openxmlformats.org/officeDocument/2006/relationships/oleObject" Target="../embeddings/oleObject336.bin"/><Relationship Id="rId18" Type="http://schemas.openxmlformats.org/officeDocument/2006/relationships/image" Target="../media/image281.wmf"/><Relationship Id="rId26" Type="http://schemas.openxmlformats.org/officeDocument/2006/relationships/image" Target="../media/image285.wmf"/><Relationship Id="rId3" Type="http://schemas.openxmlformats.org/officeDocument/2006/relationships/oleObject" Target="../embeddings/oleObject331.bin"/><Relationship Id="rId21" Type="http://schemas.openxmlformats.org/officeDocument/2006/relationships/oleObject" Target="../embeddings/oleObject340.bin"/><Relationship Id="rId7" Type="http://schemas.openxmlformats.org/officeDocument/2006/relationships/oleObject" Target="../embeddings/oleObject333.bin"/><Relationship Id="rId12" Type="http://schemas.openxmlformats.org/officeDocument/2006/relationships/image" Target="../media/image278.wmf"/><Relationship Id="rId17" Type="http://schemas.openxmlformats.org/officeDocument/2006/relationships/oleObject" Target="../embeddings/oleObject338.bin"/><Relationship Id="rId25" Type="http://schemas.openxmlformats.org/officeDocument/2006/relationships/oleObject" Target="../embeddings/oleObject342.bin"/><Relationship Id="rId2" Type="http://schemas.openxmlformats.org/officeDocument/2006/relationships/notesSlide" Target="../notesSlides/notesSlide59.xml"/><Relationship Id="rId16" Type="http://schemas.openxmlformats.org/officeDocument/2006/relationships/image" Target="../media/image280.wmf"/><Relationship Id="rId20" Type="http://schemas.openxmlformats.org/officeDocument/2006/relationships/image" Target="../media/image282.wmf"/><Relationship Id="rId29" Type="http://schemas.openxmlformats.org/officeDocument/2006/relationships/oleObject" Target="../embeddings/oleObject344.bin"/><Relationship Id="rId1" Type="http://schemas.openxmlformats.org/officeDocument/2006/relationships/slideLayout" Target="../slideLayouts/slideLayout2.xml"/><Relationship Id="rId6" Type="http://schemas.openxmlformats.org/officeDocument/2006/relationships/image" Target="../media/image275.wmf"/><Relationship Id="rId11" Type="http://schemas.openxmlformats.org/officeDocument/2006/relationships/oleObject" Target="../embeddings/oleObject335.bin"/><Relationship Id="rId24" Type="http://schemas.openxmlformats.org/officeDocument/2006/relationships/image" Target="../media/image284.wmf"/><Relationship Id="rId5" Type="http://schemas.openxmlformats.org/officeDocument/2006/relationships/oleObject" Target="../embeddings/oleObject332.bin"/><Relationship Id="rId15" Type="http://schemas.openxmlformats.org/officeDocument/2006/relationships/oleObject" Target="../embeddings/oleObject337.bin"/><Relationship Id="rId23" Type="http://schemas.openxmlformats.org/officeDocument/2006/relationships/oleObject" Target="../embeddings/oleObject341.bin"/><Relationship Id="rId28" Type="http://schemas.openxmlformats.org/officeDocument/2006/relationships/image" Target="../media/image286.wmf"/><Relationship Id="rId10" Type="http://schemas.openxmlformats.org/officeDocument/2006/relationships/image" Target="../media/image277.wmf"/><Relationship Id="rId19" Type="http://schemas.openxmlformats.org/officeDocument/2006/relationships/oleObject" Target="../embeddings/oleObject339.bin"/><Relationship Id="rId4" Type="http://schemas.openxmlformats.org/officeDocument/2006/relationships/image" Target="../media/image274.wmf"/><Relationship Id="rId9" Type="http://schemas.openxmlformats.org/officeDocument/2006/relationships/oleObject" Target="../embeddings/oleObject334.bin"/><Relationship Id="rId14" Type="http://schemas.openxmlformats.org/officeDocument/2006/relationships/image" Target="../media/image279.wmf"/><Relationship Id="rId22" Type="http://schemas.openxmlformats.org/officeDocument/2006/relationships/image" Target="../media/image283.wmf"/><Relationship Id="rId27" Type="http://schemas.openxmlformats.org/officeDocument/2006/relationships/oleObject" Target="../embeddings/oleObject343.bin"/><Relationship Id="rId30" Type="http://schemas.openxmlformats.org/officeDocument/2006/relationships/image" Target="../media/image287.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04.bin"/><Relationship Id="rId13" Type="http://schemas.openxmlformats.org/officeDocument/2006/relationships/image" Target="../media/image57.wmf"/><Relationship Id="rId18" Type="http://schemas.openxmlformats.org/officeDocument/2006/relationships/oleObject" Target="../embeddings/oleObject309.bin"/><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306.bin"/><Relationship Id="rId17" Type="http://schemas.openxmlformats.org/officeDocument/2006/relationships/image" Target="../media/image59.wmf"/><Relationship Id="rId2" Type="http://schemas.openxmlformats.org/officeDocument/2006/relationships/oleObject" Target="../embeddings/oleObject301.bin"/><Relationship Id="rId16" Type="http://schemas.openxmlformats.org/officeDocument/2006/relationships/oleObject" Target="../embeddings/oleObject308.bin"/><Relationship Id="rId1" Type="http://schemas.openxmlformats.org/officeDocument/2006/relationships/slideLayout" Target="../slideLayouts/slideLayout2.xml"/><Relationship Id="rId6" Type="http://schemas.openxmlformats.org/officeDocument/2006/relationships/oleObject" Target="../embeddings/oleObject303.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305.bin"/><Relationship Id="rId19" Type="http://schemas.openxmlformats.org/officeDocument/2006/relationships/image" Target="../media/image60.wmf"/><Relationship Id="rId4" Type="http://schemas.openxmlformats.org/officeDocument/2006/relationships/oleObject" Target="../embeddings/oleObject302.bin"/><Relationship Id="rId9" Type="http://schemas.openxmlformats.org/officeDocument/2006/relationships/image" Target="../media/image55.wmf"/><Relationship Id="rId14" Type="http://schemas.openxmlformats.org/officeDocument/2006/relationships/oleObject" Target="../embeddings/oleObject307.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45.bin"/><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89.wmf"/><Relationship Id="rId5" Type="http://schemas.openxmlformats.org/officeDocument/2006/relationships/oleObject" Target="../embeddings/oleObject346.bin"/><Relationship Id="rId4" Type="http://schemas.openxmlformats.org/officeDocument/2006/relationships/image" Target="../media/image288.wmf"/></Relationships>
</file>

<file path=ppt/slides/_rels/slide71.xml.rels><?xml version="1.0" encoding="UTF-8" standalone="yes"?>
<Relationships xmlns="http://schemas.openxmlformats.org/package/2006/relationships"><Relationship Id="rId8" Type="http://schemas.openxmlformats.org/officeDocument/2006/relationships/image" Target="../media/image292.wmf"/><Relationship Id="rId3" Type="http://schemas.openxmlformats.org/officeDocument/2006/relationships/oleObject" Target="../embeddings/oleObject347.bin"/><Relationship Id="rId7" Type="http://schemas.openxmlformats.org/officeDocument/2006/relationships/oleObject" Target="../embeddings/oleObject349.bin"/><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291.wmf"/><Relationship Id="rId5" Type="http://schemas.openxmlformats.org/officeDocument/2006/relationships/oleObject" Target="../embeddings/oleObject348.bin"/><Relationship Id="rId10" Type="http://schemas.openxmlformats.org/officeDocument/2006/relationships/image" Target="../media/image293.wmf"/><Relationship Id="rId4" Type="http://schemas.openxmlformats.org/officeDocument/2006/relationships/image" Target="../media/image290.wmf"/><Relationship Id="rId9" Type="http://schemas.openxmlformats.org/officeDocument/2006/relationships/oleObject" Target="../embeddings/oleObject350.bin"/></Relationships>
</file>

<file path=ppt/slides/_rels/slide72.xml.rels><?xml version="1.0" encoding="UTF-8" standalone="yes"?>
<Relationships xmlns="http://schemas.openxmlformats.org/package/2006/relationships"><Relationship Id="rId8" Type="http://schemas.openxmlformats.org/officeDocument/2006/relationships/image" Target="../media/image292.wmf"/><Relationship Id="rId3" Type="http://schemas.openxmlformats.org/officeDocument/2006/relationships/oleObject" Target="../embeddings/oleObject351.bin"/><Relationship Id="rId7" Type="http://schemas.openxmlformats.org/officeDocument/2006/relationships/oleObject" Target="../embeddings/oleObject353.bin"/><Relationship Id="rId12" Type="http://schemas.openxmlformats.org/officeDocument/2006/relationships/image" Target="../media/image296.wmf"/><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291.wmf"/><Relationship Id="rId11" Type="http://schemas.openxmlformats.org/officeDocument/2006/relationships/oleObject" Target="../embeddings/oleObject355.bin"/><Relationship Id="rId5" Type="http://schemas.openxmlformats.org/officeDocument/2006/relationships/oleObject" Target="../embeddings/oleObject352.bin"/><Relationship Id="rId10" Type="http://schemas.openxmlformats.org/officeDocument/2006/relationships/image" Target="../media/image295.wmf"/><Relationship Id="rId4" Type="http://schemas.openxmlformats.org/officeDocument/2006/relationships/image" Target="../media/image294.wmf"/><Relationship Id="rId9" Type="http://schemas.openxmlformats.org/officeDocument/2006/relationships/oleObject" Target="../embeddings/oleObject354.bin"/></Relationships>
</file>

<file path=ppt/slides/_rels/slide73.xml.rels><?xml version="1.0" encoding="UTF-8" standalone="yes"?>
<Relationships xmlns="http://schemas.openxmlformats.org/package/2006/relationships"><Relationship Id="rId13" Type="http://schemas.openxmlformats.org/officeDocument/2006/relationships/oleObject" Target="../embeddings/oleObject361.bin"/><Relationship Id="rId18" Type="http://schemas.openxmlformats.org/officeDocument/2006/relationships/image" Target="../media/image299.wmf"/><Relationship Id="rId26" Type="http://schemas.openxmlformats.org/officeDocument/2006/relationships/image" Target="../media/image303.wmf"/><Relationship Id="rId39" Type="http://schemas.openxmlformats.org/officeDocument/2006/relationships/oleObject" Target="../embeddings/oleObject374.bin"/><Relationship Id="rId21" Type="http://schemas.openxmlformats.org/officeDocument/2006/relationships/oleObject" Target="../embeddings/oleObject365.bin"/><Relationship Id="rId34" Type="http://schemas.openxmlformats.org/officeDocument/2006/relationships/image" Target="../media/image307.wmf"/><Relationship Id="rId42" Type="http://schemas.openxmlformats.org/officeDocument/2006/relationships/image" Target="../media/image311.wmf"/><Relationship Id="rId47" Type="http://schemas.openxmlformats.org/officeDocument/2006/relationships/oleObject" Target="../embeddings/oleObject378.bin"/><Relationship Id="rId50" Type="http://schemas.openxmlformats.org/officeDocument/2006/relationships/image" Target="../media/image315.wmf"/><Relationship Id="rId55" Type="http://schemas.openxmlformats.org/officeDocument/2006/relationships/oleObject" Target="../embeddings/oleObject382.bin"/><Relationship Id="rId7" Type="http://schemas.openxmlformats.org/officeDocument/2006/relationships/oleObject" Target="../embeddings/oleObject358.bin"/><Relationship Id="rId2" Type="http://schemas.openxmlformats.org/officeDocument/2006/relationships/notesSlide" Target="../notesSlides/notesSlide64.xml"/><Relationship Id="rId16" Type="http://schemas.openxmlformats.org/officeDocument/2006/relationships/image" Target="../media/image298.wmf"/><Relationship Id="rId29" Type="http://schemas.openxmlformats.org/officeDocument/2006/relationships/oleObject" Target="../embeddings/oleObject369.bin"/><Relationship Id="rId11" Type="http://schemas.openxmlformats.org/officeDocument/2006/relationships/oleObject" Target="../embeddings/oleObject360.bin"/><Relationship Id="rId24" Type="http://schemas.openxmlformats.org/officeDocument/2006/relationships/image" Target="../media/image302.wmf"/><Relationship Id="rId32" Type="http://schemas.openxmlformats.org/officeDocument/2006/relationships/image" Target="../media/image306.wmf"/><Relationship Id="rId37" Type="http://schemas.openxmlformats.org/officeDocument/2006/relationships/oleObject" Target="../embeddings/oleObject373.bin"/><Relationship Id="rId40" Type="http://schemas.openxmlformats.org/officeDocument/2006/relationships/image" Target="../media/image310.wmf"/><Relationship Id="rId45" Type="http://schemas.openxmlformats.org/officeDocument/2006/relationships/oleObject" Target="../embeddings/oleObject377.bin"/><Relationship Id="rId53" Type="http://schemas.openxmlformats.org/officeDocument/2006/relationships/oleObject" Target="../embeddings/oleObject381.bin"/><Relationship Id="rId5" Type="http://schemas.openxmlformats.org/officeDocument/2006/relationships/oleObject" Target="../embeddings/oleObject357.bin"/><Relationship Id="rId10" Type="http://schemas.openxmlformats.org/officeDocument/2006/relationships/image" Target="../media/image291.wmf"/><Relationship Id="rId19" Type="http://schemas.openxmlformats.org/officeDocument/2006/relationships/oleObject" Target="../embeddings/oleObject364.bin"/><Relationship Id="rId31" Type="http://schemas.openxmlformats.org/officeDocument/2006/relationships/oleObject" Target="../embeddings/oleObject370.bin"/><Relationship Id="rId44" Type="http://schemas.openxmlformats.org/officeDocument/2006/relationships/image" Target="../media/image312.wmf"/><Relationship Id="rId52" Type="http://schemas.openxmlformats.org/officeDocument/2006/relationships/image" Target="../media/image316.wmf"/><Relationship Id="rId4" Type="http://schemas.openxmlformats.org/officeDocument/2006/relationships/image" Target="../media/image288.wmf"/><Relationship Id="rId9" Type="http://schemas.openxmlformats.org/officeDocument/2006/relationships/oleObject" Target="../embeddings/oleObject359.bin"/><Relationship Id="rId14" Type="http://schemas.openxmlformats.org/officeDocument/2006/relationships/image" Target="../media/image297.wmf"/><Relationship Id="rId22" Type="http://schemas.openxmlformats.org/officeDocument/2006/relationships/image" Target="../media/image301.wmf"/><Relationship Id="rId27" Type="http://schemas.openxmlformats.org/officeDocument/2006/relationships/oleObject" Target="../embeddings/oleObject368.bin"/><Relationship Id="rId30" Type="http://schemas.openxmlformats.org/officeDocument/2006/relationships/image" Target="../media/image305.wmf"/><Relationship Id="rId35" Type="http://schemas.openxmlformats.org/officeDocument/2006/relationships/oleObject" Target="../embeddings/oleObject372.bin"/><Relationship Id="rId43" Type="http://schemas.openxmlformats.org/officeDocument/2006/relationships/oleObject" Target="../embeddings/oleObject376.bin"/><Relationship Id="rId48" Type="http://schemas.openxmlformats.org/officeDocument/2006/relationships/image" Target="../media/image314.wmf"/><Relationship Id="rId56" Type="http://schemas.openxmlformats.org/officeDocument/2006/relationships/image" Target="../media/image318.wmf"/><Relationship Id="rId8" Type="http://schemas.openxmlformats.org/officeDocument/2006/relationships/image" Target="../media/image294.wmf"/><Relationship Id="rId51" Type="http://schemas.openxmlformats.org/officeDocument/2006/relationships/oleObject" Target="../embeddings/oleObject380.bin"/><Relationship Id="rId3" Type="http://schemas.openxmlformats.org/officeDocument/2006/relationships/oleObject" Target="../embeddings/oleObject356.bin"/><Relationship Id="rId12" Type="http://schemas.openxmlformats.org/officeDocument/2006/relationships/image" Target="../media/image295.wmf"/><Relationship Id="rId17" Type="http://schemas.openxmlformats.org/officeDocument/2006/relationships/oleObject" Target="../embeddings/oleObject363.bin"/><Relationship Id="rId25" Type="http://schemas.openxmlformats.org/officeDocument/2006/relationships/oleObject" Target="../embeddings/oleObject367.bin"/><Relationship Id="rId33" Type="http://schemas.openxmlformats.org/officeDocument/2006/relationships/oleObject" Target="../embeddings/oleObject371.bin"/><Relationship Id="rId38" Type="http://schemas.openxmlformats.org/officeDocument/2006/relationships/image" Target="../media/image309.wmf"/><Relationship Id="rId46" Type="http://schemas.openxmlformats.org/officeDocument/2006/relationships/image" Target="../media/image313.wmf"/><Relationship Id="rId20" Type="http://schemas.openxmlformats.org/officeDocument/2006/relationships/image" Target="../media/image300.wmf"/><Relationship Id="rId41" Type="http://schemas.openxmlformats.org/officeDocument/2006/relationships/oleObject" Target="../embeddings/oleObject375.bin"/><Relationship Id="rId54" Type="http://schemas.openxmlformats.org/officeDocument/2006/relationships/image" Target="../media/image317.wmf"/><Relationship Id="rId1" Type="http://schemas.openxmlformats.org/officeDocument/2006/relationships/slideLayout" Target="../slideLayouts/slideLayout2.xml"/><Relationship Id="rId6" Type="http://schemas.openxmlformats.org/officeDocument/2006/relationships/image" Target="../media/image289.wmf"/><Relationship Id="rId15" Type="http://schemas.openxmlformats.org/officeDocument/2006/relationships/oleObject" Target="../embeddings/oleObject362.bin"/><Relationship Id="rId23" Type="http://schemas.openxmlformats.org/officeDocument/2006/relationships/oleObject" Target="../embeddings/oleObject366.bin"/><Relationship Id="rId28" Type="http://schemas.openxmlformats.org/officeDocument/2006/relationships/image" Target="../media/image304.wmf"/><Relationship Id="rId36" Type="http://schemas.openxmlformats.org/officeDocument/2006/relationships/image" Target="../media/image308.wmf"/><Relationship Id="rId49" Type="http://schemas.openxmlformats.org/officeDocument/2006/relationships/oleObject" Target="../embeddings/oleObject379.bin"/></Relationships>
</file>

<file path=ppt/slides/_rels/slide74.xml.rels><?xml version="1.0" encoding="UTF-8" standalone="yes"?>
<Relationships xmlns="http://schemas.openxmlformats.org/package/2006/relationships"><Relationship Id="rId8" Type="http://schemas.openxmlformats.org/officeDocument/2006/relationships/image" Target="../media/image321.wmf"/><Relationship Id="rId3" Type="http://schemas.openxmlformats.org/officeDocument/2006/relationships/oleObject" Target="../embeddings/oleObject383.bin"/><Relationship Id="rId7" Type="http://schemas.openxmlformats.org/officeDocument/2006/relationships/oleObject" Target="../embeddings/oleObject385.bin"/><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320.wmf"/><Relationship Id="rId5" Type="http://schemas.openxmlformats.org/officeDocument/2006/relationships/oleObject" Target="../embeddings/oleObject384.bin"/><Relationship Id="rId10" Type="http://schemas.openxmlformats.org/officeDocument/2006/relationships/image" Target="../media/image322.wmf"/><Relationship Id="rId4" Type="http://schemas.openxmlformats.org/officeDocument/2006/relationships/image" Target="../media/image319.wmf"/><Relationship Id="rId9" Type="http://schemas.openxmlformats.org/officeDocument/2006/relationships/oleObject" Target="../embeddings/oleObject386.bin"/></Relationships>
</file>

<file path=ppt/slides/_rels/slide75.xml.rels><?xml version="1.0" encoding="UTF-8" standalone="yes"?>
<Relationships xmlns="http://schemas.openxmlformats.org/package/2006/relationships"><Relationship Id="rId8" Type="http://schemas.openxmlformats.org/officeDocument/2006/relationships/image" Target="../media/image324.wmf"/><Relationship Id="rId3" Type="http://schemas.openxmlformats.org/officeDocument/2006/relationships/oleObject" Target="../embeddings/oleObject387.bin"/><Relationship Id="rId7" Type="http://schemas.openxmlformats.org/officeDocument/2006/relationships/oleObject" Target="../embeddings/oleObject389.bin"/><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323.emf"/><Relationship Id="rId5" Type="http://schemas.openxmlformats.org/officeDocument/2006/relationships/oleObject" Target="../embeddings/oleObject388.bin"/><Relationship Id="rId4" Type="http://schemas.openxmlformats.org/officeDocument/2006/relationships/image" Target="../media/image320.wmf"/></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04.bin"/><Relationship Id="rId13" Type="http://schemas.openxmlformats.org/officeDocument/2006/relationships/image" Target="../media/image57.wmf"/><Relationship Id="rId18" Type="http://schemas.openxmlformats.org/officeDocument/2006/relationships/oleObject" Target="../embeddings/oleObject309.bin"/><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306.bin"/><Relationship Id="rId17" Type="http://schemas.openxmlformats.org/officeDocument/2006/relationships/image" Target="../media/image59.wmf"/><Relationship Id="rId2" Type="http://schemas.openxmlformats.org/officeDocument/2006/relationships/oleObject" Target="../embeddings/oleObject301.bin"/><Relationship Id="rId16" Type="http://schemas.openxmlformats.org/officeDocument/2006/relationships/oleObject" Target="../embeddings/oleObject308.bin"/><Relationship Id="rId1" Type="http://schemas.openxmlformats.org/officeDocument/2006/relationships/slideLayout" Target="../slideLayouts/slideLayout2.xml"/><Relationship Id="rId6" Type="http://schemas.openxmlformats.org/officeDocument/2006/relationships/oleObject" Target="../embeddings/oleObject303.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305.bin"/><Relationship Id="rId19" Type="http://schemas.openxmlformats.org/officeDocument/2006/relationships/image" Target="../media/image60.wmf"/><Relationship Id="rId4" Type="http://schemas.openxmlformats.org/officeDocument/2006/relationships/oleObject" Target="../embeddings/oleObject302.bin"/><Relationship Id="rId9" Type="http://schemas.openxmlformats.org/officeDocument/2006/relationships/image" Target="../media/image55.wmf"/><Relationship Id="rId14" Type="http://schemas.openxmlformats.org/officeDocument/2006/relationships/oleObject" Target="../embeddings/oleObject307.bin"/></Relationships>
</file>

<file path=ppt/slides/_rels/slide77.xml.rels><?xml version="1.0" encoding="UTF-8" standalone="yes"?>
<Relationships xmlns="http://schemas.openxmlformats.org/package/2006/relationships"><Relationship Id="rId13" Type="http://schemas.openxmlformats.org/officeDocument/2006/relationships/oleObject" Target="../embeddings/oleObject395.bin"/><Relationship Id="rId18" Type="http://schemas.openxmlformats.org/officeDocument/2006/relationships/image" Target="../media/image332.wmf"/><Relationship Id="rId26" Type="http://schemas.openxmlformats.org/officeDocument/2006/relationships/image" Target="../media/image334.wmf"/><Relationship Id="rId39" Type="http://schemas.openxmlformats.org/officeDocument/2006/relationships/oleObject" Target="../embeddings/oleObject408.bin"/><Relationship Id="rId21" Type="http://schemas.openxmlformats.org/officeDocument/2006/relationships/oleObject" Target="../embeddings/oleObject399.bin"/><Relationship Id="rId34" Type="http://schemas.openxmlformats.org/officeDocument/2006/relationships/image" Target="../media/image338.wmf"/><Relationship Id="rId42" Type="http://schemas.openxmlformats.org/officeDocument/2006/relationships/image" Target="../media/image342.wmf"/><Relationship Id="rId47" Type="http://schemas.openxmlformats.org/officeDocument/2006/relationships/oleObject" Target="../embeddings/oleObject412.bin"/><Relationship Id="rId7" Type="http://schemas.openxmlformats.org/officeDocument/2006/relationships/oleObject" Target="../embeddings/oleObject392.bin"/><Relationship Id="rId2" Type="http://schemas.openxmlformats.org/officeDocument/2006/relationships/notesSlide" Target="../notesSlides/notesSlide67.xml"/><Relationship Id="rId16" Type="http://schemas.openxmlformats.org/officeDocument/2006/relationships/image" Target="../media/image331.wmf"/><Relationship Id="rId29" Type="http://schemas.openxmlformats.org/officeDocument/2006/relationships/oleObject" Target="../embeddings/oleObject403.bin"/><Relationship Id="rId1" Type="http://schemas.openxmlformats.org/officeDocument/2006/relationships/slideLayout" Target="../slideLayouts/slideLayout7.xml"/><Relationship Id="rId6" Type="http://schemas.openxmlformats.org/officeDocument/2006/relationships/image" Target="../media/image326.wmf"/><Relationship Id="rId11" Type="http://schemas.openxmlformats.org/officeDocument/2006/relationships/oleObject" Target="../embeddings/oleObject394.bin"/><Relationship Id="rId24" Type="http://schemas.openxmlformats.org/officeDocument/2006/relationships/image" Target="../media/image333.wmf"/><Relationship Id="rId32" Type="http://schemas.openxmlformats.org/officeDocument/2006/relationships/image" Target="../media/image337.wmf"/><Relationship Id="rId37" Type="http://schemas.openxmlformats.org/officeDocument/2006/relationships/oleObject" Target="../embeddings/oleObject407.bin"/><Relationship Id="rId40" Type="http://schemas.openxmlformats.org/officeDocument/2006/relationships/image" Target="../media/image341.wmf"/><Relationship Id="rId45" Type="http://schemas.openxmlformats.org/officeDocument/2006/relationships/oleObject" Target="../embeddings/oleObject411.bin"/><Relationship Id="rId5" Type="http://schemas.openxmlformats.org/officeDocument/2006/relationships/oleObject" Target="../embeddings/oleObject391.bin"/><Relationship Id="rId15" Type="http://schemas.openxmlformats.org/officeDocument/2006/relationships/oleObject" Target="../embeddings/oleObject396.bin"/><Relationship Id="rId23" Type="http://schemas.openxmlformats.org/officeDocument/2006/relationships/oleObject" Target="../embeddings/oleObject400.bin"/><Relationship Id="rId28" Type="http://schemas.openxmlformats.org/officeDocument/2006/relationships/image" Target="../media/image335.wmf"/><Relationship Id="rId36" Type="http://schemas.openxmlformats.org/officeDocument/2006/relationships/image" Target="../media/image339.wmf"/><Relationship Id="rId10" Type="http://schemas.openxmlformats.org/officeDocument/2006/relationships/image" Target="../media/image328.wmf"/><Relationship Id="rId19" Type="http://schemas.openxmlformats.org/officeDocument/2006/relationships/oleObject" Target="../embeddings/oleObject398.bin"/><Relationship Id="rId31" Type="http://schemas.openxmlformats.org/officeDocument/2006/relationships/oleObject" Target="../embeddings/oleObject404.bin"/><Relationship Id="rId44" Type="http://schemas.openxmlformats.org/officeDocument/2006/relationships/image" Target="../media/image343.wmf"/><Relationship Id="rId4" Type="http://schemas.openxmlformats.org/officeDocument/2006/relationships/image" Target="../media/image325.wmf"/><Relationship Id="rId9" Type="http://schemas.openxmlformats.org/officeDocument/2006/relationships/oleObject" Target="../embeddings/oleObject393.bin"/><Relationship Id="rId14" Type="http://schemas.openxmlformats.org/officeDocument/2006/relationships/image" Target="../media/image330.wmf"/><Relationship Id="rId22" Type="http://schemas.openxmlformats.org/officeDocument/2006/relationships/image" Target="../media/image324.wmf"/><Relationship Id="rId27" Type="http://schemas.openxmlformats.org/officeDocument/2006/relationships/oleObject" Target="../embeddings/oleObject402.bin"/><Relationship Id="rId30" Type="http://schemas.openxmlformats.org/officeDocument/2006/relationships/image" Target="../media/image336.wmf"/><Relationship Id="rId35" Type="http://schemas.openxmlformats.org/officeDocument/2006/relationships/oleObject" Target="../embeddings/oleObject406.bin"/><Relationship Id="rId43" Type="http://schemas.openxmlformats.org/officeDocument/2006/relationships/oleObject" Target="../embeddings/oleObject410.bin"/><Relationship Id="rId48" Type="http://schemas.openxmlformats.org/officeDocument/2006/relationships/image" Target="../media/image345.wmf"/><Relationship Id="rId8" Type="http://schemas.openxmlformats.org/officeDocument/2006/relationships/image" Target="../media/image327.wmf"/><Relationship Id="rId3" Type="http://schemas.openxmlformats.org/officeDocument/2006/relationships/oleObject" Target="../embeddings/oleObject390.bin"/><Relationship Id="rId12" Type="http://schemas.openxmlformats.org/officeDocument/2006/relationships/image" Target="../media/image329.wmf"/><Relationship Id="rId17" Type="http://schemas.openxmlformats.org/officeDocument/2006/relationships/oleObject" Target="../embeddings/oleObject397.bin"/><Relationship Id="rId25" Type="http://schemas.openxmlformats.org/officeDocument/2006/relationships/oleObject" Target="../embeddings/oleObject401.bin"/><Relationship Id="rId33" Type="http://schemas.openxmlformats.org/officeDocument/2006/relationships/oleObject" Target="../embeddings/oleObject405.bin"/><Relationship Id="rId38" Type="http://schemas.openxmlformats.org/officeDocument/2006/relationships/image" Target="../media/image340.wmf"/><Relationship Id="rId46" Type="http://schemas.openxmlformats.org/officeDocument/2006/relationships/image" Target="../media/image344.wmf"/><Relationship Id="rId20" Type="http://schemas.openxmlformats.org/officeDocument/2006/relationships/image" Target="../media/image323.emf"/><Relationship Id="rId41" Type="http://schemas.openxmlformats.org/officeDocument/2006/relationships/oleObject" Target="../embeddings/oleObject409.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48.wmf"/><Relationship Id="rId3" Type="http://schemas.openxmlformats.org/officeDocument/2006/relationships/oleObject" Target="../embeddings/oleObject413.bin"/><Relationship Id="rId7" Type="http://schemas.openxmlformats.org/officeDocument/2006/relationships/oleObject" Target="../embeddings/oleObject415.bin"/><Relationship Id="rId12" Type="http://schemas.openxmlformats.org/officeDocument/2006/relationships/image" Target="../media/image350.wm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347.wmf"/><Relationship Id="rId11" Type="http://schemas.openxmlformats.org/officeDocument/2006/relationships/oleObject" Target="../embeddings/oleObject417.bin"/><Relationship Id="rId5" Type="http://schemas.openxmlformats.org/officeDocument/2006/relationships/oleObject" Target="../embeddings/oleObject414.bin"/><Relationship Id="rId10" Type="http://schemas.openxmlformats.org/officeDocument/2006/relationships/image" Target="../media/image349.wmf"/><Relationship Id="rId4" Type="http://schemas.openxmlformats.org/officeDocument/2006/relationships/image" Target="../media/image346.wmf"/><Relationship Id="rId9" Type="http://schemas.openxmlformats.org/officeDocument/2006/relationships/oleObject" Target="../embeddings/oleObject41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57.wmf"/><Relationship Id="rId18" Type="http://schemas.openxmlformats.org/officeDocument/2006/relationships/oleObject" Target="../embeddings/oleObject60.bin"/><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57.bin"/><Relationship Id="rId17" Type="http://schemas.openxmlformats.org/officeDocument/2006/relationships/image" Target="../media/image59.wmf"/><Relationship Id="rId2" Type="http://schemas.openxmlformats.org/officeDocument/2006/relationships/oleObject" Target="../embeddings/oleObject52.bin"/><Relationship Id="rId16"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56.bin"/><Relationship Id="rId19" Type="http://schemas.openxmlformats.org/officeDocument/2006/relationships/image" Target="../media/image60.wmf"/><Relationship Id="rId4" Type="http://schemas.openxmlformats.org/officeDocument/2006/relationships/oleObject" Target="../embeddings/oleObject53.bin"/><Relationship Id="rId9" Type="http://schemas.openxmlformats.org/officeDocument/2006/relationships/image" Target="../media/image55.wmf"/><Relationship Id="rId14" Type="http://schemas.openxmlformats.org/officeDocument/2006/relationships/oleObject" Target="../embeddings/oleObject58.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264.bin"/><Relationship Id="rId13" Type="http://schemas.openxmlformats.org/officeDocument/2006/relationships/image" Target="../media/image57.wmf"/><Relationship Id="rId18" Type="http://schemas.openxmlformats.org/officeDocument/2006/relationships/oleObject" Target="../embeddings/oleObject269.bin"/><Relationship Id="rId3" Type="http://schemas.openxmlformats.org/officeDocument/2006/relationships/image" Target="../media/image52.wmf"/><Relationship Id="rId21" Type="http://schemas.openxmlformats.org/officeDocument/2006/relationships/image" Target="../media/image351.wmf"/><Relationship Id="rId7" Type="http://schemas.openxmlformats.org/officeDocument/2006/relationships/image" Target="../media/image54.wmf"/><Relationship Id="rId12" Type="http://schemas.openxmlformats.org/officeDocument/2006/relationships/oleObject" Target="../embeddings/oleObject266.bin"/><Relationship Id="rId17" Type="http://schemas.openxmlformats.org/officeDocument/2006/relationships/image" Target="../media/image59.wmf"/><Relationship Id="rId25" Type="http://schemas.openxmlformats.org/officeDocument/2006/relationships/image" Target="../media/image353.wmf"/><Relationship Id="rId2" Type="http://schemas.openxmlformats.org/officeDocument/2006/relationships/oleObject" Target="../embeddings/oleObject261.bin"/><Relationship Id="rId16" Type="http://schemas.openxmlformats.org/officeDocument/2006/relationships/oleObject" Target="../embeddings/oleObject268.bin"/><Relationship Id="rId20" Type="http://schemas.openxmlformats.org/officeDocument/2006/relationships/oleObject" Target="../embeddings/oleObject418.bin"/><Relationship Id="rId1" Type="http://schemas.openxmlformats.org/officeDocument/2006/relationships/slideLayout" Target="../slideLayouts/slideLayout2.xml"/><Relationship Id="rId6" Type="http://schemas.openxmlformats.org/officeDocument/2006/relationships/oleObject" Target="../embeddings/oleObject263.bin"/><Relationship Id="rId11" Type="http://schemas.openxmlformats.org/officeDocument/2006/relationships/image" Target="../media/image56.wmf"/><Relationship Id="rId24" Type="http://schemas.openxmlformats.org/officeDocument/2006/relationships/oleObject" Target="../embeddings/oleObject420.bin"/><Relationship Id="rId5" Type="http://schemas.openxmlformats.org/officeDocument/2006/relationships/image" Target="../media/image53.wmf"/><Relationship Id="rId15" Type="http://schemas.openxmlformats.org/officeDocument/2006/relationships/image" Target="../media/image58.wmf"/><Relationship Id="rId23" Type="http://schemas.openxmlformats.org/officeDocument/2006/relationships/image" Target="../media/image352.wmf"/><Relationship Id="rId10" Type="http://schemas.openxmlformats.org/officeDocument/2006/relationships/oleObject" Target="../embeddings/oleObject265.bin"/><Relationship Id="rId19" Type="http://schemas.openxmlformats.org/officeDocument/2006/relationships/image" Target="../media/image60.wmf"/><Relationship Id="rId4" Type="http://schemas.openxmlformats.org/officeDocument/2006/relationships/oleObject" Target="../embeddings/oleObject262.bin"/><Relationship Id="rId9" Type="http://schemas.openxmlformats.org/officeDocument/2006/relationships/image" Target="../media/image55.wmf"/><Relationship Id="rId14" Type="http://schemas.openxmlformats.org/officeDocument/2006/relationships/oleObject" Target="../embeddings/oleObject267.bin"/><Relationship Id="rId22" Type="http://schemas.openxmlformats.org/officeDocument/2006/relationships/oleObject" Target="../embeddings/oleObject419.bin"/></Relationships>
</file>

<file path=ppt/slides/_rels/slide81.xml.rels><?xml version="1.0" encoding="UTF-8" standalone="yes"?>
<Relationships xmlns="http://schemas.openxmlformats.org/package/2006/relationships"><Relationship Id="rId13" Type="http://schemas.openxmlformats.org/officeDocument/2006/relationships/oleObject" Target="../embeddings/oleObject426.bin"/><Relationship Id="rId18" Type="http://schemas.openxmlformats.org/officeDocument/2006/relationships/image" Target="../media/image360.wmf"/><Relationship Id="rId26" Type="http://schemas.openxmlformats.org/officeDocument/2006/relationships/image" Target="../media/image364.wmf"/><Relationship Id="rId39" Type="http://schemas.openxmlformats.org/officeDocument/2006/relationships/oleObject" Target="../embeddings/oleObject439.bin"/><Relationship Id="rId21" Type="http://schemas.openxmlformats.org/officeDocument/2006/relationships/oleObject" Target="../embeddings/oleObject430.bin"/><Relationship Id="rId34" Type="http://schemas.openxmlformats.org/officeDocument/2006/relationships/image" Target="../media/image368.wmf"/><Relationship Id="rId42" Type="http://schemas.openxmlformats.org/officeDocument/2006/relationships/image" Target="../media/image372.wmf"/><Relationship Id="rId47" Type="http://schemas.openxmlformats.org/officeDocument/2006/relationships/oleObject" Target="../embeddings/oleObject443.bin"/><Relationship Id="rId50" Type="http://schemas.openxmlformats.org/officeDocument/2006/relationships/image" Target="../media/image376.wmf"/><Relationship Id="rId55" Type="http://schemas.openxmlformats.org/officeDocument/2006/relationships/oleObject" Target="../embeddings/oleObject447.bin"/><Relationship Id="rId63" Type="http://schemas.openxmlformats.org/officeDocument/2006/relationships/oleObject" Target="../embeddings/oleObject451.bin"/><Relationship Id="rId7" Type="http://schemas.openxmlformats.org/officeDocument/2006/relationships/oleObject" Target="../embeddings/oleObject423.bin"/><Relationship Id="rId2" Type="http://schemas.openxmlformats.org/officeDocument/2006/relationships/notesSlide" Target="../notesSlides/notesSlide70.xml"/><Relationship Id="rId16" Type="http://schemas.openxmlformats.org/officeDocument/2006/relationships/image" Target="../media/image359.wmf"/><Relationship Id="rId29" Type="http://schemas.openxmlformats.org/officeDocument/2006/relationships/oleObject" Target="../embeddings/oleObject434.bin"/><Relationship Id="rId11" Type="http://schemas.openxmlformats.org/officeDocument/2006/relationships/oleObject" Target="../embeddings/oleObject425.bin"/><Relationship Id="rId24" Type="http://schemas.openxmlformats.org/officeDocument/2006/relationships/image" Target="../media/image363.emf"/><Relationship Id="rId32" Type="http://schemas.openxmlformats.org/officeDocument/2006/relationships/image" Target="../media/image367.wmf"/><Relationship Id="rId37" Type="http://schemas.openxmlformats.org/officeDocument/2006/relationships/oleObject" Target="../embeddings/oleObject438.bin"/><Relationship Id="rId40" Type="http://schemas.openxmlformats.org/officeDocument/2006/relationships/image" Target="../media/image371.wmf"/><Relationship Id="rId45" Type="http://schemas.openxmlformats.org/officeDocument/2006/relationships/oleObject" Target="../embeddings/oleObject442.bin"/><Relationship Id="rId53" Type="http://schemas.openxmlformats.org/officeDocument/2006/relationships/oleObject" Target="../embeddings/oleObject446.bin"/><Relationship Id="rId58" Type="http://schemas.openxmlformats.org/officeDocument/2006/relationships/image" Target="../media/image380.wmf"/><Relationship Id="rId5" Type="http://schemas.openxmlformats.org/officeDocument/2006/relationships/oleObject" Target="../embeddings/oleObject422.bin"/><Relationship Id="rId61" Type="http://schemas.openxmlformats.org/officeDocument/2006/relationships/oleObject" Target="../embeddings/oleObject450.bin"/><Relationship Id="rId19" Type="http://schemas.openxmlformats.org/officeDocument/2006/relationships/oleObject" Target="../embeddings/oleObject429.bin"/><Relationship Id="rId14" Type="http://schemas.openxmlformats.org/officeDocument/2006/relationships/image" Target="../media/image358.wmf"/><Relationship Id="rId22" Type="http://schemas.openxmlformats.org/officeDocument/2006/relationships/image" Target="../media/image362.wmf"/><Relationship Id="rId27" Type="http://schemas.openxmlformats.org/officeDocument/2006/relationships/oleObject" Target="../embeddings/oleObject433.bin"/><Relationship Id="rId30" Type="http://schemas.openxmlformats.org/officeDocument/2006/relationships/image" Target="../media/image366.wmf"/><Relationship Id="rId35" Type="http://schemas.openxmlformats.org/officeDocument/2006/relationships/oleObject" Target="../embeddings/oleObject437.bin"/><Relationship Id="rId43" Type="http://schemas.openxmlformats.org/officeDocument/2006/relationships/oleObject" Target="../embeddings/oleObject441.bin"/><Relationship Id="rId48" Type="http://schemas.openxmlformats.org/officeDocument/2006/relationships/image" Target="../media/image375.wmf"/><Relationship Id="rId56" Type="http://schemas.openxmlformats.org/officeDocument/2006/relationships/image" Target="../media/image379.wmf"/><Relationship Id="rId64" Type="http://schemas.openxmlformats.org/officeDocument/2006/relationships/image" Target="../media/image383.wmf"/><Relationship Id="rId8" Type="http://schemas.openxmlformats.org/officeDocument/2006/relationships/image" Target="../media/image355.wmf"/><Relationship Id="rId51" Type="http://schemas.openxmlformats.org/officeDocument/2006/relationships/oleObject" Target="../embeddings/oleObject445.bin"/><Relationship Id="rId3" Type="http://schemas.openxmlformats.org/officeDocument/2006/relationships/oleObject" Target="../embeddings/oleObject421.bin"/><Relationship Id="rId12" Type="http://schemas.openxmlformats.org/officeDocument/2006/relationships/image" Target="../media/image357.wmf"/><Relationship Id="rId17" Type="http://schemas.openxmlformats.org/officeDocument/2006/relationships/oleObject" Target="../embeddings/oleObject428.bin"/><Relationship Id="rId25" Type="http://schemas.openxmlformats.org/officeDocument/2006/relationships/oleObject" Target="../embeddings/oleObject432.bin"/><Relationship Id="rId33" Type="http://schemas.openxmlformats.org/officeDocument/2006/relationships/oleObject" Target="../embeddings/oleObject436.bin"/><Relationship Id="rId38" Type="http://schemas.openxmlformats.org/officeDocument/2006/relationships/image" Target="../media/image370.wmf"/><Relationship Id="rId46" Type="http://schemas.openxmlformats.org/officeDocument/2006/relationships/image" Target="../media/image374.wmf"/><Relationship Id="rId59" Type="http://schemas.openxmlformats.org/officeDocument/2006/relationships/oleObject" Target="../embeddings/oleObject449.bin"/><Relationship Id="rId20" Type="http://schemas.openxmlformats.org/officeDocument/2006/relationships/image" Target="../media/image361.wmf"/><Relationship Id="rId41" Type="http://schemas.openxmlformats.org/officeDocument/2006/relationships/oleObject" Target="../embeddings/oleObject440.bin"/><Relationship Id="rId54" Type="http://schemas.openxmlformats.org/officeDocument/2006/relationships/image" Target="../media/image378.wmf"/><Relationship Id="rId62" Type="http://schemas.openxmlformats.org/officeDocument/2006/relationships/image" Target="../media/image382.wmf"/><Relationship Id="rId1" Type="http://schemas.openxmlformats.org/officeDocument/2006/relationships/slideLayout" Target="../slideLayouts/slideLayout2.xml"/><Relationship Id="rId6" Type="http://schemas.openxmlformats.org/officeDocument/2006/relationships/image" Target="../media/image354.wmf"/><Relationship Id="rId15" Type="http://schemas.openxmlformats.org/officeDocument/2006/relationships/oleObject" Target="../embeddings/oleObject427.bin"/><Relationship Id="rId23" Type="http://schemas.openxmlformats.org/officeDocument/2006/relationships/oleObject" Target="../embeddings/oleObject431.bin"/><Relationship Id="rId28" Type="http://schemas.openxmlformats.org/officeDocument/2006/relationships/image" Target="../media/image365.wmf"/><Relationship Id="rId36" Type="http://schemas.openxmlformats.org/officeDocument/2006/relationships/image" Target="../media/image369.wmf"/><Relationship Id="rId49" Type="http://schemas.openxmlformats.org/officeDocument/2006/relationships/oleObject" Target="../embeddings/oleObject444.bin"/><Relationship Id="rId57" Type="http://schemas.openxmlformats.org/officeDocument/2006/relationships/oleObject" Target="../embeddings/oleObject448.bin"/><Relationship Id="rId10" Type="http://schemas.openxmlformats.org/officeDocument/2006/relationships/image" Target="../media/image356.wmf"/><Relationship Id="rId31" Type="http://schemas.openxmlformats.org/officeDocument/2006/relationships/oleObject" Target="../embeddings/oleObject435.bin"/><Relationship Id="rId44" Type="http://schemas.openxmlformats.org/officeDocument/2006/relationships/image" Target="../media/image373.wmf"/><Relationship Id="rId52" Type="http://schemas.openxmlformats.org/officeDocument/2006/relationships/image" Target="../media/image377.wmf"/><Relationship Id="rId60" Type="http://schemas.openxmlformats.org/officeDocument/2006/relationships/image" Target="../media/image381.wmf"/><Relationship Id="rId4" Type="http://schemas.openxmlformats.org/officeDocument/2006/relationships/image" Target="../media/image350.wmf"/><Relationship Id="rId9" Type="http://schemas.openxmlformats.org/officeDocument/2006/relationships/oleObject" Target="../embeddings/oleObject424.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52.bin"/><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46.wmf"/></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264.bin"/><Relationship Id="rId13" Type="http://schemas.openxmlformats.org/officeDocument/2006/relationships/image" Target="../media/image57.wmf"/><Relationship Id="rId18" Type="http://schemas.openxmlformats.org/officeDocument/2006/relationships/oleObject" Target="../embeddings/oleObject269.bin"/><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266.bin"/><Relationship Id="rId17" Type="http://schemas.openxmlformats.org/officeDocument/2006/relationships/image" Target="../media/image59.wmf"/><Relationship Id="rId2" Type="http://schemas.openxmlformats.org/officeDocument/2006/relationships/oleObject" Target="../embeddings/oleObject261.bin"/><Relationship Id="rId16" Type="http://schemas.openxmlformats.org/officeDocument/2006/relationships/oleObject" Target="../embeddings/oleObject268.bin"/><Relationship Id="rId1" Type="http://schemas.openxmlformats.org/officeDocument/2006/relationships/slideLayout" Target="../slideLayouts/slideLayout2.xml"/><Relationship Id="rId6" Type="http://schemas.openxmlformats.org/officeDocument/2006/relationships/oleObject" Target="../embeddings/oleObject263.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265.bin"/><Relationship Id="rId19" Type="http://schemas.openxmlformats.org/officeDocument/2006/relationships/image" Target="../media/image60.wmf"/><Relationship Id="rId4" Type="http://schemas.openxmlformats.org/officeDocument/2006/relationships/oleObject" Target="../embeddings/oleObject262.bin"/><Relationship Id="rId9" Type="http://schemas.openxmlformats.org/officeDocument/2006/relationships/image" Target="../media/image55.wmf"/><Relationship Id="rId14" Type="http://schemas.openxmlformats.org/officeDocument/2006/relationships/oleObject" Target="../embeddings/oleObject267.bin"/></Relationships>
</file>

<file path=ppt/slides/_rels/slide84.xml.rels><?xml version="1.0" encoding="UTF-8" standalone="yes"?>
<Relationships xmlns="http://schemas.openxmlformats.org/package/2006/relationships"><Relationship Id="rId8" Type="http://schemas.openxmlformats.org/officeDocument/2006/relationships/image" Target="../media/image355.wmf"/><Relationship Id="rId13" Type="http://schemas.openxmlformats.org/officeDocument/2006/relationships/oleObject" Target="../embeddings/oleObject458.bin"/><Relationship Id="rId18" Type="http://schemas.openxmlformats.org/officeDocument/2006/relationships/image" Target="../media/image360.wmf"/><Relationship Id="rId26" Type="http://schemas.openxmlformats.org/officeDocument/2006/relationships/image" Target="../media/image364.wmf"/><Relationship Id="rId3" Type="http://schemas.openxmlformats.org/officeDocument/2006/relationships/oleObject" Target="../embeddings/oleObject453.bin"/><Relationship Id="rId21" Type="http://schemas.openxmlformats.org/officeDocument/2006/relationships/oleObject" Target="../embeddings/oleObject462.bin"/><Relationship Id="rId7" Type="http://schemas.openxmlformats.org/officeDocument/2006/relationships/oleObject" Target="../embeddings/oleObject455.bin"/><Relationship Id="rId12" Type="http://schemas.openxmlformats.org/officeDocument/2006/relationships/image" Target="../media/image357.wmf"/><Relationship Id="rId17" Type="http://schemas.openxmlformats.org/officeDocument/2006/relationships/oleObject" Target="../embeddings/oleObject460.bin"/><Relationship Id="rId25" Type="http://schemas.openxmlformats.org/officeDocument/2006/relationships/oleObject" Target="../embeddings/oleObject464.bin"/><Relationship Id="rId2" Type="http://schemas.openxmlformats.org/officeDocument/2006/relationships/notesSlide" Target="../notesSlides/notesSlide72.xml"/><Relationship Id="rId16" Type="http://schemas.openxmlformats.org/officeDocument/2006/relationships/image" Target="../media/image359.wmf"/><Relationship Id="rId20" Type="http://schemas.openxmlformats.org/officeDocument/2006/relationships/image" Target="../media/image361.wmf"/><Relationship Id="rId1" Type="http://schemas.openxmlformats.org/officeDocument/2006/relationships/slideLayout" Target="../slideLayouts/slideLayout2.xml"/><Relationship Id="rId6" Type="http://schemas.openxmlformats.org/officeDocument/2006/relationships/image" Target="../media/image354.wmf"/><Relationship Id="rId11" Type="http://schemas.openxmlformats.org/officeDocument/2006/relationships/oleObject" Target="../embeddings/oleObject457.bin"/><Relationship Id="rId24" Type="http://schemas.openxmlformats.org/officeDocument/2006/relationships/image" Target="../media/image363.emf"/><Relationship Id="rId5" Type="http://schemas.openxmlformats.org/officeDocument/2006/relationships/oleObject" Target="../embeddings/oleObject454.bin"/><Relationship Id="rId15" Type="http://schemas.openxmlformats.org/officeDocument/2006/relationships/oleObject" Target="../embeddings/oleObject459.bin"/><Relationship Id="rId23" Type="http://schemas.openxmlformats.org/officeDocument/2006/relationships/oleObject" Target="../embeddings/oleObject463.bin"/><Relationship Id="rId10" Type="http://schemas.openxmlformats.org/officeDocument/2006/relationships/image" Target="../media/image356.wmf"/><Relationship Id="rId19" Type="http://schemas.openxmlformats.org/officeDocument/2006/relationships/oleObject" Target="../embeddings/oleObject461.bin"/><Relationship Id="rId4" Type="http://schemas.openxmlformats.org/officeDocument/2006/relationships/image" Target="../media/image384.wmf"/><Relationship Id="rId9" Type="http://schemas.openxmlformats.org/officeDocument/2006/relationships/oleObject" Target="../embeddings/oleObject456.bin"/><Relationship Id="rId14" Type="http://schemas.openxmlformats.org/officeDocument/2006/relationships/image" Target="../media/image358.wmf"/><Relationship Id="rId22" Type="http://schemas.openxmlformats.org/officeDocument/2006/relationships/image" Target="../media/image362.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65.bin"/><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386.wmf"/><Relationship Id="rId5" Type="http://schemas.openxmlformats.org/officeDocument/2006/relationships/oleObject" Target="../embeddings/oleObject466.bin"/><Relationship Id="rId4" Type="http://schemas.openxmlformats.org/officeDocument/2006/relationships/image" Target="../media/image385.wmf"/></Relationships>
</file>

<file path=ppt/slides/_rels/slide86.xml.rels><?xml version="1.0" encoding="UTF-8" standalone="yes"?>
<Relationships xmlns="http://schemas.openxmlformats.org/package/2006/relationships"><Relationship Id="rId8" Type="http://schemas.openxmlformats.org/officeDocument/2006/relationships/image" Target="../media/image389.wmf"/><Relationship Id="rId3" Type="http://schemas.openxmlformats.org/officeDocument/2006/relationships/oleObject" Target="../embeddings/oleObject467.bin"/><Relationship Id="rId7" Type="http://schemas.openxmlformats.org/officeDocument/2006/relationships/oleObject" Target="../embeddings/oleObject469.bin"/><Relationship Id="rId12" Type="http://schemas.openxmlformats.org/officeDocument/2006/relationships/image" Target="../media/image391.wmf"/><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388.wmf"/><Relationship Id="rId11" Type="http://schemas.openxmlformats.org/officeDocument/2006/relationships/oleObject" Target="../embeddings/oleObject471.bin"/><Relationship Id="rId5" Type="http://schemas.openxmlformats.org/officeDocument/2006/relationships/oleObject" Target="../embeddings/oleObject468.bin"/><Relationship Id="rId10" Type="http://schemas.openxmlformats.org/officeDocument/2006/relationships/image" Target="../media/image390.wmf"/><Relationship Id="rId4" Type="http://schemas.openxmlformats.org/officeDocument/2006/relationships/image" Target="../media/image387.wmf"/><Relationship Id="rId9" Type="http://schemas.openxmlformats.org/officeDocument/2006/relationships/oleObject" Target="../embeddings/oleObject470.bin"/></Relationships>
</file>

<file path=ppt/slides/_rels/slide87.xml.rels><?xml version="1.0" encoding="UTF-8" standalone="yes"?>
<Relationships xmlns="http://schemas.openxmlformats.org/package/2006/relationships"><Relationship Id="rId8" Type="http://schemas.openxmlformats.org/officeDocument/2006/relationships/image" Target="../media/image394.wmf"/><Relationship Id="rId3" Type="http://schemas.openxmlformats.org/officeDocument/2006/relationships/oleObject" Target="../embeddings/oleObject472.bin"/><Relationship Id="rId7" Type="http://schemas.openxmlformats.org/officeDocument/2006/relationships/oleObject" Target="../embeddings/oleObject474.bin"/><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393.wmf"/><Relationship Id="rId5" Type="http://schemas.openxmlformats.org/officeDocument/2006/relationships/oleObject" Target="../embeddings/oleObject473.bin"/><Relationship Id="rId10" Type="http://schemas.openxmlformats.org/officeDocument/2006/relationships/image" Target="../media/image391.wmf"/><Relationship Id="rId4" Type="http://schemas.openxmlformats.org/officeDocument/2006/relationships/image" Target="../media/image392.wmf"/><Relationship Id="rId9" Type="http://schemas.openxmlformats.org/officeDocument/2006/relationships/oleObject" Target="../embeddings/oleObject475.bin"/></Relationships>
</file>

<file path=ppt/slides/_rels/slide88.xml.rels><?xml version="1.0" encoding="UTF-8" standalone="yes"?>
<Relationships xmlns="http://schemas.openxmlformats.org/package/2006/relationships"><Relationship Id="rId8" Type="http://schemas.openxmlformats.org/officeDocument/2006/relationships/image" Target="../media/image397.wmf"/><Relationship Id="rId3" Type="http://schemas.openxmlformats.org/officeDocument/2006/relationships/oleObject" Target="../embeddings/oleObject476.bin"/><Relationship Id="rId7" Type="http://schemas.openxmlformats.org/officeDocument/2006/relationships/oleObject" Target="../embeddings/oleObject478.bin"/><Relationship Id="rId12" Type="http://schemas.openxmlformats.org/officeDocument/2006/relationships/image" Target="../media/image391.wmf"/><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396.wmf"/><Relationship Id="rId11" Type="http://schemas.openxmlformats.org/officeDocument/2006/relationships/oleObject" Target="../embeddings/oleObject480.bin"/><Relationship Id="rId5" Type="http://schemas.openxmlformats.org/officeDocument/2006/relationships/oleObject" Target="../embeddings/oleObject477.bin"/><Relationship Id="rId10" Type="http://schemas.openxmlformats.org/officeDocument/2006/relationships/image" Target="../media/image398.wmf"/><Relationship Id="rId4" Type="http://schemas.openxmlformats.org/officeDocument/2006/relationships/image" Target="../media/image395.wmf"/><Relationship Id="rId9" Type="http://schemas.openxmlformats.org/officeDocument/2006/relationships/oleObject" Target="../embeddings/oleObject479.bin"/></Relationships>
</file>

<file path=ppt/slides/_rels/slide89.xml.rels><?xml version="1.0" encoding="UTF-8" standalone="yes"?>
<Relationships xmlns="http://schemas.openxmlformats.org/package/2006/relationships"><Relationship Id="rId8" Type="http://schemas.openxmlformats.org/officeDocument/2006/relationships/image" Target="../media/image400.wmf"/><Relationship Id="rId13" Type="http://schemas.openxmlformats.org/officeDocument/2006/relationships/oleObject" Target="../embeddings/oleObject486.bin"/><Relationship Id="rId18" Type="http://schemas.openxmlformats.org/officeDocument/2006/relationships/image" Target="../media/image405.wmf"/><Relationship Id="rId3" Type="http://schemas.openxmlformats.org/officeDocument/2006/relationships/oleObject" Target="../embeddings/oleObject481.bin"/><Relationship Id="rId7" Type="http://schemas.openxmlformats.org/officeDocument/2006/relationships/oleObject" Target="../embeddings/oleObject483.bin"/><Relationship Id="rId12" Type="http://schemas.openxmlformats.org/officeDocument/2006/relationships/image" Target="../media/image402.wmf"/><Relationship Id="rId17" Type="http://schemas.openxmlformats.org/officeDocument/2006/relationships/oleObject" Target="../embeddings/oleObject488.bin"/><Relationship Id="rId2" Type="http://schemas.openxmlformats.org/officeDocument/2006/relationships/notesSlide" Target="../notesSlides/notesSlide77.xml"/><Relationship Id="rId16" Type="http://schemas.openxmlformats.org/officeDocument/2006/relationships/image" Target="../media/image404.wmf"/><Relationship Id="rId20" Type="http://schemas.openxmlformats.org/officeDocument/2006/relationships/image" Target="../media/image406.wmf"/><Relationship Id="rId1" Type="http://schemas.openxmlformats.org/officeDocument/2006/relationships/slideLayout" Target="../slideLayouts/slideLayout2.xml"/><Relationship Id="rId6" Type="http://schemas.openxmlformats.org/officeDocument/2006/relationships/image" Target="../media/image399.wmf"/><Relationship Id="rId11" Type="http://schemas.openxmlformats.org/officeDocument/2006/relationships/oleObject" Target="../embeddings/oleObject485.bin"/><Relationship Id="rId5" Type="http://schemas.openxmlformats.org/officeDocument/2006/relationships/oleObject" Target="../embeddings/oleObject482.bin"/><Relationship Id="rId15" Type="http://schemas.openxmlformats.org/officeDocument/2006/relationships/oleObject" Target="../embeddings/oleObject487.bin"/><Relationship Id="rId10" Type="http://schemas.openxmlformats.org/officeDocument/2006/relationships/image" Target="../media/image401.wmf"/><Relationship Id="rId19" Type="http://schemas.openxmlformats.org/officeDocument/2006/relationships/oleObject" Target="../embeddings/oleObject489.bin"/><Relationship Id="rId4" Type="http://schemas.openxmlformats.org/officeDocument/2006/relationships/image" Target="../media/image391.wmf"/><Relationship Id="rId9" Type="http://schemas.openxmlformats.org/officeDocument/2006/relationships/oleObject" Target="../embeddings/oleObject484.bin"/><Relationship Id="rId14" Type="http://schemas.openxmlformats.org/officeDocument/2006/relationships/image" Target="../media/image403.wmf"/></Relationships>
</file>

<file path=ppt/slides/_rels/slide9.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66.bin"/><Relationship Id="rId18" Type="http://schemas.openxmlformats.org/officeDocument/2006/relationships/image" Target="../media/image68.w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65.wmf"/><Relationship Id="rId17" Type="http://schemas.openxmlformats.org/officeDocument/2006/relationships/oleObject" Target="../embeddings/oleObject68.bin"/><Relationship Id="rId2" Type="http://schemas.openxmlformats.org/officeDocument/2006/relationships/notesSlide" Target="../notesSlides/notesSlide8.xml"/><Relationship Id="rId16" Type="http://schemas.openxmlformats.org/officeDocument/2006/relationships/image" Target="../media/image67.wmf"/><Relationship Id="rId1" Type="http://schemas.openxmlformats.org/officeDocument/2006/relationships/slideLayout" Target="../slideLayouts/slideLayout2.xml"/><Relationship Id="rId6" Type="http://schemas.openxmlformats.org/officeDocument/2006/relationships/image" Target="../media/image62.wmf"/><Relationship Id="rId11" Type="http://schemas.openxmlformats.org/officeDocument/2006/relationships/oleObject" Target="../embeddings/oleObject65.bin"/><Relationship Id="rId5" Type="http://schemas.openxmlformats.org/officeDocument/2006/relationships/oleObject" Target="../embeddings/oleObject62.bin"/><Relationship Id="rId15" Type="http://schemas.openxmlformats.org/officeDocument/2006/relationships/oleObject" Target="../embeddings/oleObject67.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64.bin"/><Relationship Id="rId14" Type="http://schemas.openxmlformats.org/officeDocument/2006/relationships/image" Target="../media/image66.wmf"/></Relationships>
</file>

<file path=ppt/slides/_rels/slide90.xml.rels><?xml version="1.0" encoding="UTF-8" standalone="yes"?>
<Relationships xmlns="http://schemas.openxmlformats.org/package/2006/relationships"><Relationship Id="rId8" Type="http://schemas.openxmlformats.org/officeDocument/2006/relationships/image" Target="../media/image409.wmf"/><Relationship Id="rId13" Type="http://schemas.openxmlformats.org/officeDocument/2006/relationships/oleObject" Target="../embeddings/oleObject495.bin"/><Relationship Id="rId18" Type="http://schemas.openxmlformats.org/officeDocument/2006/relationships/image" Target="../media/image413.wmf"/><Relationship Id="rId3" Type="http://schemas.openxmlformats.org/officeDocument/2006/relationships/oleObject" Target="../embeddings/oleObject490.bin"/><Relationship Id="rId7" Type="http://schemas.openxmlformats.org/officeDocument/2006/relationships/oleObject" Target="../embeddings/oleObject492.bin"/><Relationship Id="rId12" Type="http://schemas.openxmlformats.org/officeDocument/2006/relationships/image" Target="../media/image391.wmf"/><Relationship Id="rId17" Type="http://schemas.openxmlformats.org/officeDocument/2006/relationships/oleObject" Target="../embeddings/oleObject497.bin"/><Relationship Id="rId2" Type="http://schemas.openxmlformats.org/officeDocument/2006/relationships/notesSlide" Target="../notesSlides/notesSlide78.xml"/><Relationship Id="rId16" Type="http://schemas.openxmlformats.org/officeDocument/2006/relationships/image" Target="../media/image412.wmf"/><Relationship Id="rId20" Type="http://schemas.openxmlformats.org/officeDocument/2006/relationships/image" Target="../media/image414.wmf"/><Relationship Id="rId1" Type="http://schemas.openxmlformats.org/officeDocument/2006/relationships/slideLayout" Target="../slideLayouts/slideLayout2.xml"/><Relationship Id="rId6" Type="http://schemas.openxmlformats.org/officeDocument/2006/relationships/image" Target="../media/image408.wmf"/><Relationship Id="rId11" Type="http://schemas.openxmlformats.org/officeDocument/2006/relationships/oleObject" Target="../embeddings/oleObject494.bin"/><Relationship Id="rId5" Type="http://schemas.openxmlformats.org/officeDocument/2006/relationships/oleObject" Target="../embeddings/oleObject491.bin"/><Relationship Id="rId15" Type="http://schemas.openxmlformats.org/officeDocument/2006/relationships/oleObject" Target="../embeddings/oleObject496.bin"/><Relationship Id="rId10" Type="http://schemas.openxmlformats.org/officeDocument/2006/relationships/image" Target="../media/image410.wmf"/><Relationship Id="rId19" Type="http://schemas.openxmlformats.org/officeDocument/2006/relationships/oleObject" Target="../embeddings/oleObject498.bin"/><Relationship Id="rId4" Type="http://schemas.openxmlformats.org/officeDocument/2006/relationships/image" Target="../media/image407.wmf"/><Relationship Id="rId9" Type="http://schemas.openxmlformats.org/officeDocument/2006/relationships/oleObject" Target="../embeddings/oleObject493.bin"/><Relationship Id="rId14" Type="http://schemas.openxmlformats.org/officeDocument/2006/relationships/image" Target="../media/image411.wmf"/></Relationships>
</file>

<file path=ppt/slides/_rels/slide91.xml.rels><?xml version="1.0" encoding="UTF-8" standalone="yes"?>
<Relationships xmlns="http://schemas.openxmlformats.org/package/2006/relationships"><Relationship Id="rId8" Type="http://schemas.openxmlformats.org/officeDocument/2006/relationships/image" Target="../media/image417.wmf"/><Relationship Id="rId13" Type="http://schemas.openxmlformats.org/officeDocument/2006/relationships/oleObject" Target="../embeddings/oleObject504.bin"/><Relationship Id="rId18" Type="http://schemas.openxmlformats.org/officeDocument/2006/relationships/image" Target="../media/image422.wmf"/><Relationship Id="rId3" Type="http://schemas.openxmlformats.org/officeDocument/2006/relationships/oleObject" Target="../embeddings/oleObject499.bin"/><Relationship Id="rId7" Type="http://schemas.openxmlformats.org/officeDocument/2006/relationships/oleObject" Target="../embeddings/oleObject501.bin"/><Relationship Id="rId12" Type="http://schemas.openxmlformats.org/officeDocument/2006/relationships/image" Target="../media/image419.wmf"/><Relationship Id="rId17" Type="http://schemas.openxmlformats.org/officeDocument/2006/relationships/oleObject" Target="../embeddings/oleObject506.bin"/><Relationship Id="rId2" Type="http://schemas.openxmlformats.org/officeDocument/2006/relationships/notesSlide" Target="../notesSlides/notesSlide79.xml"/><Relationship Id="rId16" Type="http://schemas.openxmlformats.org/officeDocument/2006/relationships/image" Target="../media/image421.wmf"/><Relationship Id="rId20" Type="http://schemas.openxmlformats.org/officeDocument/2006/relationships/image" Target="../media/image423.wmf"/><Relationship Id="rId1" Type="http://schemas.openxmlformats.org/officeDocument/2006/relationships/slideLayout" Target="../slideLayouts/slideLayout2.xml"/><Relationship Id="rId6" Type="http://schemas.openxmlformats.org/officeDocument/2006/relationships/image" Target="../media/image416.wmf"/><Relationship Id="rId11" Type="http://schemas.openxmlformats.org/officeDocument/2006/relationships/oleObject" Target="../embeddings/oleObject503.bin"/><Relationship Id="rId5" Type="http://schemas.openxmlformats.org/officeDocument/2006/relationships/oleObject" Target="../embeddings/oleObject500.bin"/><Relationship Id="rId15" Type="http://schemas.openxmlformats.org/officeDocument/2006/relationships/oleObject" Target="../embeddings/oleObject505.bin"/><Relationship Id="rId10" Type="http://schemas.openxmlformats.org/officeDocument/2006/relationships/image" Target="../media/image418.wmf"/><Relationship Id="rId19" Type="http://schemas.openxmlformats.org/officeDocument/2006/relationships/oleObject" Target="../embeddings/oleObject507.bin"/><Relationship Id="rId4" Type="http://schemas.openxmlformats.org/officeDocument/2006/relationships/image" Target="../media/image415.wmf"/><Relationship Id="rId9" Type="http://schemas.openxmlformats.org/officeDocument/2006/relationships/oleObject" Target="../embeddings/oleObject502.bin"/><Relationship Id="rId14" Type="http://schemas.openxmlformats.org/officeDocument/2006/relationships/image" Target="../media/image420.wmf"/></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264.bin"/><Relationship Id="rId13" Type="http://schemas.openxmlformats.org/officeDocument/2006/relationships/image" Target="../media/image57.wmf"/><Relationship Id="rId18" Type="http://schemas.openxmlformats.org/officeDocument/2006/relationships/oleObject" Target="../embeddings/oleObject269.bin"/><Relationship Id="rId3" Type="http://schemas.openxmlformats.org/officeDocument/2006/relationships/image" Target="../media/image52.wmf"/><Relationship Id="rId21" Type="http://schemas.openxmlformats.org/officeDocument/2006/relationships/image" Target="../media/image424.wmf"/><Relationship Id="rId7" Type="http://schemas.openxmlformats.org/officeDocument/2006/relationships/image" Target="../media/image54.wmf"/><Relationship Id="rId12" Type="http://schemas.openxmlformats.org/officeDocument/2006/relationships/oleObject" Target="../embeddings/oleObject266.bin"/><Relationship Id="rId17" Type="http://schemas.openxmlformats.org/officeDocument/2006/relationships/image" Target="../media/image59.wmf"/><Relationship Id="rId2" Type="http://schemas.openxmlformats.org/officeDocument/2006/relationships/oleObject" Target="../embeddings/oleObject261.bin"/><Relationship Id="rId16" Type="http://schemas.openxmlformats.org/officeDocument/2006/relationships/oleObject" Target="../embeddings/oleObject268.bin"/><Relationship Id="rId20" Type="http://schemas.openxmlformats.org/officeDocument/2006/relationships/oleObject" Target="../embeddings/oleObject508.bin"/><Relationship Id="rId1" Type="http://schemas.openxmlformats.org/officeDocument/2006/relationships/slideLayout" Target="../slideLayouts/slideLayout2.xml"/><Relationship Id="rId6" Type="http://schemas.openxmlformats.org/officeDocument/2006/relationships/oleObject" Target="../embeddings/oleObject263.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265.bin"/><Relationship Id="rId19" Type="http://schemas.openxmlformats.org/officeDocument/2006/relationships/image" Target="../media/image60.wmf"/><Relationship Id="rId4" Type="http://schemas.openxmlformats.org/officeDocument/2006/relationships/oleObject" Target="../embeddings/oleObject262.bin"/><Relationship Id="rId9" Type="http://schemas.openxmlformats.org/officeDocument/2006/relationships/image" Target="../media/image55.wmf"/><Relationship Id="rId14" Type="http://schemas.openxmlformats.org/officeDocument/2006/relationships/oleObject" Target="../embeddings/oleObject267.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304.bin"/><Relationship Id="rId13" Type="http://schemas.openxmlformats.org/officeDocument/2006/relationships/image" Target="../media/image57.wmf"/><Relationship Id="rId18" Type="http://schemas.openxmlformats.org/officeDocument/2006/relationships/oleObject" Target="../embeddings/oleObject309.bin"/><Relationship Id="rId3" Type="http://schemas.openxmlformats.org/officeDocument/2006/relationships/image" Target="../media/image52.wmf"/><Relationship Id="rId21" Type="http://schemas.openxmlformats.org/officeDocument/2006/relationships/image" Target="../media/image425.wmf"/><Relationship Id="rId7" Type="http://schemas.openxmlformats.org/officeDocument/2006/relationships/image" Target="../media/image54.wmf"/><Relationship Id="rId12" Type="http://schemas.openxmlformats.org/officeDocument/2006/relationships/oleObject" Target="../embeddings/oleObject306.bin"/><Relationship Id="rId17" Type="http://schemas.openxmlformats.org/officeDocument/2006/relationships/image" Target="../media/image59.wmf"/><Relationship Id="rId2" Type="http://schemas.openxmlformats.org/officeDocument/2006/relationships/oleObject" Target="../embeddings/oleObject301.bin"/><Relationship Id="rId16" Type="http://schemas.openxmlformats.org/officeDocument/2006/relationships/oleObject" Target="../embeddings/oleObject308.bin"/><Relationship Id="rId20" Type="http://schemas.openxmlformats.org/officeDocument/2006/relationships/oleObject" Target="../embeddings/oleObject509.bin"/><Relationship Id="rId1" Type="http://schemas.openxmlformats.org/officeDocument/2006/relationships/slideLayout" Target="../slideLayouts/slideLayout2.xml"/><Relationship Id="rId6" Type="http://schemas.openxmlformats.org/officeDocument/2006/relationships/oleObject" Target="../embeddings/oleObject303.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305.bin"/><Relationship Id="rId19" Type="http://schemas.openxmlformats.org/officeDocument/2006/relationships/image" Target="../media/image60.wmf"/><Relationship Id="rId4" Type="http://schemas.openxmlformats.org/officeDocument/2006/relationships/oleObject" Target="../embeddings/oleObject302.bin"/><Relationship Id="rId9" Type="http://schemas.openxmlformats.org/officeDocument/2006/relationships/image" Target="../media/image55.wmf"/><Relationship Id="rId14" Type="http://schemas.openxmlformats.org/officeDocument/2006/relationships/oleObject" Target="../embeddings/oleObject30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0" y="0"/>
            <a:ext cx="12192000" cy="727075"/>
          </a:xfrm>
        </p:spPr>
        <p:txBody>
          <a:bodyPr/>
          <a:lstStyle/>
          <a:p>
            <a:r>
              <a:rPr lang="en-US" dirty="0"/>
              <a:t>Types of Units</a:t>
            </a:r>
          </a:p>
        </p:txBody>
      </p:sp>
      <p:sp>
        <p:nvSpPr>
          <p:cNvPr id="1053699" name="Rectangle 3"/>
          <p:cNvSpPr>
            <a:spLocks noGrp="1" noChangeArrowheads="1"/>
          </p:cNvSpPr>
          <p:nvPr>
            <p:ph idx="1"/>
          </p:nvPr>
        </p:nvSpPr>
        <p:spPr>
          <a:xfrm>
            <a:off x="152400" y="838201"/>
            <a:ext cx="11049000" cy="5292725"/>
          </a:xfrm>
        </p:spPr>
        <p:txBody>
          <a:bodyPr>
            <a:normAutofit/>
          </a:bodyPr>
          <a:lstStyle/>
          <a:p>
            <a:pPr>
              <a:buClr>
                <a:schemeClr val="tx1"/>
              </a:buClr>
              <a:buSzPct val="100000"/>
              <a:buFont typeface="Wingdings" panose="05000000000000000000" pitchFamily="2" charset="2"/>
              <a:buChar char="§"/>
            </a:pPr>
            <a:r>
              <a:rPr lang="en-US" sz="3600" dirty="0"/>
              <a:t>Distance (length)</a:t>
            </a:r>
          </a:p>
          <a:p>
            <a:pPr lvl="1">
              <a:buClr>
                <a:schemeClr val="tx1"/>
              </a:buClr>
              <a:buSzPct val="100000"/>
              <a:buFont typeface="Wingdings" panose="05000000000000000000" pitchFamily="2" charset="2"/>
              <a:buChar char="§"/>
            </a:pPr>
            <a:r>
              <a:rPr lang="en-US" sz="3200" dirty="0"/>
              <a:t>foot, inch, mile, yard, meter, centimeter, rod</a:t>
            </a:r>
          </a:p>
          <a:p>
            <a:pPr>
              <a:buClr>
                <a:schemeClr val="tx1"/>
              </a:buClr>
              <a:buSzPct val="100000"/>
              <a:buFont typeface="Wingdings" panose="05000000000000000000" pitchFamily="2" charset="2"/>
              <a:buChar char="§"/>
            </a:pPr>
            <a:r>
              <a:rPr lang="en-US" sz="3600" dirty="0"/>
              <a:t>Mass/Weight</a:t>
            </a:r>
            <a:r>
              <a:rPr lang="en-US" sz="3600" baseline="30000" dirty="0">
                <a:solidFill>
                  <a:srgbClr val="FF40FF"/>
                </a:solidFill>
              </a:rPr>
              <a:t>*</a:t>
            </a:r>
            <a:endParaRPr lang="en-US" sz="3600" dirty="0">
              <a:solidFill>
                <a:srgbClr val="FF40FF"/>
              </a:solidFill>
            </a:endParaRPr>
          </a:p>
          <a:p>
            <a:pPr lvl="1">
              <a:buClr>
                <a:schemeClr val="tx1"/>
              </a:buClr>
              <a:buSzPct val="100000"/>
              <a:buFont typeface="Wingdings" panose="05000000000000000000" pitchFamily="2" charset="2"/>
              <a:buChar char="§"/>
            </a:pPr>
            <a:r>
              <a:rPr lang="en-US" sz="3200" dirty="0"/>
              <a:t>gram, kilogram, ton, pound, ounce, stone</a:t>
            </a:r>
          </a:p>
          <a:p>
            <a:pPr>
              <a:buClr>
                <a:schemeClr val="tx1"/>
              </a:buClr>
              <a:buSzPct val="100000"/>
              <a:buFont typeface="Wingdings" panose="05000000000000000000" pitchFamily="2" charset="2"/>
              <a:buChar char="§"/>
            </a:pPr>
            <a:r>
              <a:rPr lang="en-US" sz="3600" dirty="0"/>
              <a:t>Volume</a:t>
            </a:r>
          </a:p>
          <a:p>
            <a:pPr lvl="1">
              <a:buClr>
                <a:schemeClr val="tx1"/>
              </a:buClr>
              <a:buSzPct val="100000"/>
              <a:buFont typeface="Wingdings" panose="05000000000000000000" pitchFamily="2" charset="2"/>
              <a:buChar char="§"/>
            </a:pPr>
            <a:r>
              <a:rPr lang="en-US" sz="3200" dirty="0"/>
              <a:t>gallon, quart, pint, milliliter, liter, cubic centimeter (cm</a:t>
            </a:r>
            <a:r>
              <a:rPr lang="en-US" sz="3200" baseline="30000" dirty="0"/>
              <a:t>3</a:t>
            </a:r>
            <a:r>
              <a:rPr lang="en-US" sz="3200" dirty="0"/>
              <a:t>, cc)</a:t>
            </a:r>
          </a:p>
          <a:p>
            <a:pPr>
              <a:buClr>
                <a:schemeClr val="tx1"/>
              </a:buClr>
              <a:buSzPct val="100000"/>
              <a:buFont typeface="Wingdings" panose="05000000000000000000" pitchFamily="2" charset="2"/>
              <a:buChar char="§"/>
            </a:pPr>
            <a:r>
              <a:rPr lang="en-US" sz="3600" dirty="0"/>
              <a:t>Time</a:t>
            </a:r>
          </a:p>
          <a:p>
            <a:pPr lvl="1">
              <a:buClr>
                <a:schemeClr val="tx1"/>
              </a:buClr>
              <a:buSzPct val="100000"/>
              <a:buFont typeface="Wingdings" panose="05000000000000000000" pitchFamily="2" charset="2"/>
              <a:buChar char="§"/>
            </a:pPr>
            <a:r>
              <a:rPr lang="en-US" sz="3200" dirty="0"/>
              <a:t>second, minute, hour, year, microsecond, eon</a:t>
            </a:r>
          </a:p>
        </p:txBody>
      </p:sp>
      <p:sp>
        <p:nvSpPr>
          <p:cNvPr id="6" name="Text Box 10"/>
          <p:cNvSpPr txBox="1">
            <a:spLocks noChangeArrowheads="1"/>
          </p:cNvSpPr>
          <p:nvPr/>
        </p:nvSpPr>
        <p:spPr bwMode="auto">
          <a:xfrm>
            <a:off x="7543800" y="6381690"/>
            <a:ext cx="46123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aseline="30000" dirty="0">
                <a:solidFill>
                  <a:srgbClr val="FF40FF"/>
                </a:solidFill>
              </a:rPr>
              <a:t>*</a:t>
            </a:r>
            <a:r>
              <a:rPr lang="en-US" sz="2000" dirty="0">
                <a:solidFill>
                  <a:srgbClr val="FF40FF"/>
                </a:solidFill>
              </a:rPr>
              <a:t>Mass and weight are NOT the same thing!</a:t>
            </a:r>
            <a:endParaRPr lang="en-US" sz="2000" baseline="30000" dirty="0">
              <a:solidFill>
                <a:srgbClr val="FF40FF"/>
              </a:solidFill>
            </a:endParaRPr>
          </a:p>
        </p:txBody>
      </p:sp>
      <p:pic>
        <p:nvPicPr>
          <p:cNvPr id="3" name="Picture 2">
            <a:extLst>
              <a:ext uri="{FF2B5EF4-FFF2-40B4-BE49-F238E27FC236}">
                <a16:creationId xmlns:a16="http://schemas.microsoft.com/office/drawing/2014/main" id="{0B532013-8461-0449-BF6D-8128BFE7E981}"/>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FD5460CE-2190-AB4A-AEED-61C9C4B93CD7}"/>
              </a:ext>
            </a:extLst>
          </p:cNvPr>
          <p:cNvPicPr>
            <a:picLocks noChangeAspect="1"/>
          </p:cNvPicPr>
          <p:nvPr/>
        </p:nvPicPr>
        <p:blipFill>
          <a:blip r:link="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93129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3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36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5369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5369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5369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5369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53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ext Box 3"/>
          <p:cNvSpPr txBox="1">
            <a:spLocks noChangeArrowheads="1"/>
          </p:cNvSpPr>
          <p:nvPr/>
        </p:nvSpPr>
        <p:spPr bwMode="auto">
          <a:xfrm>
            <a:off x="152400" y="914400"/>
            <a:ext cx="11887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 have a 100.0 </a:t>
            </a:r>
            <a:r>
              <a:rPr lang="en-US" sz="2800" dirty="0">
                <a:solidFill>
                  <a:schemeClr val="accent6">
                    <a:lumMod val="75000"/>
                  </a:schemeClr>
                </a:solidFill>
              </a:rPr>
              <a:t>fluid ounce</a:t>
            </a:r>
            <a:r>
              <a:rPr lang="en-US" sz="2800" dirty="0"/>
              <a:t> </a:t>
            </a:r>
            <a:r>
              <a:rPr lang="en-US" sz="2800" dirty="0" err="1"/>
              <a:t>CamelBak</a:t>
            </a:r>
            <a:r>
              <a:rPr lang="en-US" sz="2800" dirty="0"/>
              <a:t>.  How many </a:t>
            </a:r>
            <a:r>
              <a:rPr lang="en-US" sz="2800" dirty="0">
                <a:solidFill>
                  <a:srgbClr val="00B050"/>
                </a:solidFill>
              </a:rPr>
              <a:t>gallons</a:t>
            </a:r>
            <a:r>
              <a:rPr lang="en-US" sz="2800" dirty="0"/>
              <a:t> is my </a:t>
            </a:r>
            <a:r>
              <a:rPr lang="en-US" sz="2800" dirty="0" err="1"/>
              <a:t>CamelBak</a:t>
            </a:r>
            <a:r>
              <a:rPr lang="en-US" sz="2800" dirty="0"/>
              <a:t>?</a:t>
            </a:r>
            <a:r>
              <a:rPr lang="en-US" dirty="0"/>
              <a:t> </a:t>
            </a:r>
          </a:p>
        </p:txBody>
      </p:sp>
      <p:sp>
        <p:nvSpPr>
          <p:cNvPr id="1068035" name="Text Box 3"/>
          <p:cNvSpPr txBox="1">
            <a:spLocks noChangeArrowheads="1"/>
          </p:cNvSpPr>
          <p:nvPr/>
        </p:nvSpPr>
        <p:spPr bwMode="auto">
          <a:xfrm>
            <a:off x="152400" y="914400"/>
            <a:ext cx="11887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 have a 100.0 fluid ounce </a:t>
            </a:r>
            <a:r>
              <a:rPr lang="en-US" sz="2800" dirty="0" err="1"/>
              <a:t>CamelBak</a:t>
            </a:r>
            <a:r>
              <a:rPr lang="en-US" sz="2800" dirty="0"/>
              <a:t>.  How many gallons is my </a:t>
            </a:r>
            <a:r>
              <a:rPr lang="en-US" sz="2800" dirty="0" err="1"/>
              <a:t>CamelBak</a:t>
            </a:r>
            <a:r>
              <a:rPr lang="en-US" sz="2800" dirty="0"/>
              <a:t>?</a:t>
            </a:r>
            <a:endParaRPr lang="en-US" dirty="0"/>
          </a:p>
        </p:txBody>
      </p:sp>
      <p:sp>
        <p:nvSpPr>
          <p:cNvPr id="5" name="Rectangle 2"/>
          <p:cNvSpPr>
            <a:spLocks noGrp="1" noChangeArrowheads="1"/>
          </p:cNvSpPr>
          <p:nvPr>
            <p:ph type="title"/>
          </p:nvPr>
        </p:nvSpPr>
        <p:spPr>
          <a:xfrm>
            <a:off x="1524000" y="1"/>
            <a:ext cx="9144000" cy="685800"/>
          </a:xfrm>
        </p:spPr>
        <p:txBody>
          <a:bodyPr>
            <a:normAutofit fontScale="90000"/>
          </a:bodyPr>
          <a:lstStyle/>
          <a:p>
            <a:r>
              <a:rPr lang="en-US" dirty="0"/>
              <a:t>D.A. Practice</a:t>
            </a:r>
          </a:p>
        </p:txBody>
      </p:sp>
      <p:sp>
        <p:nvSpPr>
          <p:cNvPr id="4" name="TextBox 3"/>
          <p:cNvSpPr txBox="1"/>
          <p:nvPr/>
        </p:nvSpPr>
        <p:spPr>
          <a:xfrm>
            <a:off x="533400" y="1600201"/>
            <a:ext cx="6333785" cy="461665"/>
          </a:xfrm>
          <a:prstGeom prst="rect">
            <a:avLst/>
          </a:prstGeom>
          <a:noFill/>
        </p:spPr>
        <p:txBody>
          <a:bodyPr wrap="none" rtlCol="0">
            <a:spAutoFit/>
          </a:bodyPr>
          <a:lstStyle/>
          <a:p>
            <a:r>
              <a:rPr lang="en-US" sz="2400" dirty="0"/>
              <a:t>Look for any conversion factor having to do with:</a:t>
            </a:r>
          </a:p>
        </p:txBody>
      </p:sp>
      <p:sp>
        <p:nvSpPr>
          <p:cNvPr id="7" name="TextBox 6"/>
          <p:cNvSpPr txBox="1"/>
          <p:nvPr/>
        </p:nvSpPr>
        <p:spPr>
          <a:xfrm>
            <a:off x="6771914" y="1600200"/>
            <a:ext cx="5191486" cy="461665"/>
          </a:xfrm>
          <a:prstGeom prst="rect">
            <a:avLst/>
          </a:prstGeom>
          <a:noFill/>
        </p:spPr>
        <p:txBody>
          <a:bodyPr wrap="none" rtlCol="0">
            <a:spAutoFit/>
          </a:bodyPr>
          <a:lstStyle/>
          <a:p>
            <a:r>
              <a:rPr lang="en-US" sz="2400" dirty="0"/>
              <a:t>fluid ounces (fl. oz.)  AND  gallons (gal)</a:t>
            </a:r>
          </a:p>
        </p:txBody>
      </p:sp>
      <p:sp>
        <p:nvSpPr>
          <p:cNvPr id="8" name="TextBox 7"/>
          <p:cNvSpPr txBox="1"/>
          <p:nvPr/>
        </p:nvSpPr>
        <p:spPr>
          <a:xfrm>
            <a:off x="533400" y="2286001"/>
            <a:ext cx="2028119" cy="461665"/>
          </a:xfrm>
          <a:prstGeom prst="rect">
            <a:avLst/>
          </a:prstGeom>
          <a:noFill/>
        </p:spPr>
        <p:txBody>
          <a:bodyPr wrap="none" rtlCol="0">
            <a:spAutoFit/>
          </a:bodyPr>
          <a:lstStyle/>
          <a:p>
            <a:r>
              <a:rPr lang="en-US" sz="2400" dirty="0"/>
              <a:t>Where to look:</a:t>
            </a:r>
          </a:p>
        </p:txBody>
      </p:sp>
      <p:sp>
        <p:nvSpPr>
          <p:cNvPr id="9" name="TextBox 8"/>
          <p:cNvSpPr txBox="1"/>
          <p:nvPr/>
        </p:nvSpPr>
        <p:spPr>
          <a:xfrm>
            <a:off x="2790119" y="2286001"/>
            <a:ext cx="2327881" cy="461665"/>
          </a:xfrm>
          <a:prstGeom prst="rect">
            <a:avLst/>
          </a:prstGeom>
          <a:noFill/>
        </p:spPr>
        <p:txBody>
          <a:bodyPr wrap="none" rtlCol="0">
            <a:spAutoFit/>
          </a:bodyPr>
          <a:lstStyle/>
          <a:p>
            <a:r>
              <a:rPr lang="en-US" sz="2400" dirty="0"/>
              <a:t>1) in the question</a:t>
            </a:r>
          </a:p>
        </p:txBody>
      </p:sp>
      <p:sp>
        <p:nvSpPr>
          <p:cNvPr id="10" name="TextBox 9"/>
          <p:cNvSpPr txBox="1"/>
          <p:nvPr/>
        </p:nvSpPr>
        <p:spPr>
          <a:xfrm>
            <a:off x="5348436" y="2286001"/>
            <a:ext cx="3413114" cy="461665"/>
          </a:xfrm>
          <a:prstGeom prst="rect">
            <a:avLst/>
          </a:prstGeom>
          <a:noFill/>
        </p:spPr>
        <p:txBody>
          <a:bodyPr wrap="none" rtlCol="0">
            <a:spAutoFit/>
          </a:bodyPr>
          <a:lstStyle/>
          <a:p>
            <a:r>
              <a:rPr lang="en-US" sz="2400" dirty="0"/>
              <a:t>2) on the conversion sheet</a:t>
            </a:r>
          </a:p>
        </p:txBody>
      </p:sp>
      <p:sp>
        <p:nvSpPr>
          <p:cNvPr id="11" name="TextBox 10"/>
          <p:cNvSpPr txBox="1"/>
          <p:nvPr/>
        </p:nvSpPr>
        <p:spPr>
          <a:xfrm>
            <a:off x="8991986" y="2286000"/>
            <a:ext cx="2106667" cy="461665"/>
          </a:xfrm>
          <a:prstGeom prst="rect">
            <a:avLst/>
          </a:prstGeom>
          <a:noFill/>
        </p:spPr>
        <p:txBody>
          <a:bodyPr wrap="none" rtlCol="0">
            <a:spAutoFit/>
          </a:bodyPr>
          <a:lstStyle/>
          <a:p>
            <a:r>
              <a:rPr lang="en-US" sz="2400" dirty="0"/>
              <a:t>3) in your brain</a:t>
            </a:r>
          </a:p>
        </p:txBody>
      </p:sp>
      <p:sp>
        <p:nvSpPr>
          <p:cNvPr id="18" name="Text Box 3"/>
          <p:cNvSpPr txBox="1">
            <a:spLocks noChangeArrowheads="1"/>
          </p:cNvSpPr>
          <p:nvPr/>
        </p:nvSpPr>
        <p:spPr bwMode="auto">
          <a:xfrm>
            <a:off x="152400" y="914400"/>
            <a:ext cx="11887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 have a 100.0 </a:t>
            </a:r>
            <a:r>
              <a:rPr lang="en-US" sz="2800" dirty="0">
                <a:solidFill>
                  <a:schemeClr val="accent6">
                    <a:lumMod val="75000"/>
                  </a:schemeClr>
                </a:solidFill>
              </a:rPr>
              <a:t>fluid ounce</a:t>
            </a:r>
            <a:r>
              <a:rPr lang="en-US" sz="2800" dirty="0"/>
              <a:t> </a:t>
            </a:r>
            <a:r>
              <a:rPr lang="en-US" sz="2800" dirty="0" err="1"/>
              <a:t>CamelBak</a:t>
            </a:r>
            <a:r>
              <a:rPr lang="en-US" sz="2800" dirty="0"/>
              <a:t>.  How many gallons is my </a:t>
            </a:r>
            <a:r>
              <a:rPr lang="en-US" sz="2800" dirty="0" err="1"/>
              <a:t>CamelBak</a:t>
            </a:r>
            <a:r>
              <a:rPr lang="en-US" sz="2800" dirty="0"/>
              <a:t>?</a:t>
            </a:r>
            <a:r>
              <a:rPr lang="en-US" dirty="0"/>
              <a:t> </a:t>
            </a:r>
          </a:p>
        </p:txBody>
      </p:sp>
      <p:sp>
        <p:nvSpPr>
          <p:cNvPr id="23" name="TextBox 22"/>
          <p:cNvSpPr txBox="1"/>
          <p:nvPr/>
        </p:nvSpPr>
        <p:spPr>
          <a:xfrm>
            <a:off x="1604862" y="2972412"/>
            <a:ext cx="1587294" cy="461665"/>
          </a:xfrm>
          <a:prstGeom prst="rect">
            <a:avLst/>
          </a:prstGeom>
          <a:noFill/>
        </p:spPr>
        <p:txBody>
          <a:bodyPr wrap="none" rtlCol="0">
            <a:spAutoFit/>
          </a:bodyPr>
          <a:lstStyle/>
          <a:p>
            <a:r>
              <a:rPr lang="en-US" sz="2400" dirty="0"/>
              <a:t>1 gal = 4 </a:t>
            </a:r>
            <a:r>
              <a:rPr lang="en-US" sz="2400" dirty="0" err="1"/>
              <a:t>qt</a:t>
            </a:r>
            <a:endParaRPr lang="en-US" sz="2400" dirty="0"/>
          </a:p>
        </p:txBody>
      </p:sp>
      <p:sp>
        <p:nvSpPr>
          <p:cNvPr id="24" name="TextBox 23"/>
          <p:cNvSpPr txBox="1"/>
          <p:nvPr/>
        </p:nvSpPr>
        <p:spPr>
          <a:xfrm>
            <a:off x="3429000" y="3654961"/>
            <a:ext cx="1587294" cy="461665"/>
          </a:xfrm>
          <a:prstGeom prst="rect">
            <a:avLst/>
          </a:prstGeom>
          <a:noFill/>
        </p:spPr>
        <p:txBody>
          <a:bodyPr wrap="none" rtlCol="0">
            <a:spAutoFit/>
          </a:bodyPr>
          <a:lstStyle/>
          <a:p>
            <a:r>
              <a:rPr lang="en-US" sz="2400" dirty="0"/>
              <a:t>1 gal = 8 </a:t>
            </a:r>
            <a:r>
              <a:rPr lang="en-US" sz="2400" dirty="0" err="1"/>
              <a:t>pt</a:t>
            </a:r>
            <a:endParaRPr lang="en-US" sz="2400" dirty="0"/>
          </a:p>
        </p:txBody>
      </p:sp>
      <p:sp>
        <p:nvSpPr>
          <p:cNvPr id="25" name="TextBox 24"/>
          <p:cNvSpPr txBox="1"/>
          <p:nvPr/>
        </p:nvSpPr>
        <p:spPr>
          <a:xfrm>
            <a:off x="5071079" y="2972412"/>
            <a:ext cx="2074607" cy="461665"/>
          </a:xfrm>
          <a:prstGeom prst="rect">
            <a:avLst/>
          </a:prstGeom>
          <a:noFill/>
        </p:spPr>
        <p:txBody>
          <a:bodyPr wrap="none" rtlCol="0">
            <a:spAutoFit/>
          </a:bodyPr>
          <a:lstStyle/>
          <a:p>
            <a:r>
              <a:rPr lang="en-US" sz="2400" dirty="0"/>
              <a:t>1 gal = 3.785 L</a:t>
            </a:r>
          </a:p>
        </p:txBody>
      </p:sp>
      <p:sp>
        <p:nvSpPr>
          <p:cNvPr id="26" name="TextBox 25"/>
          <p:cNvSpPr txBox="1"/>
          <p:nvPr/>
        </p:nvSpPr>
        <p:spPr>
          <a:xfrm>
            <a:off x="9312358" y="2972412"/>
            <a:ext cx="1997663" cy="461665"/>
          </a:xfrm>
          <a:prstGeom prst="rect">
            <a:avLst/>
          </a:prstGeom>
          <a:noFill/>
        </p:spPr>
        <p:txBody>
          <a:bodyPr wrap="none" rtlCol="0">
            <a:spAutoFit/>
          </a:bodyPr>
          <a:lstStyle/>
          <a:p>
            <a:r>
              <a:rPr lang="en-US" sz="2400" dirty="0"/>
              <a:t>1 </a:t>
            </a:r>
            <a:r>
              <a:rPr lang="en-US" sz="2400" dirty="0" err="1"/>
              <a:t>qt</a:t>
            </a:r>
            <a:r>
              <a:rPr lang="en-US" sz="2400" dirty="0"/>
              <a:t> = 32 </a:t>
            </a:r>
            <a:r>
              <a:rPr lang="en-US" sz="2400" dirty="0" err="1"/>
              <a:t>fl.oz</a:t>
            </a:r>
            <a:r>
              <a:rPr lang="en-US" sz="2400" dirty="0"/>
              <a:t>.</a:t>
            </a:r>
          </a:p>
        </p:txBody>
      </p:sp>
      <p:sp>
        <p:nvSpPr>
          <p:cNvPr id="28" name="TextBox 27"/>
          <p:cNvSpPr txBox="1"/>
          <p:nvPr/>
        </p:nvSpPr>
        <p:spPr>
          <a:xfrm>
            <a:off x="7010400" y="3658825"/>
            <a:ext cx="2569934" cy="461665"/>
          </a:xfrm>
          <a:prstGeom prst="rect">
            <a:avLst/>
          </a:prstGeom>
          <a:noFill/>
        </p:spPr>
        <p:txBody>
          <a:bodyPr wrap="none" rtlCol="0">
            <a:spAutoFit/>
          </a:bodyPr>
          <a:lstStyle/>
          <a:p>
            <a:r>
              <a:rPr lang="en-US" sz="2400" dirty="0"/>
              <a:t>1 </a:t>
            </a:r>
            <a:r>
              <a:rPr lang="en-US" sz="2400" dirty="0" err="1"/>
              <a:t>fl.oz</a:t>
            </a:r>
            <a:r>
              <a:rPr lang="en-US" sz="2400" dirty="0"/>
              <a:t>. = 29.57 mL</a:t>
            </a:r>
          </a:p>
        </p:txBody>
      </p:sp>
      <p:sp>
        <p:nvSpPr>
          <p:cNvPr id="34" name="TextBox 33"/>
          <p:cNvSpPr txBox="1"/>
          <p:nvPr/>
        </p:nvSpPr>
        <p:spPr>
          <a:xfrm>
            <a:off x="1604862" y="2972412"/>
            <a:ext cx="1587294" cy="461665"/>
          </a:xfrm>
          <a:prstGeom prst="rect">
            <a:avLst/>
          </a:prstGeom>
          <a:noFill/>
        </p:spPr>
        <p:txBody>
          <a:bodyPr wrap="none" rtlCol="0">
            <a:spAutoFit/>
          </a:bodyPr>
          <a:lstStyle/>
          <a:p>
            <a:r>
              <a:rPr lang="en-US" sz="2400" dirty="0"/>
              <a:t>1 </a:t>
            </a:r>
            <a:r>
              <a:rPr lang="en-US" sz="2400" dirty="0">
                <a:solidFill>
                  <a:srgbClr val="00B050"/>
                </a:solidFill>
              </a:rPr>
              <a:t>gal</a:t>
            </a:r>
            <a:r>
              <a:rPr lang="en-US" sz="2400" dirty="0"/>
              <a:t> = 4 </a:t>
            </a:r>
            <a:r>
              <a:rPr lang="en-US" sz="2400" dirty="0" err="1"/>
              <a:t>qt</a:t>
            </a:r>
            <a:endParaRPr lang="en-US" sz="2400" dirty="0"/>
          </a:p>
        </p:txBody>
      </p:sp>
      <p:sp>
        <p:nvSpPr>
          <p:cNvPr id="35" name="TextBox 34"/>
          <p:cNvSpPr txBox="1"/>
          <p:nvPr/>
        </p:nvSpPr>
        <p:spPr>
          <a:xfrm>
            <a:off x="3429000" y="3654961"/>
            <a:ext cx="1587294" cy="461665"/>
          </a:xfrm>
          <a:prstGeom prst="rect">
            <a:avLst/>
          </a:prstGeom>
          <a:noFill/>
        </p:spPr>
        <p:txBody>
          <a:bodyPr wrap="none" rtlCol="0">
            <a:spAutoFit/>
          </a:bodyPr>
          <a:lstStyle/>
          <a:p>
            <a:r>
              <a:rPr lang="en-US" sz="2400" dirty="0"/>
              <a:t>1 </a:t>
            </a:r>
            <a:r>
              <a:rPr lang="en-US" sz="2400" dirty="0">
                <a:solidFill>
                  <a:srgbClr val="00B050"/>
                </a:solidFill>
              </a:rPr>
              <a:t>gal</a:t>
            </a:r>
            <a:r>
              <a:rPr lang="en-US" sz="2400" dirty="0"/>
              <a:t> = 8 </a:t>
            </a:r>
            <a:r>
              <a:rPr lang="en-US" sz="2400" dirty="0" err="1"/>
              <a:t>pt</a:t>
            </a:r>
            <a:endParaRPr lang="en-US" sz="2400" dirty="0"/>
          </a:p>
        </p:txBody>
      </p:sp>
      <p:sp>
        <p:nvSpPr>
          <p:cNvPr id="36" name="TextBox 35"/>
          <p:cNvSpPr txBox="1"/>
          <p:nvPr/>
        </p:nvSpPr>
        <p:spPr>
          <a:xfrm>
            <a:off x="5071079" y="2972412"/>
            <a:ext cx="2074607" cy="461665"/>
          </a:xfrm>
          <a:prstGeom prst="rect">
            <a:avLst/>
          </a:prstGeom>
          <a:noFill/>
        </p:spPr>
        <p:txBody>
          <a:bodyPr wrap="none" rtlCol="0">
            <a:spAutoFit/>
          </a:bodyPr>
          <a:lstStyle/>
          <a:p>
            <a:r>
              <a:rPr lang="en-US" sz="2400" dirty="0"/>
              <a:t>1 </a:t>
            </a:r>
            <a:r>
              <a:rPr lang="en-US" sz="2400" dirty="0">
                <a:solidFill>
                  <a:srgbClr val="00B050"/>
                </a:solidFill>
              </a:rPr>
              <a:t>gal</a:t>
            </a:r>
            <a:r>
              <a:rPr lang="en-US" sz="2400" dirty="0"/>
              <a:t> = 3.785 L</a:t>
            </a:r>
          </a:p>
        </p:txBody>
      </p:sp>
      <p:sp>
        <p:nvSpPr>
          <p:cNvPr id="38" name="TextBox 37"/>
          <p:cNvSpPr txBox="1"/>
          <p:nvPr/>
        </p:nvSpPr>
        <p:spPr>
          <a:xfrm>
            <a:off x="9312358" y="2972412"/>
            <a:ext cx="1997663" cy="461665"/>
          </a:xfrm>
          <a:prstGeom prst="rect">
            <a:avLst/>
          </a:prstGeom>
          <a:noFill/>
        </p:spPr>
        <p:txBody>
          <a:bodyPr wrap="none" rtlCol="0">
            <a:spAutoFit/>
          </a:bodyPr>
          <a:lstStyle/>
          <a:p>
            <a:r>
              <a:rPr lang="en-US" sz="2400" dirty="0"/>
              <a:t>1 </a:t>
            </a:r>
            <a:r>
              <a:rPr lang="en-US" sz="2400" dirty="0" err="1"/>
              <a:t>qt</a:t>
            </a:r>
            <a:r>
              <a:rPr lang="en-US" sz="2400" dirty="0"/>
              <a:t> = 32 </a:t>
            </a:r>
            <a:r>
              <a:rPr lang="en-US" sz="2400" dirty="0" err="1">
                <a:solidFill>
                  <a:schemeClr val="accent6">
                    <a:lumMod val="75000"/>
                  </a:schemeClr>
                </a:solidFill>
              </a:rPr>
              <a:t>fl.oz</a:t>
            </a:r>
            <a:r>
              <a:rPr lang="en-US" sz="2400" dirty="0">
                <a:solidFill>
                  <a:schemeClr val="accent6">
                    <a:lumMod val="75000"/>
                  </a:schemeClr>
                </a:solidFill>
              </a:rPr>
              <a:t>.</a:t>
            </a:r>
          </a:p>
        </p:txBody>
      </p:sp>
      <p:sp>
        <p:nvSpPr>
          <p:cNvPr id="39" name="TextBox 38"/>
          <p:cNvSpPr txBox="1"/>
          <p:nvPr/>
        </p:nvSpPr>
        <p:spPr>
          <a:xfrm>
            <a:off x="7010400" y="3658825"/>
            <a:ext cx="2569934" cy="461665"/>
          </a:xfrm>
          <a:prstGeom prst="rect">
            <a:avLst/>
          </a:prstGeom>
          <a:noFill/>
        </p:spPr>
        <p:txBody>
          <a:bodyPr wrap="none" rtlCol="0">
            <a:spAutoFit/>
          </a:bodyPr>
          <a:lstStyle/>
          <a:p>
            <a:r>
              <a:rPr lang="en-US" sz="2400" dirty="0"/>
              <a:t>1 </a:t>
            </a:r>
            <a:r>
              <a:rPr lang="en-US" sz="2400" dirty="0" err="1">
                <a:solidFill>
                  <a:schemeClr val="accent6">
                    <a:lumMod val="75000"/>
                  </a:schemeClr>
                </a:solidFill>
              </a:rPr>
              <a:t>fl.oz</a:t>
            </a:r>
            <a:r>
              <a:rPr lang="en-US" sz="2400" dirty="0">
                <a:solidFill>
                  <a:schemeClr val="accent6">
                    <a:lumMod val="75000"/>
                  </a:schemeClr>
                </a:solidFill>
              </a:rPr>
              <a:t>.</a:t>
            </a:r>
            <a:r>
              <a:rPr lang="en-US" sz="2400" dirty="0"/>
              <a:t> = 29.57 mL</a:t>
            </a:r>
          </a:p>
        </p:txBody>
      </p:sp>
      <p:sp>
        <p:nvSpPr>
          <p:cNvPr id="63" name="TextBox 62"/>
          <p:cNvSpPr txBox="1"/>
          <p:nvPr/>
        </p:nvSpPr>
        <p:spPr>
          <a:xfrm>
            <a:off x="9312358" y="2972412"/>
            <a:ext cx="1997663" cy="461665"/>
          </a:xfrm>
          <a:prstGeom prst="rect">
            <a:avLst/>
          </a:prstGeom>
          <a:noFill/>
        </p:spPr>
        <p:txBody>
          <a:bodyPr wrap="none" rtlCol="0">
            <a:spAutoFit/>
          </a:bodyPr>
          <a:lstStyle/>
          <a:p>
            <a:r>
              <a:rPr lang="en-US" sz="2400" dirty="0"/>
              <a:t>1 </a:t>
            </a:r>
            <a:r>
              <a:rPr lang="en-US" sz="2400" dirty="0" err="1">
                <a:solidFill>
                  <a:srgbClr val="00B0F0"/>
                </a:solidFill>
              </a:rPr>
              <a:t>qt</a:t>
            </a:r>
            <a:r>
              <a:rPr lang="en-US" sz="2400" dirty="0"/>
              <a:t> = 32 </a:t>
            </a:r>
            <a:r>
              <a:rPr lang="en-US" sz="2400" dirty="0" err="1">
                <a:solidFill>
                  <a:schemeClr val="accent6">
                    <a:lumMod val="75000"/>
                  </a:schemeClr>
                </a:solidFill>
              </a:rPr>
              <a:t>fl.oz</a:t>
            </a:r>
            <a:r>
              <a:rPr lang="en-US" sz="2400" dirty="0">
                <a:solidFill>
                  <a:schemeClr val="accent6">
                    <a:lumMod val="75000"/>
                  </a:schemeClr>
                </a:solidFill>
              </a:rPr>
              <a:t>.</a:t>
            </a:r>
          </a:p>
        </p:txBody>
      </p:sp>
      <p:sp>
        <p:nvSpPr>
          <p:cNvPr id="64" name="TextBox 63"/>
          <p:cNvSpPr txBox="1"/>
          <p:nvPr/>
        </p:nvSpPr>
        <p:spPr>
          <a:xfrm>
            <a:off x="1604862" y="2972412"/>
            <a:ext cx="1587294" cy="461665"/>
          </a:xfrm>
          <a:prstGeom prst="rect">
            <a:avLst/>
          </a:prstGeom>
          <a:noFill/>
        </p:spPr>
        <p:txBody>
          <a:bodyPr wrap="none" rtlCol="0">
            <a:spAutoFit/>
          </a:bodyPr>
          <a:lstStyle/>
          <a:p>
            <a:r>
              <a:rPr lang="en-US" sz="2400" dirty="0"/>
              <a:t>1 </a:t>
            </a:r>
            <a:r>
              <a:rPr lang="en-US" sz="2400" dirty="0">
                <a:solidFill>
                  <a:srgbClr val="00B050"/>
                </a:solidFill>
              </a:rPr>
              <a:t>gal</a:t>
            </a:r>
            <a:r>
              <a:rPr lang="en-US" sz="2400" dirty="0"/>
              <a:t> = 4 </a:t>
            </a:r>
            <a:r>
              <a:rPr lang="en-US" sz="2400" dirty="0" err="1">
                <a:solidFill>
                  <a:srgbClr val="00B0F0"/>
                </a:solidFill>
              </a:rPr>
              <a:t>qt</a:t>
            </a:r>
            <a:endParaRPr lang="en-US" sz="2400" dirty="0">
              <a:solidFill>
                <a:srgbClr val="00B0F0"/>
              </a:solidFill>
            </a:endParaRPr>
          </a:p>
        </p:txBody>
      </p:sp>
    </p:spTree>
    <p:extLst>
      <p:ext uri="{BB962C8B-B14F-4D97-AF65-F5344CB8AC3E}">
        <p14:creationId xmlns:p14="http://schemas.microsoft.com/office/powerpoint/2010/main" val="365029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6803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childTnLst>
                                    <p:set>
                                      <p:cBhvr>
                                        <p:cTn id="38" dur="indefinite"/>
                                        <p:tgtEl>
                                          <p:spTgt spid="39"/>
                                        </p:tgtEl>
                                        <p:attrNameLst>
                                          <p:attrName>style.opacity</p:attrName>
                                        </p:attrNameLst>
                                      </p:cBhvr>
                                      <p:to>
                                        <p:strVal val="0.25"/>
                                      </p:to>
                                    </p:set>
                                    <p:animEffect filter="image" prLst="opacity: 0.25">
                                      <p:cBhvr rctx="IE">
                                        <p:cTn id="39" dur="indefinite"/>
                                        <p:tgtEl>
                                          <p:spTgt spid="39"/>
                                        </p:tgtEl>
                                      </p:cBhvr>
                                    </p:animEffect>
                                  </p:childTnLst>
                                </p:cTn>
                              </p:par>
                              <p:par>
                                <p:cTn id="40" presetID="9" presetClass="emph" presetSubtype="0" grpId="1" nodeType="withEffect">
                                  <p:stCondLst>
                                    <p:cond delay="0"/>
                                  </p:stCondLst>
                                  <p:childTnLst>
                                    <p:set>
                                      <p:cBhvr>
                                        <p:cTn id="41" dur="indefinite"/>
                                        <p:tgtEl>
                                          <p:spTgt spid="35"/>
                                        </p:tgtEl>
                                        <p:attrNameLst>
                                          <p:attrName>style.opacity</p:attrName>
                                        </p:attrNameLst>
                                      </p:cBhvr>
                                      <p:to>
                                        <p:strVal val="0.25"/>
                                      </p:to>
                                    </p:set>
                                    <p:animEffect filter="image" prLst="opacity: 0.25">
                                      <p:cBhvr rctx="IE">
                                        <p:cTn id="42" dur="indefinite"/>
                                        <p:tgtEl>
                                          <p:spTgt spid="35"/>
                                        </p:tgtEl>
                                      </p:cBhvr>
                                    </p:animEffect>
                                  </p:childTnLst>
                                </p:cTn>
                              </p:par>
                              <p:par>
                                <p:cTn id="43" presetID="9" presetClass="emph" presetSubtype="0" grpId="1" nodeType="withEffect">
                                  <p:stCondLst>
                                    <p:cond delay="0"/>
                                  </p:stCondLst>
                                  <p:childTnLst>
                                    <p:set>
                                      <p:cBhvr>
                                        <p:cTn id="44" dur="indefinite"/>
                                        <p:tgtEl>
                                          <p:spTgt spid="36"/>
                                        </p:tgtEl>
                                        <p:attrNameLst>
                                          <p:attrName>style.opacity</p:attrName>
                                        </p:attrNameLst>
                                      </p:cBhvr>
                                      <p:to>
                                        <p:strVal val="0.25"/>
                                      </p:to>
                                    </p:set>
                                    <p:animEffect filter="image" prLst="opacity: 0.25">
                                      <p:cBhvr rctx="IE">
                                        <p:cTn id="45" dur="indefinite"/>
                                        <p:tgtEl>
                                          <p:spTgt spid="36"/>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068035" grpId="0"/>
      <p:bldP spid="18" grpId="0"/>
      <p:bldP spid="18" grpId="1"/>
      <p:bldP spid="23" grpId="0"/>
      <p:bldP spid="24" grpId="0"/>
      <p:bldP spid="25" grpId="0"/>
      <p:bldP spid="26" grpId="0"/>
      <p:bldP spid="28" grpId="0"/>
      <p:bldP spid="34" grpId="0"/>
      <p:bldP spid="35" grpId="0"/>
      <p:bldP spid="35" grpId="1"/>
      <p:bldP spid="36" grpId="0"/>
      <p:bldP spid="36" grpId="1"/>
      <p:bldP spid="38" grpId="0"/>
      <p:bldP spid="39" grpId="0"/>
      <p:bldP spid="39" grpId="1"/>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Object 71"/>
          <p:cNvGraphicFramePr>
            <a:graphicFrameLocks noChangeAspect="1"/>
          </p:cNvGraphicFramePr>
          <p:nvPr>
            <p:extLst>
              <p:ext uri="{D42A27DB-BD31-4B8C-83A1-F6EECF244321}">
                <p14:modId xmlns:p14="http://schemas.microsoft.com/office/powerpoint/2010/main" val="1703741812"/>
              </p:ext>
            </p:extLst>
          </p:nvPr>
        </p:nvGraphicFramePr>
        <p:xfrm>
          <a:off x="2133600" y="3569100"/>
          <a:ext cx="8254800" cy="1079100"/>
        </p:xfrm>
        <a:graphic>
          <a:graphicData uri="http://schemas.openxmlformats.org/presentationml/2006/ole">
            <mc:AlternateContent xmlns:mc="http://schemas.openxmlformats.org/markup-compatibility/2006">
              <mc:Choice xmlns:v="urn:schemas-microsoft-com:vml" Requires="v">
                <p:oleObj name="Equation" r:id="rId3" imgW="3301920" imgH="431640" progId="Equation.DSMT4">
                  <p:embed/>
                </p:oleObj>
              </mc:Choice>
              <mc:Fallback>
                <p:oleObj name="Equation" r:id="rId3" imgW="3301920" imgH="431640" progId="Equation.DSMT4">
                  <p:embed/>
                  <p:pic>
                    <p:nvPicPr>
                      <p:cNvPr id="72" name="Object 71"/>
                      <p:cNvPicPr>
                        <a:picLocks noChangeAspect="1" noChangeArrowheads="1"/>
                      </p:cNvPicPr>
                      <p:nvPr/>
                    </p:nvPicPr>
                    <p:blipFill>
                      <a:blip r:embed="rId4"/>
                      <a:srcRect/>
                      <a:stretch>
                        <a:fillRect/>
                      </a:stretch>
                    </p:blipFill>
                    <p:spPr bwMode="auto">
                      <a:xfrm>
                        <a:off x="2133600" y="3569100"/>
                        <a:ext cx="8254800" cy="1079100"/>
                      </a:xfrm>
                      <a:prstGeom prst="rect">
                        <a:avLst/>
                      </a:prstGeom>
                      <a:noFill/>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796566528"/>
              </p:ext>
            </p:extLst>
          </p:nvPr>
        </p:nvGraphicFramePr>
        <p:xfrm>
          <a:off x="3494088" y="1862138"/>
          <a:ext cx="5345112" cy="1138237"/>
        </p:xfrm>
        <a:graphic>
          <a:graphicData uri="http://schemas.openxmlformats.org/presentationml/2006/ole">
            <mc:AlternateContent xmlns:mc="http://schemas.openxmlformats.org/markup-compatibility/2006">
              <mc:Choice xmlns:v="urn:schemas-microsoft-com:vml" Requires="v">
                <p:oleObj name="Equation" r:id="rId5" imgW="2031840" imgH="431640" progId="Equation.DSMT4">
                  <p:embed/>
                </p:oleObj>
              </mc:Choice>
              <mc:Fallback>
                <p:oleObj name="Equation" r:id="rId5" imgW="2031840" imgH="431640" progId="Equation.DSMT4">
                  <p:embed/>
                  <p:pic>
                    <p:nvPicPr>
                      <p:cNvPr id="43" name="Object 42"/>
                      <p:cNvPicPr>
                        <a:picLocks noChangeAspect="1" noChangeArrowheads="1"/>
                      </p:cNvPicPr>
                      <p:nvPr/>
                    </p:nvPicPr>
                    <p:blipFill>
                      <a:blip r:embed="rId6"/>
                      <a:srcRect/>
                      <a:stretch>
                        <a:fillRect/>
                      </a:stretch>
                    </p:blipFill>
                    <p:spPr bwMode="auto">
                      <a:xfrm>
                        <a:off x="3494088" y="1862138"/>
                        <a:ext cx="5345112" cy="1138237"/>
                      </a:xfrm>
                      <a:prstGeom prst="rect">
                        <a:avLst/>
                      </a:prstGeom>
                      <a:noFill/>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857448501"/>
              </p:ext>
            </p:extLst>
          </p:nvPr>
        </p:nvGraphicFramePr>
        <p:xfrm>
          <a:off x="1685925" y="5321700"/>
          <a:ext cx="9270900" cy="1079100"/>
        </p:xfrm>
        <a:graphic>
          <a:graphicData uri="http://schemas.openxmlformats.org/presentationml/2006/ole">
            <mc:AlternateContent xmlns:mc="http://schemas.openxmlformats.org/markup-compatibility/2006">
              <mc:Choice xmlns:v="urn:schemas-microsoft-com:vml" Requires="v">
                <p:oleObj name="Equation" r:id="rId7" imgW="3708360" imgH="431640" progId="Equation.DSMT4">
                  <p:embed/>
                </p:oleObj>
              </mc:Choice>
              <mc:Fallback>
                <p:oleObj name="Equation" r:id="rId7" imgW="3708360" imgH="431640" progId="Equation.DSMT4">
                  <p:embed/>
                  <p:pic>
                    <p:nvPicPr>
                      <p:cNvPr id="50" name="Object 49"/>
                      <p:cNvPicPr>
                        <a:picLocks noChangeAspect="1" noChangeArrowheads="1"/>
                      </p:cNvPicPr>
                      <p:nvPr/>
                    </p:nvPicPr>
                    <p:blipFill>
                      <a:blip r:embed="rId8"/>
                      <a:srcRect/>
                      <a:stretch>
                        <a:fillRect/>
                      </a:stretch>
                    </p:blipFill>
                    <p:spPr bwMode="auto">
                      <a:xfrm>
                        <a:off x="1685925" y="5321700"/>
                        <a:ext cx="9270900" cy="1079100"/>
                      </a:xfrm>
                      <a:prstGeom prst="rect">
                        <a:avLst/>
                      </a:prstGeom>
                      <a:noFill/>
                    </p:spPr>
                  </p:pic>
                </p:oleObj>
              </mc:Fallback>
            </mc:AlternateContent>
          </a:graphicData>
        </a:graphic>
      </p:graphicFrame>
      <p:graphicFrame>
        <p:nvGraphicFramePr>
          <p:cNvPr id="46" name="Object 4"/>
          <p:cNvGraphicFramePr>
            <a:graphicFrameLocks noChangeAspect="1"/>
          </p:cNvGraphicFramePr>
          <p:nvPr>
            <p:extLst>
              <p:ext uri="{D42A27DB-BD31-4B8C-83A1-F6EECF244321}">
                <p14:modId xmlns:p14="http://schemas.microsoft.com/office/powerpoint/2010/main" val="1831727267"/>
              </p:ext>
            </p:extLst>
          </p:nvPr>
        </p:nvGraphicFramePr>
        <p:xfrm>
          <a:off x="3494088" y="1997075"/>
          <a:ext cx="3306763" cy="1003300"/>
        </p:xfrm>
        <a:graphic>
          <a:graphicData uri="http://schemas.openxmlformats.org/presentationml/2006/ole">
            <mc:AlternateContent xmlns:mc="http://schemas.openxmlformats.org/markup-compatibility/2006">
              <mc:Choice xmlns:v="urn:schemas-microsoft-com:vml" Requires="v">
                <p:oleObj name="Equation" r:id="rId9" imgW="1257120" imgH="380880" progId="Equation.DSMT4">
                  <p:embed/>
                </p:oleObj>
              </mc:Choice>
              <mc:Fallback>
                <p:oleObj name="Equation" r:id="rId9" imgW="1257120" imgH="380880" progId="Equation.DSMT4">
                  <p:embed/>
                  <p:pic>
                    <p:nvPicPr>
                      <p:cNvPr id="46" name="Object 4"/>
                      <p:cNvPicPr>
                        <a:picLocks noChangeAspect="1" noChangeArrowheads="1"/>
                      </p:cNvPicPr>
                      <p:nvPr/>
                    </p:nvPicPr>
                    <p:blipFill>
                      <a:blip r:embed="rId10"/>
                      <a:srcRect/>
                      <a:stretch>
                        <a:fillRect/>
                      </a:stretch>
                    </p:blipFill>
                    <p:spPr bwMode="auto">
                      <a:xfrm>
                        <a:off x="3494088" y="1997075"/>
                        <a:ext cx="3306763" cy="1003300"/>
                      </a:xfrm>
                      <a:prstGeom prst="rect">
                        <a:avLst/>
                      </a:prstGeom>
                      <a:noFill/>
                    </p:spPr>
                  </p:pic>
                </p:oleObj>
              </mc:Fallback>
            </mc:AlternateContent>
          </a:graphicData>
        </a:graphic>
      </p:graphicFrame>
      <p:graphicFrame>
        <p:nvGraphicFramePr>
          <p:cNvPr id="47" name="Object 4"/>
          <p:cNvGraphicFramePr>
            <a:graphicFrameLocks noChangeAspect="1"/>
          </p:cNvGraphicFramePr>
          <p:nvPr>
            <p:extLst>
              <p:ext uri="{D42A27DB-BD31-4B8C-83A1-F6EECF244321}">
                <p14:modId xmlns:p14="http://schemas.microsoft.com/office/powerpoint/2010/main" val="2205482860"/>
              </p:ext>
            </p:extLst>
          </p:nvPr>
        </p:nvGraphicFramePr>
        <p:xfrm>
          <a:off x="3494088" y="1992313"/>
          <a:ext cx="3140075" cy="936625"/>
        </p:xfrm>
        <a:graphic>
          <a:graphicData uri="http://schemas.openxmlformats.org/presentationml/2006/ole">
            <mc:AlternateContent xmlns:mc="http://schemas.openxmlformats.org/markup-compatibility/2006">
              <mc:Choice xmlns:v="urn:schemas-microsoft-com:vml" Requires="v">
                <p:oleObj name="Equation" r:id="rId11" imgW="1193760" imgH="355320" progId="Equation.DSMT4">
                  <p:embed/>
                </p:oleObj>
              </mc:Choice>
              <mc:Fallback>
                <p:oleObj name="Equation" r:id="rId11" imgW="1193760" imgH="355320" progId="Equation.DSMT4">
                  <p:embed/>
                  <p:pic>
                    <p:nvPicPr>
                      <p:cNvPr id="47" name="Object 4"/>
                      <p:cNvPicPr>
                        <a:picLocks noChangeAspect="1" noChangeArrowheads="1"/>
                      </p:cNvPicPr>
                      <p:nvPr/>
                    </p:nvPicPr>
                    <p:blipFill>
                      <a:blip r:embed="rId12"/>
                      <a:srcRect/>
                      <a:stretch>
                        <a:fillRect/>
                      </a:stretch>
                    </p:blipFill>
                    <p:spPr bwMode="auto">
                      <a:xfrm>
                        <a:off x="3494088" y="1992313"/>
                        <a:ext cx="3140075" cy="936625"/>
                      </a:xfrm>
                      <a:prstGeom prst="rect">
                        <a:avLst/>
                      </a:prstGeom>
                      <a:noFill/>
                    </p:spPr>
                  </p:pic>
                </p:oleObj>
              </mc:Fallback>
            </mc:AlternateContent>
          </a:graphicData>
        </a:graphic>
      </p:graphicFrame>
      <p:sp>
        <p:nvSpPr>
          <p:cNvPr id="5" name="Rectangle 2"/>
          <p:cNvSpPr>
            <a:spLocks noGrp="1" noChangeArrowheads="1"/>
          </p:cNvSpPr>
          <p:nvPr>
            <p:ph type="title"/>
          </p:nvPr>
        </p:nvSpPr>
        <p:spPr>
          <a:xfrm>
            <a:off x="1524000" y="1"/>
            <a:ext cx="9144000" cy="685800"/>
          </a:xfrm>
        </p:spPr>
        <p:txBody>
          <a:bodyPr>
            <a:normAutofit fontScale="90000"/>
          </a:bodyPr>
          <a:lstStyle/>
          <a:p>
            <a:r>
              <a:rPr lang="en-US" dirty="0"/>
              <a:t>D.A. Practice</a:t>
            </a:r>
          </a:p>
        </p:txBody>
      </p:sp>
      <p:graphicFrame>
        <p:nvGraphicFramePr>
          <p:cNvPr id="40" name="Object 4"/>
          <p:cNvGraphicFramePr>
            <a:graphicFrameLocks noChangeAspect="1"/>
          </p:cNvGraphicFramePr>
          <p:nvPr>
            <p:extLst>
              <p:ext uri="{D42A27DB-BD31-4B8C-83A1-F6EECF244321}">
                <p14:modId xmlns:p14="http://schemas.microsoft.com/office/powerpoint/2010/main" val="596238842"/>
              </p:ext>
            </p:extLst>
          </p:nvPr>
        </p:nvGraphicFramePr>
        <p:xfrm>
          <a:off x="3494088" y="1863725"/>
          <a:ext cx="3306763" cy="1136650"/>
        </p:xfrm>
        <a:graphic>
          <a:graphicData uri="http://schemas.openxmlformats.org/presentationml/2006/ole">
            <mc:AlternateContent xmlns:mc="http://schemas.openxmlformats.org/markup-compatibility/2006">
              <mc:Choice xmlns:v="urn:schemas-microsoft-com:vml" Requires="v">
                <p:oleObj name="Equation" r:id="rId13" imgW="1257120" imgH="431640" progId="Equation.DSMT4">
                  <p:embed/>
                </p:oleObj>
              </mc:Choice>
              <mc:Fallback>
                <p:oleObj name="Equation" r:id="rId13" imgW="1257120" imgH="431640" progId="Equation.DSMT4">
                  <p:embed/>
                  <p:pic>
                    <p:nvPicPr>
                      <p:cNvPr id="40" name="Object 4"/>
                      <p:cNvPicPr>
                        <a:picLocks noChangeAspect="1" noChangeArrowheads="1"/>
                      </p:cNvPicPr>
                      <p:nvPr/>
                    </p:nvPicPr>
                    <p:blipFill>
                      <a:blip r:embed="rId14"/>
                      <a:srcRect/>
                      <a:stretch>
                        <a:fillRect/>
                      </a:stretch>
                    </p:blipFill>
                    <p:spPr bwMode="auto">
                      <a:xfrm>
                        <a:off x="3494088" y="1863725"/>
                        <a:ext cx="3306763" cy="1136650"/>
                      </a:xfrm>
                      <a:prstGeom prst="rect">
                        <a:avLst/>
                      </a:prstGeom>
                      <a:noFill/>
                    </p:spPr>
                  </p:pic>
                </p:oleObj>
              </mc:Fallback>
            </mc:AlternateContent>
          </a:graphicData>
        </a:graphic>
      </p:graphicFrame>
      <p:graphicFrame>
        <p:nvGraphicFramePr>
          <p:cNvPr id="48" name="Object 4"/>
          <p:cNvGraphicFramePr>
            <a:graphicFrameLocks noChangeAspect="1"/>
          </p:cNvGraphicFramePr>
          <p:nvPr>
            <p:extLst>
              <p:ext uri="{D42A27DB-BD31-4B8C-83A1-F6EECF244321}">
                <p14:modId xmlns:p14="http://schemas.microsoft.com/office/powerpoint/2010/main" val="2983087402"/>
              </p:ext>
            </p:extLst>
          </p:nvPr>
        </p:nvGraphicFramePr>
        <p:xfrm>
          <a:off x="3494088" y="2228850"/>
          <a:ext cx="1570038" cy="468313"/>
        </p:xfrm>
        <a:graphic>
          <a:graphicData uri="http://schemas.openxmlformats.org/presentationml/2006/ole">
            <mc:AlternateContent xmlns:mc="http://schemas.openxmlformats.org/markup-compatibility/2006">
              <mc:Choice xmlns:v="urn:schemas-microsoft-com:vml" Requires="v">
                <p:oleObj name="Equation" r:id="rId15" imgW="596880" imgH="177480" progId="Equation.DSMT4">
                  <p:embed/>
                </p:oleObj>
              </mc:Choice>
              <mc:Fallback>
                <p:oleObj name="Equation" r:id="rId15" imgW="596880" imgH="177480" progId="Equation.DSMT4">
                  <p:embed/>
                  <p:pic>
                    <p:nvPicPr>
                      <p:cNvPr id="48" name="Object 4"/>
                      <p:cNvPicPr>
                        <a:picLocks noChangeAspect="1" noChangeArrowheads="1"/>
                      </p:cNvPicPr>
                      <p:nvPr/>
                    </p:nvPicPr>
                    <p:blipFill>
                      <a:blip r:embed="rId16"/>
                      <a:srcRect/>
                      <a:stretch>
                        <a:fillRect/>
                      </a:stretch>
                    </p:blipFill>
                    <p:spPr bwMode="auto">
                      <a:xfrm>
                        <a:off x="3494088" y="2228850"/>
                        <a:ext cx="1570038" cy="468313"/>
                      </a:xfrm>
                      <a:prstGeom prst="rect">
                        <a:avLst/>
                      </a:prstGeom>
                      <a:noFill/>
                    </p:spPr>
                  </p:pic>
                </p:oleObj>
              </mc:Fallback>
            </mc:AlternateContent>
          </a:graphicData>
        </a:graphic>
      </p:graphicFrame>
      <p:graphicFrame>
        <p:nvGraphicFramePr>
          <p:cNvPr id="51" name="Object 4"/>
          <p:cNvGraphicFramePr>
            <a:graphicFrameLocks noChangeAspect="1"/>
          </p:cNvGraphicFramePr>
          <p:nvPr>
            <p:extLst>
              <p:ext uri="{D42A27DB-BD31-4B8C-83A1-F6EECF244321}">
                <p14:modId xmlns:p14="http://schemas.microsoft.com/office/powerpoint/2010/main" val="3007726186"/>
              </p:ext>
            </p:extLst>
          </p:nvPr>
        </p:nvGraphicFramePr>
        <p:xfrm>
          <a:off x="1685925" y="5321700"/>
          <a:ext cx="7174800" cy="1079100"/>
        </p:xfrm>
        <a:graphic>
          <a:graphicData uri="http://schemas.openxmlformats.org/presentationml/2006/ole">
            <mc:AlternateContent xmlns:mc="http://schemas.openxmlformats.org/markup-compatibility/2006">
              <mc:Choice xmlns:v="urn:schemas-microsoft-com:vml" Requires="v">
                <p:oleObj name="Equation" r:id="rId17" imgW="2869920" imgH="431640" progId="Equation.DSMT4">
                  <p:embed/>
                </p:oleObj>
              </mc:Choice>
              <mc:Fallback>
                <p:oleObj name="Equation" r:id="rId17" imgW="2869920" imgH="431640" progId="Equation.DSMT4">
                  <p:embed/>
                  <p:pic>
                    <p:nvPicPr>
                      <p:cNvPr id="51" name="Object 4"/>
                      <p:cNvPicPr>
                        <a:picLocks noChangeAspect="1" noChangeArrowheads="1"/>
                      </p:cNvPicPr>
                      <p:nvPr/>
                    </p:nvPicPr>
                    <p:blipFill>
                      <a:blip r:embed="rId18"/>
                      <a:srcRect/>
                      <a:stretch>
                        <a:fillRect/>
                      </a:stretch>
                    </p:blipFill>
                    <p:spPr bwMode="auto">
                      <a:xfrm>
                        <a:off x="1685925" y="5321700"/>
                        <a:ext cx="7174800" cy="1079100"/>
                      </a:xfrm>
                      <a:prstGeom prst="rect">
                        <a:avLst/>
                      </a:prstGeom>
                      <a:noFill/>
                    </p:spPr>
                  </p:pic>
                </p:oleObj>
              </mc:Fallback>
            </mc:AlternateContent>
          </a:graphicData>
        </a:graphic>
      </p:graphicFrame>
      <p:graphicFrame>
        <p:nvGraphicFramePr>
          <p:cNvPr id="52" name="Object 4"/>
          <p:cNvGraphicFramePr>
            <a:graphicFrameLocks noChangeAspect="1"/>
          </p:cNvGraphicFramePr>
          <p:nvPr>
            <p:extLst>
              <p:ext uri="{D42A27DB-BD31-4B8C-83A1-F6EECF244321}">
                <p14:modId xmlns:p14="http://schemas.microsoft.com/office/powerpoint/2010/main" val="140390926"/>
              </p:ext>
            </p:extLst>
          </p:nvPr>
        </p:nvGraphicFramePr>
        <p:xfrm>
          <a:off x="1685925" y="5353200"/>
          <a:ext cx="7111800" cy="1047600"/>
        </p:xfrm>
        <a:graphic>
          <a:graphicData uri="http://schemas.openxmlformats.org/presentationml/2006/ole">
            <mc:AlternateContent xmlns:mc="http://schemas.openxmlformats.org/markup-compatibility/2006">
              <mc:Choice xmlns:v="urn:schemas-microsoft-com:vml" Requires="v">
                <p:oleObj name="Equation" r:id="rId19" imgW="2844720" imgH="419040" progId="Equation.DSMT4">
                  <p:embed/>
                </p:oleObj>
              </mc:Choice>
              <mc:Fallback>
                <p:oleObj name="Equation" r:id="rId19" imgW="2844720" imgH="419040" progId="Equation.DSMT4">
                  <p:embed/>
                  <p:pic>
                    <p:nvPicPr>
                      <p:cNvPr id="52" name="Object 4"/>
                      <p:cNvPicPr>
                        <a:picLocks noChangeAspect="1" noChangeArrowheads="1"/>
                      </p:cNvPicPr>
                      <p:nvPr/>
                    </p:nvPicPr>
                    <p:blipFill>
                      <a:blip r:embed="rId20"/>
                      <a:srcRect/>
                      <a:stretch>
                        <a:fillRect/>
                      </a:stretch>
                    </p:blipFill>
                    <p:spPr bwMode="auto">
                      <a:xfrm>
                        <a:off x="1685925" y="5353200"/>
                        <a:ext cx="7111800" cy="1047600"/>
                      </a:xfrm>
                      <a:prstGeom prst="rect">
                        <a:avLst/>
                      </a:prstGeom>
                      <a:noFill/>
                    </p:spPr>
                  </p:pic>
                </p:oleObj>
              </mc:Fallback>
            </mc:AlternateContent>
          </a:graphicData>
        </a:graphic>
      </p:graphicFrame>
      <p:graphicFrame>
        <p:nvGraphicFramePr>
          <p:cNvPr id="53" name="Object 4"/>
          <p:cNvGraphicFramePr>
            <a:graphicFrameLocks noChangeAspect="1"/>
          </p:cNvGraphicFramePr>
          <p:nvPr>
            <p:extLst>
              <p:ext uri="{D42A27DB-BD31-4B8C-83A1-F6EECF244321}">
                <p14:modId xmlns:p14="http://schemas.microsoft.com/office/powerpoint/2010/main" val="1270298206"/>
              </p:ext>
            </p:extLst>
          </p:nvPr>
        </p:nvGraphicFramePr>
        <p:xfrm>
          <a:off x="1685925" y="5353200"/>
          <a:ext cx="7111800" cy="1047600"/>
        </p:xfrm>
        <a:graphic>
          <a:graphicData uri="http://schemas.openxmlformats.org/presentationml/2006/ole">
            <mc:AlternateContent xmlns:mc="http://schemas.openxmlformats.org/markup-compatibility/2006">
              <mc:Choice xmlns:v="urn:schemas-microsoft-com:vml" Requires="v">
                <p:oleObj name="Equation" r:id="rId21" imgW="2844720" imgH="419040" progId="Equation.DSMT4">
                  <p:embed/>
                </p:oleObj>
              </mc:Choice>
              <mc:Fallback>
                <p:oleObj name="Equation" r:id="rId21" imgW="2844720" imgH="419040" progId="Equation.DSMT4">
                  <p:embed/>
                  <p:pic>
                    <p:nvPicPr>
                      <p:cNvPr id="53" name="Object 4"/>
                      <p:cNvPicPr>
                        <a:picLocks noChangeAspect="1" noChangeArrowheads="1"/>
                      </p:cNvPicPr>
                      <p:nvPr/>
                    </p:nvPicPr>
                    <p:blipFill>
                      <a:blip r:embed="rId22"/>
                      <a:srcRect/>
                      <a:stretch>
                        <a:fillRect/>
                      </a:stretch>
                    </p:blipFill>
                    <p:spPr bwMode="auto">
                      <a:xfrm>
                        <a:off x="1685925" y="5353200"/>
                        <a:ext cx="7111800" cy="1047600"/>
                      </a:xfrm>
                      <a:prstGeom prst="rect">
                        <a:avLst/>
                      </a:prstGeom>
                      <a:noFill/>
                    </p:spPr>
                  </p:pic>
                </p:oleObj>
              </mc:Fallback>
            </mc:AlternateContent>
          </a:graphicData>
        </a:graphic>
      </p:graphicFrame>
      <p:graphicFrame>
        <p:nvGraphicFramePr>
          <p:cNvPr id="54" name="Object 4"/>
          <p:cNvGraphicFramePr>
            <a:graphicFrameLocks noChangeAspect="1"/>
          </p:cNvGraphicFramePr>
          <p:nvPr>
            <p:extLst>
              <p:ext uri="{D42A27DB-BD31-4B8C-83A1-F6EECF244321}">
                <p14:modId xmlns:p14="http://schemas.microsoft.com/office/powerpoint/2010/main" val="2270116876"/>
              </p:ext>
            </p:extLst>
          </p:nvPr>
        </p:nvGraphicFramePr>
        <p:xfrm>
          <a:off x="1685925" y="5353200"/>
          <a:ext cx="6158700" cy="1047600"/>
        </p:xfrm>
        <a:graphic>
          <a:graphicData uri="http://schemas.openxmlformats.org/presentationml/2006/ole">
            <mc:AlternateContent xmlns:mc="http://schemas.openxmlformats.org/markup-compatibility/2006">
              <mc:Choice xmlns:v="urn:schemas-microsoft-com:vml" Requires="v">
                <p:oleObj name="Equation" r:id="rId23" imgW="2463480" imgH="419040" progId="Equation.DSMT4">
                  <p:embed/>
                </p:oleObj>
              </mc:Choice>
              <mc:Fallback>
                <p:oleObj name="Equation" r:id="rId23" imgW="2463480" imgH="419040" progId="Equation.DSMT4">
                  <p:embed/>
                  <p:pic>
                    <p:nvPicPr>
                      <p:cNvPr id="54" name="Object 4"/>
                      <p:cNvPicPr>
                        <a:picLocks noChangeAspect="1" noChangeArrowheads="1"/>
                      </p:cNvPicPr>
                      <p:nvPr/>
                    </p:nvPicPr>
                    <p:blipFill>
                      <a:blip r:embed="rId24"/>
                      <a:srcRect/>
                      <a:stretch>
                        <a:fillRect/>
                      </a:stretch>
                    </p:blipFill>
                    <p:spPr bwMode="auto">
                      <a:xfrm>
                        <a:off x="1685925" y="5353200"/>
                        <a:ext cx="6158700" cy="1047600"/>
                      </a:xfrm>
                      <a:prstGeom prst="rect">
                        <a:avLst/>
                      </a:prstGeom>
                      <a:noFill/>
                    </p:spPr>
                  </p:pic>
                </p:oleObj>
              </mc:Fallback>
            </mc:AlternateContent>
          </a:graphicData>
        </a:graphic>
      </p:graphicFrame>
      <p:graphicFrame>
        <p:nvGraphicFramePr>
          <p:cNvPr id="65" name="Object 4"/>
          <p:cNvGraphicFramePr>
            <a:graphicFrameLocks noChangeAspect="1"/>
          </p:cNvGraphicFramePr>
          <p:nvPr>
            <p:extLst>
              <p:ext uri="{D42A27DB-BD31-4B8C-83A1-F6EECF244321}">
                <p14:modId xmlns:p14="http://schemas.microsoft.com/office/powerpoint/2010/main" val="2424710457"/>
              </p:ext>
            </p:extLst>
          </p:nvPr>
        </p:nvGraphicFramePr>
        <p:xfrm>
          <a:off x="1685925" y="5353200"/>
          <a:ext cx="6000300" cy="1047600"/>
        </p:xfrm>
        <a:graphic>
          <a:graphicData uri="http://schemas.openxmlformats.org/presentationml/2006/ole">
            <mc:AlternateContent xmlns:mc="http://schemas.openxmlformats.org/markup-compatibility/2006">
              <mc:Choice xmlns:v="urn:schemas-microsoft-com:vml" Requires="v">
                <p:oleObj name="Equation" r:id="rId25" imgW="2400120" imgH="419040" progId="Equation.DSMT4">
                  <p:embed/>
                </p:oleObj>
              </mc:Choice>
              <mc:Fallback>
                <p:oleObj name="Equation" r:id="rId25" imgW="2400120" imgH="419040" progId="Equation.DSMT4">
                  <p:embed/>
                  <p:pic>
                    <p:nvPicPr>
                      <p:cNvPr id="65" name="Object 4"/>
                      <p:cNvPicPr>
                        <a:picLocks noChangeAspect="1" noChangeArrowheads="1"/>
                      </p:cNvPicPr>
                      <p:nvPr/>
                    </p:nvPicPr>
                    <p:blipFill>
                      <a:blip r:embed="rId26"/>
                      <a:srcRect/>
                      <a:stretch>
                        <a:fillRect/>
                      </a:stretch>
                    </p:blipFill>
                    <p:spPr bwMode="auto">
                      <a:xfrm>
                        <a:off x="1685925" y="5353200"/>
                        <a:ext cx="6000300" cy="1047600"/>
                      </a:xfrm>
                      <a:prstGeom prst="rect">
                        <a:avLst/>
                      </a:prstGeom>
                      <a:noFill/>
                    </p:spPr>
                  </p:pic>
                </p:oleObj>
              </mc:Fallback>
            </mc:AlternateContent>
          </a:graphicData>
        </a:graphic>
      </p:graphicFrame>
      <p:graphicFrame>
        <p:nvGraphicFramePr>
          <p:cNvPr id="66" name="Object 4"/>
          <p:cNvGraphicFramePr>
            <a:graphicFrameLocks noChangeAspect="1"/>
          </p:cNvGraphicFramePr>
          <p:nvPr>
            <p:extLst>
              <p:ext uri="{D42A27DB-BD31-4B8C-83A1-F6EECF244321}">
                <p14:modId xmlns:p14="http://schemas.microsoft.com/office/powerpoint/2010/main" val="3578581418"/>
              </p:ext>
            </p:extLst>
          </p:nvPr>
        </p:nvGraphicFramePr>
        <p:xfrm>
          <a:off x="1685925" y="5353200"/>
          <a:ext cx="4666500" cy="1047600"/>
        </p:xfrm>
        <a:graphic>
          <a:graphicData uri="http://schemas.openxmlformats.org/presentationml/2006/ole">
            <mc:AlternateContent xmlns:mc="http://schemas.openxmlformats.org/markup-compatibility/2006">
              <mc:Choice xmlns:v="urn:schemas-microsoft-com:vml" Requires="v">
                <p:oleObj name="Equation" r:id="rId27" imgW="1866600" imgH="419040" progId="Equation.DSMT4">
                  <p:embed/>
                </p:oleObj>
              </mc:Choice>
              <mc:Fallback>
                <p:oleObj name="Equation" r:id="rId27" imgW="1866600" imgH="419040" progId="Equation.DSMT4">
                  <p:embed/>
                  <p:pic>
                    <p:nvPicPr>
                      <p:cNvPr id="66" name="Object 4"/>
                      <p:cNvPicPr>
                        <a:picLocks noChangeAspect="1" noChangeArrowheads="1"/>
                      </p:cNvPicPr>
                      <p:nvPr/>
                    </p:nvPicPr>
                    <p:blipFill>
                      <a:blip r:embed="rId28"/>
                      <a:srcRect/>
                      <a:stretch>
                        <a:fillRect/>
                      </a:stretch>
                    </p:blipFill>
                    <p:spPr bwMode="auto">
                      <a:xfrm>
                        <a:off x="1685925" y="5353200"/>
                        <a:ext cx="4666500" cy="1047600"/>
                      </a:xfrm>
                      <a:prstGeom prst="rect">
                        <a:avLst/>
                      </a:prstGeom>
                      <a:noFill/>
                    </p:spPr>
                  </p:pic>
                </p:oleObj>
              </mc:Fallback>
            </mc:AlternateContent>
          </a:graphicData>
        </a:graphic>
      </p:graphicFrame>
      <p:graphicFrame>
        <p:nvGraphicFramePr>
          <p:cNvPr id="67" name="Object 4"/>
          <p:cNvGraphicFramePr>
            <a:graphicFrameLocks noChangeAspect="1"/>
          </p:cNvGraphicFramePr>
          <p:nvPr>
            <p:extLst>
              <p:ext uri="{D42A27DB-BD31-4B8C-83A1-F6EECF244321}">
                <p14:modId xmlns:p14="http://schemas.microsoft.com/office/powerpoint/2010/main" val="1461015231"/>
              </p:ext>
            </p:extLst>
          </p:nvPr>
        </p:nvGraphicFramePr>
        <p:xfrm>
          <a:off x="1685925" y="5353200"/>
          <a:ext cx="4666500" cy="1047600"/>
        </p:xfrm>
        <a:graphic>
          <a:graphicData uri="http://schemas.openxmlformats.org/presentationml/2006/ole">
            <mc:AlternateContent xmlns:mc="http://schemas.openxmlformats.org/markup-compatibility/2006">
              <mc:Choice xmlns:v="urn:schemas-microsoft-com:vml" Requires="v">
                <p:oleObj name="Equation" r:id="rId29" imgW="1866600" imgH="419040" progId="Equation.DSMT4">
                  <p:embed/>
                </p:oleObj>
              </mc:Choice>
              <mc:Fallback>
                <p:oleObj name="Equation" r:id="rId29" imgW="1866600" imgH="419040" progId="Equation.DSMT4">
                  <p:embed/>
                  <p:pic>
                    <p:nvPicPr>
                      <p:cNvPr id="67" name="Object 4"/>
                      <p:cNvPicPr>
                        <a:picLocks noChangeAspect="1" noChangeArrowheads="1"/>
                      </p:cNvPicPr>
                      <p:nvPr/>
                    </p:nvPicPr>
                    <p:blipFill>
                      <a:blip r:embed="rId30"/>
                      <a:srcRect/>
                      <a:stretch>
                        <a:fillRect/>
                      </a:stretch>
                    </p:blipFill>
                    <p:spPr bwMode="auto">
                      <a:xfrm>
                        <a:off x="1685925" y="5353200"/>
                        <a:ext cx="4666500" cy="1047600"/>
                      </a:xfrm>
                      <a:prstGeom prst="rect">
                        <a:avLst/>
                      </a:prstGeom>
                      <a:noFill/>
                    </p:spPr>
                  </p:pic>
                </p:oleObj>
              </mc:Fallback>
            </mc:AlternateContent>
          </a:graphicData>
        </a:graphic>
      </p:graphicFrame>
      <p:graphicFrame>
        <p:nvGraphicFramePr>
          <p:cNvPr id="68" name="Object 4"/>
          <p:cNvGraphicFramePr>
            <a:graphicFrameLocks noChangeAspect="1"/>
          </p:cNvGraphicFramePr>
          <p:nvPr>
            <p:extLst>
              <p:ext uri="{D42A27DB-BD31-4B8C-83A1-F6EECF244321}">
                <p14:modId xmlns:p14="http://schemas.microsoft.com/office/powerpoint/2010/main" val="2282729734"/>
              </p:ext>
            </p:extLst>
          </p:nvPr>
        </p:nvGraphicFramePr>
        <p:xfrm>
          <a:off x="1685925" y="5448600"/>
          <a:ext cx="3174300" cy="952200"/>
        </p:xfrm>
        <a:graphic>
          <a:graphicData uri="http://schemas.openxmlformats.org/presentationml/2006/ole">
            <mc:AlternateContent xmlns:mc="http://schemas.openxmlformats.org/markup-compatibility/2006">
              <mc:Choice xmlns:v="urn:schemas-microsoft-com:vml" Requires="v">
                <p:oleObj name="Equation" r:id="rId31" imgW="1269720" imgH="380880" progId="Equation.DSMT4">
                  <p:embed/>
                </p:oleObj>
              </mc:Choice>
              <mc:Fallback>
                <p:oleObj name="Equation" r:id="rId31" imgW="1269720" imgH="380880" progId="Equation.DSMT4">
                  <p:embed/>
                  <p:pic>
                    <p:nvPicPr>
                      <p:cNvPr id="68" name="Object 4"/>
                      <p:cNvPicPr>
                        <a:picLocks noChangeAspect="1" noChangeArrowheads="1"/>
                      </p:cNvPicPr>
                      <p:nvPr/>
                    </p:nvPicPr>
                    <p:blipFill>
                      <a:blip r:embed="rId32"/>
                      <a:srcRect/>
                      <a:stretch>
                        <a:fillRect/>
                      </a:stretch>
                    </p:blipFill>
                    <p:spPr bwMode="auto">
                      <a:xfrm>
                        <a:off x="1685925" y="5448600"/>
                        <a:ext cx="3174300" cy="952200"/>
                      </a:xfrm>
                      <a:prstGeom prst="rect">
                        <a:avLst/>
                      </a:prstGeom>
                      <a:noFill/>
                    </p:spPr>
                  </p:pic>
                </p:oleObj>
              </mc:Fallback>
            </mc:AlternateContent>
          </a:graphicData>
        </a:graphic>
      </p:graphicFrame>
      <p:graphicFrame>
        <p:nvGraphicFramePr>
          <p:cNvPr id="69" name="Object 4"/>
          <p:cNvGraphicFramePr>
            <a:graphicFrameLocks noChangeAspect="1"/>
          </p:cNvGraphicFramePr>
          <p:nvPr>
            <p:extLst>
              <p:ext uri="{D42A27DB-BD31-4B8C-83A1-F6EECF244321}">
                <p14:modId xmlns:p14="http://schemas.microsoft.com/office/powerpoint/2010/main" val="3411914479"/>
              </p:ext>
            </p:extLst>
          </p:nvPr>
        </p:nvGraphicFramePr>
        <p:xfrm>
          <a:off x="1680424" y="5448600"/>
          <a:ext cx="3078900" cy="888300"/>
        </p:xfrm>
        <a:graphic>
          <a:graphicData uri="http://schemas.openxmlformats.org/presentationml/2006/ole">
            <mc:AlternateContent xmlns:mc="http://schemas.openxmlformats.org/markup-compatibility/2006">
              <mc:Choice xmlns:v="urn:schemas-microsoft-com:vml" Requires="v">
                <p:oleObj name="Equation" r:id="rId33" imgW="1231560" imgH="355320" progId="Equation.DSMT4">
                  <p:embed/>
                </p:oleObj>
              </mc:Choice>
              <mc:Fallback>
                <p:oleObj name="Equation" r:id="rId33" imgW="1231560" imgH="355320" progId="Equation.DSMT4">
                  <p:embed/>
                  <p:pic>
                    <p:nvPicPr>
                      <p:cNvPr id="69" name="Object 4"/>
                      <p:cNvPicPr>
                        <a:picLocks noChangeAspect="1" noChangeArrowheads="1"/>
                      </p:cNvPicPr>
                      <p:nvPr/>
                    </p:nvPicPr>
                    <p:blipFill>
                      <a:blip r:embed="rId34"/>
                      <a:srcRect/>
                      <a:stretch>
                        <a:fillRect/>
                      </a:stretch>
                    </p:blipFill>
                    <p:spPr bwMode="auto">
                      <a:xfrm>
                        <a:off x="1680424" y="5448600"/>
                        <a:ext cx="3078900" cy="888300"/>
                      </a:xfrm>
                      <a:prstGeom prst="rect">
                        <a:avLst/>
                      </a:prstGeom>
                      <a:noFill/>
                    </p:spPr>
                  </p:pic>
                </p:oleObj>
              </mc:Fallback>
            </mc:AlternateContent>
          </a:graphicData>
        </a:graphic>
      </p:graphicFrame>
      <p:graphicFrame>
        <p:nvGraphicFramePr>
          <p:cNvPr id="70" name="Object 4"/>
          <p:cNvGraphicFramePr>
            <a:graphicFrameLocks noChangeAspect="1"/>
          </p:cNvGraphicFramePr>
          <p:nvPr>
            <p:extLst>
              <p:ext uri="{D42A27DB-BD31-4B8C-83A1-F6EECF244321}">
                <p14:modId xmlns:p14="http://schemas.microsoft.com/office/powerpoint/2010/main" val="932280910"/>
              </p:ext>
            </p:extLst>
          </p:nvPr>
        </p:nvGraphicFramePr>
        <p:xfrm>
          <a:off x="1676400" y="5670900"/>
          <a:ext cx="1492200" cy="443700"/>
        </p:xfrm>
        <a:graphic>
          <a:graphicData uri="http://schemas.openxmlformats.org/presentationml/2006/ole">
            <mc:AlternateContent xmlns:mc="http://schemas.openxmlformats.org/markup-compatibility/2006">
              <mc:Choice xmlns:v="urn:schemas-microsoft-com:vml" Requires="v">
                <p:oleObj name="Equation" r:id="rId35" imgW="596880" imgH="177480" progId="Equation.DSMT4">
                  <p:embed/>
                </p:oleObj>
              </mc:Choice>
              <mc:Fallback>
                <p:oleObj name="Equation" r:id="rId35" imgW="596880" imgH="177480" progId="Equation.DSMT4">
                  <p:embed/>
                  <p:pic>
                    <p:nvPicPr>
                      <p:cNvPr id="70" name="Object 4"/>
                      <p:cNvPicPr>
                        <a:picLocks noChangeAspect="1" noChangeArrowheads="1"/>
                      </p:cNvPicPr>
                      <p:nvPr/>
                    </p:nvPicPr>
                    <p:blipFill>
                      <a:blip r:embed="rId36"/>
                      <a:srcRect/>
                      <a:stretch>
                        <a:fillRect/>
                      </a:stretch>
                    </p:blipFill>
                    <p:spPr bwMode="auto">
                      <a:xfrm>
                        <a:off x="1676400" y="5670900"/>
                        <a:ext cx="1492200" cy="443700"/>
                      </a:xfrm>
                      <a:prstGeom prst="rect">
                        <a:avLst/>
                      </a:prstGeom>
                      <a:noFill/>
                    </p:spPr>
                  </p:pic>
                </p:oleObj>
              </mc:Fallback>
            </mc:AlternateContent>
          </a:graphicData>
        </a:graphic>
      </p:graphicFrame>
      <p:graphicFrame>
        <p:nvGraphicFramePr>
          <p:cNvPr id="73" name="Object 4"/>
          <p:cNvGraphicFramePr>
            <a:graphicFrameLocks noChangeAspect="1"/>
          </p:cNvGraphicFramePr>
          <p:nvPr>
            <p:extLst>
              <p:ext uri="{D42A27DB-BD31-4B8C-83A1-F6EECF244321}">
                <p14:modId xmlns:p14="http://schemas.microsoft.com/office/powerpoint/2010/main" val="933273535"/>
              </p:ext>
            </p:extLst>
          </p:nvPr>
        </p:nvGraphicFramePr>
        <p:xfrm>
          <a:off x="2133600" y="3569100"/>
          <a:ext cx="6127200" cy="1079100"/>
        </p:xfrm>
        <a:graphic>
          <a:graphicData uri="http://schemas.openxmlformats.org/presentationml/2006/ole">
            <mc:AlternateContent xmlns:mc="http://schemas.openxmlformats.org/markup-compatibility/2006">
              <mc:Choice xmlns:v="urn:schemas-microsoft-com:vml" Requires="v">
                <p:oleObj name="Equation" r:id="rId37" imgW="2450880" imgH="431640" progId="Equation.DSMT4">
                  <p:embed/>
                </p:oleObj>
              </mc:Choice>
              <mc:Fallback>
                <p:oleObj name="Equation" r:id="rId37" imgW="2450880" imgH="431640" progId="Equation.DSMT4">
                  <p:embed/>
                  <p:pic>
                    <p:nvPicPr>
                      <p:cNvPr id="73" name="Object 4"/>
                      <p:cNvPicPr>
                        <a:picLocks noChangeAspect="1" noChangeArrowheads="1"/>
                      </p:cNvPicPr>
                      <p:nvPr/>
                    </p:nvPicPr>
                    <p:blipFill>
                      <a:blip r:embed="rId38"/>
                      <a:srcRect/>
                      <a:stretch>
                        <a:fillRect/>
                      </a:stretch>
                    </p:blipFill>
                    <p:spPr bwMode="auto">
                      <a:xfrm>
                        <a:off x="2133600" y="3569100"/>
                        <a:ext cx="6127200" cy="1079100"/>
                      </a:xfrm>
                      <a:prstGeom prst="rect">
                        <a:avLst/>
                      </a:prstGeom>
                      <a:noFill/>
                    </p:spPr>
                  </p:pic>
                </p:oleObj>
              </mc:Fallback>
            </mc:AlternateContent>
          </a:graphicData>
        </a:graphic>
      </p:graphicFrame>
      <p:graphicFrame>
        <p:nvGraphicFramePr>
          <p:cNvPr id="74" name="Object 4"/>
          <p:cNvGraphicFramePr>
            <a:graphicFrameLocks noChangeAspect="1"/>
          </p:cNvGraphicFramePr>
          <p:nvPr>
            <p:extLst>
              <p:ext uri="{D42A27DB-BD31-4B8C-83A1-F6EECF244321}">
                <p14:modId xmlns:p14="http://schemas.microsoft.com/office/powerpoint/2010/main" val="3717829970"/>
              </p:ext>
            </p:extLst>
          </p:nvPr>
        </p:nvGraphicFramePr>
        <p:xfrm>
          <a:off x="2133600" y="3600600"/>
          <a:ext cx="6127200" cy="1047600"/>
        </p:xfrm>
        <a:graphic>
          <a:graphicData uri="http://schemas.openxmlformats.org/presentationml/2006/ole">
            <mc:AlternateContent xmlns:mc="http://schemas.openxmlformats.org/markup-compatibility/2006">
              <mc:Choice xmlns:v="urn:schemas-microsoft-com:vml" Requires="v">
                <p:oleObj name="Equation" r:id="rId39" imgW="2450880" imgH="419040" progId="Equation.DSMT4">
                  <p:embed/>
                </p:oleObj>
              </mc:Choice>
              <mc:Fallback>
                <p:oleObj name="Equation" r:id="rId39" imgW="2450880" imgH="419040" progId="Equation.DSMT4">
                  <p:embed/>
                  <p:pic>
                    <p:nvPicPr>
                      <p:cNvPr id="74" name="Object 4"/>
                      <p:cNvPicPr>
                        <a:picLocks noChangeAspect="1" noChangeArrowheads="1"/>
                      </p:cNvPicPr>
                      <p:nvPr/>
                    </p:nvPicPr>
                    <p:blipFill>
                      <a:blip r:embed="rId40"/>
                      <a:srcRect/>
                      <a:stretch>
                        <a:fillRect/>
                      </a:stretch>
                    </p:blipFill>
                    <p:spPr bwMode="auto">
                      <a:xfrm>
                        <a:off x="2133600" y="3600600"/>
                        <a:ext cx="6127200" cy="1047600"/>
                      </a:xfrm>
                      <a:prstGeom prst="rect">
                        <a:avLst/>
                      </a:prstGeom>
                      <a:noFill/>
                    </p:spPr>
                  </p:pic>
                </p:oleObj>
              </mc:Fallback>
            </mc:AlternateContent>
          </a:graphicData>
        </a:graphic>
      </p:graphicFrame>
      <p:graphicFrame>
        <p:nvGraphicFramePr>
          <p:cNvPr id="75" name="Object 4"/>
          <p:cNvGraphicFramePr>
            <a:graphicFrameLocks noChangeAspect="1"/>
          </p:cNvGraphicFramePr>
          <p:nvPr>
            <p:extLst>
              <p:ext uri="{D42A27DB-BD31-4B8C-83A1-F6EECF244321}">
                <p14:modId xmlns:p14="http://schemas.microsoft.com/office/powerpoint/2010/main" val="3497271021"/>
              </p:ext>
            </p:extLst>
          </p:nvPr>
        </p:nvGraphicFramePr>
        <p:xfrm>
          <a:off x="2133600" y="3600600"/>
          <a:ext cx="6000300" cy="1047600"/>
        </p:xfrm>
        <a:graphic>
          <a:graphicData uri="http://schemas.openxmlformats.org/presentationml/2006/ole">
            <mc:AlternateContent xmlns:mc="http://schemas.openxmlformats.org/markup-compatibility/2006">
              <mc:Choice xmlns:v="urn:schemas-microsoft-com:vml" Requires="v">
                <p:oleObj name="Equation" r:id="rId41" imgW="2400120" imgH="419040" progId="Equation.DSMT4">
                  <p:embed/>
                </p:oleObj>
              </mc:Choice>
              <mc:Fallback>
                <p:oleObj name="Equation" r:id="rId41" imgW="2400120" imgH="419040" progId="Equation.DSMT4">
                  <p:embed/>
                  <p:pic>
                    <p:nvPicPr>
                      <p:cNvPr id="75" name="Object 4"/>
                      <p:cNvPicPr>
                        <a:picLocks noChangeAspect="1" noChangeArrowheads="1"/>
                      </p:cNvPicPr>
                      <p:nvPr/>
                    </p:nvPicPr>
                    <p:blipFill>
                      <a:blip r:embed="rId42"/>
                      <a:srcRect/>
                      <a:stretch>
                        <a:fillRect/>
                      </a:stretch>
                    </p:blipFill>
                    <p:spPr bwMode="auto">
                      <a:xfrm>
                        <a:off x="2133600" y="3600600"/>
                        <a:ext cx="6000300" cy="1047600"/>
                      </a:xfrm>
                      <a:prstGeom prst="rect">
                        <a:avLst/>
                      </a:prstGeom>
                      <a:noFill/>
                    </p:spPr>
                  </p:pic>
                </p:oleObj>
              </mc:Fallback>
            </mc:AlternateContent>
          </a:graphicData>
        </a:graphic>
      </p:graphicFrame>
      <p:graphicFrame>
        <p:nvGraphicFramePr>
          <p:cNvPr id="76" name="Object 4"/>
          <p:cNvGraphicFramePr>
            <a:graphicFrameLocks noChangeAspect="1"/>
          </p:cNvGraphicFramePr>
          <p:nvPr>
            <p:extLst>
              <p:ext uri="{D42A27DB-BD31-4B8C-83A1-F6EECF244321}">
                <p14:modId xmlns:p14="http://schemas.microsoft.com/office/powerpoint/2010/main" val="4060750408"/>
              </p:ext>
            </p:extLst>
          </p:nvPr>
        </p:nvGraphicFramePr>
        <p:xfrm>
          <a:off x="2133600" y="3600600"/>
          <a:ext cx="4666500" cy="1047600"/>
        </p:xfrm>
        <a:graphic>
          <a:graphicData uri="http://schemas.openxmlformats.org/presentationml/2006/ole">
            <mc:AlternateContent xmlns:mc="http://schemas.openxmlformats.org/markup-compatibility/2006">
              <mc:Choice xmlns:v="urn:schemas-microsoft-com:vml" Requires="v">
                <p:oleObj name="Equation" r:id="rId43" imgW="1866600" imgH="419040" progId="Equation.DSMT4">
                  <p:embed/>
                </p:oleObj>
              </mc:Choice>
              <mc:Fallback>
                <p:oleObj name="Equation" r:id="rId43" imgW="1866600" imgH="419040" progId="Equation.DSMT4">
                  <p:embed/>
                  <p:pic>
                    <p:nvPicPr>
                      <p:cNvPr id="76" name="Object 4"/>
                      <p:cNvPicPr>
                        <a:picLocks noChangeAspect="1" noChangeArrowheads="1"/>
                      </p:cNvPicPr>
                      <p:nvPr/>
                    </p:nvPicPr>
                    <p:blipFill>
                      <a:blip r:embed="rId44"/>
                      <a:srcRect/>
                      <a:stretch>
                        <a:fillRect/>
                      </a:stretch>
                    </p:blipFill>
                    <p:spPr bwMode="auto">
                      <a:xfrm>
                        <a:off x="2133600" y="3600600"/>
                        <a:ext cx="4666500" cy="1047600"/>
                      </a:xfrm>
                      <a:prstGeom prst="rect">
                        <a:avLst/>
                      </a:prstGeom>
                      <a:noFill/>
                    </p:spPr>
                  </p:pic>
                </p:oleObj>
              </mc:Fallback>
            </mc:AlternateContent>
          </a:graphicData>
        </a:graphic>
      </p:graphicFrame>
      <p:graphicFrame>
        <p:nvGraphicFramePr>
          <p:cNvPr id="77" name="Object 4"/>
          <p:cNvGraphicFramePr>
            <a:graphicFrameLocks noChangeAspect="1"/>
          </p:cNvGraphicFramePr>
          <p:nvPr>
            <p:extLst>
              <p:ext uri="{D42A27DB-BD31-4B8C-83A1-F6EECF244321}">
                <p14:modId xmlns:p14="http://schemas.microsoft.com/office/powerpoint/2010/main" val="4118391105"/>
              </p:ext>
            </p:extLst>
          </p:nvPr>
        </p:nvGraphicFramePr>
        <p:xfrm>
          <a:off x="2133600" y="3600600"/>
          <a:ext cx="4666500" cy="1047600"/>
        </p:xfrm>
        <a:graphic>
          <a:graphicData uri="http://schemas.openxmlformats.org/presentationml/2006/ole">
            <mc:AlternateContent xmlns:mc="http://schemas.openxmlformats.org/markup-compatibility/2006">
              <mc:Choice xmlns:v="urn:schemas-microsoft-com:vml" Requires="v">
                <p:oleObj name="Equation" r:id="rId45" imgW="1866600" imgH="419040" progId="Equation.DSMT4">
                  <p:embed/>
                </p:oleObj>
              </mc:Choice>
              <mc:Fallback>
                <p:oleObj name="Equation" r:id="rId45" imgW="1866600" imgH="419040" progId="Equation.DSMT4">
                  <p:embed/>
                  <p:pic>
                    <p:nvPicPr>
                      <p:cNvPr id="77" name="Object 4"/>
                      <p:cNvPicPr>
                        <a:picLocks noChangeAspect="1" noChangeArrowheads="1"/>
                      </p:cNvPicPr>
                      <p:nvPr/>
                    </p:nvPicPr>
                    <p:blipFill>
                      <a:blip r:embed="rId46"/>
                      <a:srcRect/>
                      <a:stretch>
                        <a:fillRect/>
                      </a:stretch>
                    </p:blipFill>
                    <p:spPr bwMode="auto">
                      <a:xfrm>
                        <a:off x="2133600" y="3600600"/>
                        <a:ext cx="4666500" cy="1047600"/>
                      </a:xfrm>
                      <a:prstGeom prst="rect">
                        <a:avLst/>
                      </a:prstGeom>
                      <a:noFill/>
                    </p:spPr>
                  </p:pic>
                </p:oleObj>
              </mc:Fallback>
            </mc:AlternateContent>
          </a:graphicData>
        </a:graphic>
      </p:graphicFrame>
      <p:graphicFrame>
        <p:nvGraphicFramePr>
          <p:cNvPr id="78" name="Object 4"/>
          <p:cNvGraphicFramePr>
            <a:graphicFrameLocks noChangeAspect="1"/>
          </p:cNvGraphicFramePr>
          <p:nvPr>
            <p:extLst>
              <p:ext uri="{D42A27DB-BD31-4B8C-83A1-F6EECF244321}">
                <p14:modId xmlns:p14="http://schemas.microsoft.com/office/powerpoint/2010/main" val="1277801288"/>
              </p:ext>
            </p:extLst>
          </p:nvPr>
        </p:nvGraphicFramePr>
        <p:xfrm>
          <a:off x="2133600" y="3696000"/>
          <a:ext cx="3174300" cy="952200"/>
        </p:xfrm>
        <a:graphic>
          <a:graphicData uri="http://schemas.openxmlformats.org/presentationml/2006/ole">
            <mc:AlternateContent xmlns:mc="http://schemas.openxmlformats.org/markup-compatibility/2006">
              <mc:Choice xmlns:v="urn:schemas-microsoft-com:vml" Requires="v">
                <p:oleObj name="Equation" r:id="rId47" imgW="1269720" imgH="380880" progId="Equation.DSMT4">
                  <p:embed/>
                </p:oleObj>
              </mc:Choice>
              <mc:Fallback>
                <p:oleObj name="Equation" r:id="rId47" imgW="1269720" imgH="380880" progId="Equation.DSMT4">
                  <p:embed/>
                  <p:pic>
                    <p:nvPicPr>
                      <p:cNvPr id="78" name="Object 4"/>
                      <p:cNvPicPr>
                        <a:picLocks noChangeAspect="1" noChangeArrowheads="1"/>
                      </p:cNvPicPr>
                      <p:nvPr/>
                    </p:nvPicPr>
                    <p:blipFill>
                      <a:blip r:embed="rId48"/>
                      <a:srcRect/>
                      <a:stretch>
                        <a:fillRect/>
                      </a:stretch>
                    </p:blipFill>
                    <p:spPr bwMode="auto">
                      <a:xfrm>
                        <a:off x="2133600" y="3696000"/>
                        <a:ext cx="3174300" cy="952200"/>
                      </a:xfrm>
                      <a:prstGeom prst="rect">
                        <a:avLst/>
                      </a:prstGeom>
                      <a:noFill/>
                    </p:spPr>
                  </p:pic>
                </p:oleObj>
              </mc:Fallback>
            </mc:AlternateContent>
          </a:graphicData>
        </a:graphic>
      </p:graphicFrame>
      <p:graphicFrame>
        <p:nvGraphicFramePr>
          <p:cNvPr id="79" name="Object 4"/>
          <p:cNvGraphicFramePr>
            <a:graphicFrameLocks noChangeAspect="1"/>
          </p:cNvGraphicFramePr>
          <p:nvPr>
            <p:extLst>
              <p:ext uri="{D42A27DB-BD31-4B8C-83A1-F6EECF244321}">
                <p14:modId xmlns:p14="http://schemas.microsoft.com/office/powerpoint/2010/main" val="2378148285"/>
              </p:ext>
            </p:extLst>
          </p:nvPr>
        </p:nvGraphicFramePr>
        <p:xfrm>
          <a:off x="2146950" y="3687427"/>
          <a:ext cx="3078900" cy="888300"/>
        </p:xfrm>
        <a:graphic>
          <a:graphicData uri="http://schemas.openxmlformats.org/presentationml/2006/ole">
            <mc:AlternateContent xmlns:mc="http://schemas.openxmlformats.org/markup-compatibility/2006">
              <mc:Choice xmlns:v="urn:schemas-microsoft-com:vml" Requires="v">
                <p:oleObj name="Equation" r:id="rId49" imgW="1231560" imgH="355320" progId="Equation.DSMT4">
                  <p:embed/>
                </p:oleObj>
              </mc:Choice>
              <mc:Fallback>
                <p:oleObj name="Equation" r:id="rId49" imgW="1231560" imgH="355320" progId="Equation.DSMT4">
                  <p:embed/>
                  <p:pic>
                    <p:nvPicPr>
                      <p:cNvPr id="79" name="Object 4"/>
                      <p:cNvPicPr>
                        <a:picLocks noChangeAspect="1" noChangeArrowheads="1"/>
                      </p:cNvPicPr>
                      <p:nvPr/>
                    </p:nvPicPr>
                    <p:blipFill>
                      <a:blip r:embed="rId50"/>
                      <a:srcRect/>
                      <a:stretch>
                        <a:fillRect/>
                      </a:stretch>
                    </p:blipFill>
                    <p:spPr bwMode="auto">
                      <a:xfrm>
                        <a:off x="2146950" y="3687427"/>
                        <a:ext cx="3078900" cy="888300"/>
                      </a:xfrm>
                      <a:prstGeom prst="rect">
                        <a:avLst/>
                      </a:prstGeom>
                      <a:noFill/>
                    </p:spPr>
                  </p:pic>
                </p:oleObj>
              </mc:Fallback>
            </mc:AlternateContent>
          </a:graphicData>
        </a:graphic>
      </p:graphicFrame>
      <p:graphicFrame>
        <p:nvGraphicFramePr>
          <p:cNvPr id="80" name="Object 4"/>
          <p:cNvGraphicFramePr>
            <a:graphicFrameLocks noChangeAspect="1"/>
          </p:cNvGraphicFramePr>
          <p:nvPr>
            <p:extLst>
              <p:ext uri="{D42A27DB-BD31-4B8C-83A1-F6EECF244321}">
                <p14:modId xmlns:p14="http://schemas.microsoft.com/office/powerpoint/2010/main" val="2445722207"/>
              </p:ext>
            </p:extLst>
          </p:nvPr>
        </p:nvGraphicFramePr>
        <p:xfrm>
          <a:off x="2146950" y="3909727"/>
          <a:ext cx="1492200" cy="443700"/>
        </p:xfrm>
        <a:graphic>
          <a:graphicData uri="http://schemas.openxmlformats.org/presentationml/2006/ole">
            <mc:AlternateContent xmlns:mc="http://schemas.openxmlformats.org/markup-compatibility/2006">
              <mc:Choice xmlns:v="urn:schemas-microsoft-com:vml" Requires="v">
                <p:oleObj name="Equation" r:id="rId51" imgW="596880" imgH="177480" progId="Equation.DSMT4">
                  <p:embed/>
                </p:oleObj>
              </mc:Choice>
              <mc:Fallback>
                <p:oleObj name="Equation" r:id="rId51" imgW="596880" imgH="177480" progId="Equation.DSMT4">
                  <p:embed/>
                  <p:pic>
                    <p:nvPicPr>
                      <p:cNvPr id="80" name="Object 4"/>
                      <p:cNvPicPr>
                        <a:picLocks noChangeAspect="1" noChangeArrowheads="1"/>
                      </p:cNvPicPr>
                      <p:nvPr/>
                    </p:nvPicPr>
                    <p:blipFill>
                      <a:blip r:embed="rId52"/>
                      <a:srcRect/>
                      <a:stretch>
                        <a:fillRect/>
                      </a:stretch>
                    </p:blipFill>
                    <p:spPr bwMode="auto">
                      <a:xfrm>
                        <a:off x="2146950" y="3909727"/>
                        <a:ext cx="1492200" cy="443700"/>
                      </a:xfrm>
                      <a:prstGeom prst="rect">
                        <a:avLst/>
                      </a:prstGeom>
                      <a:noFill/>
                    </p:spPr>
                  </p:pic>
                </p:oleObj>
              </mc:Fallback>
            </mc:AlternateContent>
          </a:graphicData>
        </a:graphic>
      </p:graphicFrame>
      <p:sp>
        <p:nvSpPr>
          <p:cNvPr id="32" name="Text Box 3">
            <a:extLst>
              <a:ext uri="{FF2B5EF4-FFF2-40B4-BE49-F238E27FC236}">
                <a16:creationId xmlns:a16="http://schemas.microsoft.com/office/drawing/2014/main" id="{95D867E6-7AF7-4F0D-B041-5CFDB260EE10}"/>
              </a:ext>
            </a:extLst>
          </p:cNvPr>
          <p:cNvSpPr txBox="1">
            <a:spLocks noChangeArrowheads="1"/>
          </p:cNvSpPr>
          <p:nvPr/>
        </p:nvSpPr>
        <p:spPr bwMode="auto">
          <a:xfrm>
            <a:off x="152400" y="914400"/>
            <a:ext cx="11887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 have a 100.0 </a:t>
            </a:r>
            <a:r>
              <a:rPr lang="en-US" sz="2800" dirty="0">
                <a:solidFill>
                  <a:schemeClr val="accent6">
                    <a:lumMod val="75000"/>
                  </a:schemeClr>
                </a:solidFill>
              </a:rPr>
              <a:t>fluid ounce</a:t>
            </a:r>
            <a:r>
              <a:rPr lang="en-US" sz="2800" dirty="0"/>
              <a:t> </a:t>
            </a:r>
            <a:r>
              <a:rPr lang="en-US" sz="2800" dirty="0" err="1"/>
              <a:t>CamelBak</a:t>
            </a:r>
            <a:r>
              <a:rPr lang="en-US" sz="2800" dirty="0"/>
              <a:t>.  How many </a:t>
            </a:r>
            <a:r>
              <a:rPr lang="en-US" sz="2800" dirty="0">
                <a:solidFill>
                  <a:srgbClr val="00B050"/>
                </a:solidFill>
              </a:rPr>
              <a:t>gallons</a:t>
            </a:r>
            <a:r>
              <a:rPr lang="en-US" sz="2800" dirty="0"/>
              <a:t> is my </a:t>
            </a:r>
            <a:r>
              <a:rPr lang="en-US" sz="2800" dirty="0" err="1"/>
              <a:t>CamelBak</a:t>
            </a:r>
            <a:r>
              <a:rPr lang="en-US" sz="2800" dirty="0"/>
              <a:t>?</a:t>
            </a:r>
            <a:r>
              <a:rPr lang="en-US" dirty="0"/>
              <a:t> </a:t>
            </a:r>
          </a:p>
        </p:txBody>
      </p:sp>
      <p:graphicFrame>
        <p:nvGraphicFramePr>
          <p:cNvPr id="41" name="Object 40"/>
          <p:cNvGraphicFramePr>
            <a:graphicFrameLocks noChangeAspect="1"/>
          </p:cNvGraphicFramePr>
          <p:nvPr>
            <p:extLst>
              <p:ext uri="{D42A27DB-BD31-4B8C-83A1-F6EECF244321}">
                <p14:modId xmlns:p14="http://schemas.microsoft.com/office/powerpoint/2010/main" val="2848516085"/>
              </p:ext>
            </p:extLst>
          </p:nvPr>
        </p:nvGraphicFramePr>
        <p:xfrm>
          <a:off x="3494088" y="1862138"/>
          <a:ext cx="5178425" cy="1138237"/>
        </p:xfrm>
        <a:graphic>
          <a:graphicData uri="http://schemas.openxmlformats.org/presentationml/2006/ole">
            <mc:AlternateContent xmlns:mc="http://schemas.openxmlformats.org/markup-compatibility/2006">
              <mc:Choice xmlns:v="urn:schemas-microsoft-com:vml" Requires="v">
                <p:oleObj name="Equation" r:id="rId53" imgW="1968480" imgH="431640" progId="Equation.DSMT4">
                  <p:embed/>
                </p:oleObj>
              </mc:Choice>
              <mc:Fallback>
                <p:oleObj name="Equation" r:id="rId53" imgW="1968480" imgH="431640" progId="Equation.DSMT4">
                  <p:embed/>
                  <p:pic>
                    <p:nvPicPr>
                      <p:cNvPr id="41" name="Object 40"/>
                      <p:cNvPicPr>
                        <a:picLocks noChangeAspect="1" noChangeArrowheads="1"/>
                      </p:cNvPicPr>
                      <p:nvPr/>
                    </p:nvPicPr>
                    <p:blipFill>
                      <a:blip r:embed="rId54"/>
                      <a:srcRect/>
                      <a:stretch>
                        <a:fillRect/>
                      </a:stretch>
                    </p:blipFill>
                    <p:spPr bwMode="auto">
                      <a:xfrm>
                        <a:off x="3494088" y="1862138"/>
                        <a:ext cx="5178425" cy="1138237"/>
                      </a:xfrm>
                      <a:prstGeom prst="rect">
                        <a:avLst/>
                      </a:prstGeom>
                      <a:solidFill>
                        <a:schemeClr val="bg2"/>
                      </a:solidFill>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543800107"/>
              </p:ext>
            </p:extLst>
          </p:nvPr>
        </p:nvGraphicFramePr>
        <p:xfrm>
          <a:off x="1685925" y="5321700"/>
          <a:ext cx="8793900" cy="1079100"/>
        </p:xfrm>
        <a:graphic>
          <a:graphicData uri="http://schemas.openxmlformats.org/presentationml/2006/ole">
            <mc:AlternateContent xmlns:mc="http://schemas.openxmlformats.org/markup-compatibility/2006">
              <mc:Choice xmlns:v="urn:schemas-microsoft-com:vml" Requires="v">
                <p:oleObj name="Equation" r:id="rId55" imgW="3517560" imgH="431640" progId="Equation.DSMT4">
                  <p:embed/>
                </p:oleObj>
              </mc:Choice>
              <mc:Fallback>
                <p:oleObj name="Equation" r:id="rId55" imgW="3517560" imgH="431640" progId="Equation.DSMT4">
                  <p:embed/>
                  <p:pic>
                    <p:nvPicPr>
                      <p:cNvPr id="49" name="Object 48"/>
                      <p:cNvPicPr>
                        <a:picLocks noChangeAspect="1" noChangeArrowheads="1"/>
                      </p:cNvPicPr>
                      <p:nvPr/>
                    </p:nvPicPr>
                    <p:blipFill>
                      <a:blip r:embed="rId56"/>
                      <a:srcRect/>
                      <a:stretch>
                        <a:fillRect/>
                      </a:stretch>
                    </p:blipFill>
                    <p:spPr bwMode="auto">
                      <a:xfrm>
                        <a:off x="1685925" y="5321700"/>
                        <a:ext cx="8793900" cy="1079100"/>
                      </a:xfrm>
                      <a:prstGeom prst="rect">
                        <a:avLst/>
                      </a:prstGeom>
                      <a:solidFill>
                        <a:schemeClr val="bg2"/>
                      </a:solidFill>
                    </p:spPr>
                  </p:pic>
                </p:oleObj>
              </mc:Fallback>
            </mc:AlternateContent>
          </a:graphicData>
        </a:graphic>
      </p:graphicFrame>
      <p:graphicFrame>
        <p:nvGraphicFramePr>
          <p:cNvPr id="71" name="Object 70"/>
          <p:cNvGraphicFramePr>
            <a:graphicFrameLocks noChangeAspect="1"/>
          </p:cNvGraphicFramePr>
          <p:nvPr>
            <p:extLst>
              <p:ext uri="{D42A27DB-BD31-4B8C-83A1-F6EECF244321}">
                <p14:modId xmlns:p14="http://schemas.microsoft.com/office/powerpoint/2010/main" val="2898572009"/>
              </p:ext>
            </p:extLst>
          </p:nvPr>
        </p:nvGraphicFramePr>
        <p:xfrm>
          <a:off x="2133600" y="3569100"/>
          <a:ext cx="7937100" cy="1079100"/>
        </p:xfrm>
        <a:graphic>
          <a:graphicData uri="http://schemas.openxmlformats.org/presentationml/2006/ole">
            <mc:AlternateContent xmlns:mc="http://schemas.openxmlformats.org/markup-compatibility/2006">
              <mc:Choice xmlns:v="urn:schemas-microsoft-com:vml" Requires="v">
                <p:oleObj name="Equation" r:id="rId57" imgW="3174840" imgH="431640" progId="Equation.DSMT4">
                  <p:embed/>
                </p:oleObj>
              </mc:Choice>
              <mc:Fallback>
                <p:oleObj name="Equation" r:id="rId57" imgW="3174840" imgH="431640" progId="Equation.DSMT4">
                  <p:embed/>
                  <p:pic>
                    <p:nvPicPr>
                      <p:cNvPr id="71" name="Object 70"/>
                      <p:cNvPicPr>
                        <a:picLocks noChangeAspect="1" noChangeArrowheads="1"/>
                      </p:cNvPicPr>
                      <p:nvPr/>
                    </p:nvPicPr>
                    <p:blipFill>
                      <a:blip r:embed="rId58"/>
                      <a:srcRect/>
                      <a:stretch>
                        <a:fillRect/>
                      </a:stretch>
                    </p:blipFill>
                    <p:spPr bwMode="auto">
                      <a:xfrm>
                        <a:off x="2133600" y="3569100"/>
                        <a:ext cx="7937100" cy="1079100"/>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400440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79"/>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78"/>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77"/>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76"/>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75"/>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74"/>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73"/>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72"/>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7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70"/>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69"/>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68"/>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67"/>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66"/>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6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65"/>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5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nodeType="clickEffect">
                                  <p:stCondLst>
                                    <p:cond delay="0"/>
                                  </p:stCondLst>
                                  <p:childTnLst>
                                    <p:set>
                                      <p:cBhvr>
                                        <p:cTn id="134" dur="1" fill="hold">
                                          <p:stCondLst>
                                            <p:cond delay="0"/>
                                          </p:stCondLst>
                                        </p:cTn>
                                        <p:tgtEl>
                                          <p:spTgt spid="54"/>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5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53"/>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5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52"/>
                                        </p:tgtEl>
                                        <p:attrNameLst>
                                          <p:attrName>style.visibility</p:attrName>
                                        </p:attrNameLst>
                                      </p:cBhvr>
                                      <p:to>
                                        <p:strVal val="hidden"/>
                                      </p:to>
                                    </p:set>
                                  </p:childTnLst>
                                </p:cTn>
                              </p:par>
                              <p:par>
                                <p:cTn id="147" presetID="1" presetClass="entr" presetSubtype="0" fill="hold" nodeType="withEffect">
                                  <p:stCondLst>
                                    <p:cond delay="0"/>
                                  </p:stCondLst>
                                  <p:childTnLst>
                                    <p:set>
                                      <p:cBhvr>
                                        <p:cTn id="148" dur="1" fill="hold">
                                          <p:stCondLst>
                                            <p:cond delay="0"/>
                                          </p:stCondLst>
                                        </p:cTn>
                                        <p:tgtEl>
                                          <p:spTgt spid="5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nodeType="clickEffect">
                                  <p:stCondLst>
                                    <p:cond delay="0"/>
                                  </p:stCondLst>
                                  <p:childTnLst>
                                    <p:set>
                                      <p:cBhvr>
                                        <p:cTn id="152" dur="1" fill="hold">
                                          <p:stCondLst>
                                            <p:cond delay="0"/>
                                          </p:stCondLst>
                                        </p:cTn>
                                        <p:tgtEl>
                                          <p:spTgt spid="51"/>
                                        </p:tgtEl>
                                        <p:attrNameLst>
                                          <p:attrName>style.visibility</p:attrName>
                                        </p:attrNameLst>
                                      </p:cBhvr>
                                      <p:to>
                                        <p:strVal val="hidden"/>
                                      </p:to>
                                    </p:set>
                                  </p:childTnLst>
                                </p:cTn>
                              </p:par>
                              <p:par>
                                <p:cTn id="153" presetID="1" presetClass="entr" presetSubtype="0" fill="hold" nodeType="withEffect">
                                  <p:stCondLst>
                                    <p:cond delay="0"/>
                                  </p:stCondLst>
                                  <p:childTnLst>
                                    <p:set>
                                      <p:cBhvr>
                                        <p:cTn id="154" dur="1" fill="hold">
                                          <p:stCondLst>
                                            <p:cond delay="0"/>
                                          </p:stCondLst>
                                        </p:cTn>
                                        <p:tgtEl>
                                          <p:spTgt spid="5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nodeType="clickEffect">
                                  <p:stCondLst>
                                    <p:cond delay="0"/>
                                  </p:stCondLst>
                                  <p:childTnLst>
                                    <p:set>
                                      <p:cBhvr>
                                        <p:cTn id="158" dur="1" fill="hold">
                                          <p:stCondLst>
                                            <p:cond delay="0"/>
                                          </p:stCondLst>
                                        </p:cTn>
                                        <p:tgtEl>
                                          <p:spTgt spid="50"/>
                                        </p:tgtEl>
                                        <p:attrNameLst>
                                          <p:attrName>style.visibility</p:attrName>
                                        </p:attrNameLst>
                                      </p:cBhvr>
                                      <p:to>
                                        <p:strVal val="hidden"/>
                                      </p:to>
                                    </p:set>
                                  </p:childTnLst>
                                </p:cTn>
                              </p:par>
                              <p:par>
                                <p:cTn id="159" presetID="1" presetClass="entr" presetSubtype="0" fill="hold" nodeType="withEffect">
                                  <p:stCondLst>
                                    <p:cond delay="0"/>
                                  </p:stCondLst>
                                  <p:childTnLst>
                                    <p:set>
                                      <p:cBhvr>
                                        <p:cTn id="1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24000" y="1"/>
            <a:ext cx="9144000" cy="685800"/>
          </a:xfrm>
        </p:spPr>
        <p:txBody>
          <a:bodyPr>
            <a:normAutofit fontScale="90000"/>
          </a:bodyPr>
          <a:lstStyle/>
          <a:p>
            <a:r>
              <a:rPr lang="en-US" dirty="0"/>
              <a:t>D.A. Practice</a:t>
            </a:r>
          </a:p>
        </p:txBody>
      </p:sp>
      <p:sp>
        <p:nvSpPr>
          <p:cNvPr id="6" name="Text Box 3"/>
          <p:cNvSpPr txBox="1">
            <a:spLocks noChangeArrowheads="1"/>
          </p:cNvSpPr>
          <p:nvPr/>
        </p:nvSpPr>
        <p:spPr bwMode="auto">
          <a:xfrm>
            <a:off x="152401" y="914400"/>
            <a:ext cx="100742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If a person weighs 208 pounds, what is their mass in </a:t>
            </a:r>
            <a:r>
              <a:rPr lang="en-US" sz="2800" dirty="0" err="1"/>
              <a:t>amu</a:t>
            </a:r>
            <a:r>
              <a:rPr lang="en-US" sz="2800" dirty="0"/>
              <a:t>?</a:t>
            </a:r>
            <a:endParaRPr lang="en-US" dirty="0"/>
          </a:p>
        </p:txBody>
      </p:sp>
    </p:spTree>
    <p:extLst>
      <p:ext uri="{BB962C8B-B14F-4D97-AF65-F5344CB8AC3E}">
        <p14:creationId xmlns:p14="http://schemas.microsoft.com/office/powerpoint/2010/main" val="82903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4502"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4724400"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5857554"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5857554"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4724400"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5857554"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4724400"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5857554"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5857554"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5857554"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4724400"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5857554"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4724400"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5857554"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5520811"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4724400"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5857554"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5857554"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5857554"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4724400"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4724400"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5857554"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5857554"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4724400"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5857554"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4724400"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5857554"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4724400"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5857554"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5857554"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5857554"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47244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5386254"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8991600"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 name="TextBox 36"/>
          <p:cNvSpPr txBox="1"/>
          <p:nvPr/>
        </p:nvSpPr>
        <p:spPr>
          <a:xfrm>
            <a:off x="8991600"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10064413"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42" name="TextBox 41"/>
          <p:cNvSpPr txBox="1"/>
          <p:nvPr/>
        </p:nvSpPr>
        <p:spPr>
          <a:xfrm>
            <a:off x="8991600"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10064413"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10064413"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8991600"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10064413"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10064413"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10064413"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8" name="TextBox 37"/>
          <p:cNvSpPr txBox="1"/>
          <p:nvPr/>
        </p:nvSpPr>
        <p:spPr>
          <a:xfrm>
            <a:off x="9776603"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8991600"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10064413"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8991600"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10064413"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8991600"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9878394"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8991600"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10064413"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9620406"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nvGraphicFramePr>
        <p:xfrm>
          <a:off x="10064413"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10064413"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8991600"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nvGraphicFramePr>
        <p:xfrm>
          <a:off x="10064413"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10064413"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8991600"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10064413"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10064413"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89916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10064413"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10064413"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8991600"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10064413"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10064413"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8991600"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10064413"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10064413" y="4357530"/>
                        <a:ext cx="622300" cy="342900"/>
                      </a:xfrm>
                      <a:prstGeom prst="rect">
                        <a:avLst/>
                      </a:prstGeom>
                    </p:spPr>
                  </p:pic>
                </p:oleObj>
              </mc:Fallback>
            </mc:AlternateContent>
          </a:graphicData>
        </a:graphic>
      </p:graphicFrame>
      <p:sp>
        <p:nvSpPr>
          <p:cNvPr id="84" name="TextBox 83"/>
          <p:cNvSpPr txBox="1"/>
          <p:nvPr/>
        </p:nvSpPr>
        <p:spPr>
          <a:xfrm>
            <a:off x="1446946"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24067"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786883"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24067"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24067"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786883" y="1754566"/>
            <a:ext cx="122180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meters</a:t>
            </a:r>
          </a:p>
        </p:txBody>
      </p:sp>
      <p:sp>
        <p:nvSpPr>
          <p:cNvPr id="91" name="TextBox 90"/>
          <p:cNvSpPr txBox="1"/>
          <p:nvPr/>
        </p:nvSpPr>
        <p:spPr>
          <a:xfrm>
            <a:off x="724067"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786883"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24067"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786883"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786883"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24067"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97" name="TextBox 96"/>
          <p:cNvSpPr txBox="1"/>
          <p:nvPr/>
        </p:nvSpPr>
        <p:spPr>
          <a:xfrm>
            <a:off x="1786883"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02" name="TextBox 101"/>
          <p:cNvSpPr txBox="1"/>
          <p:nvPr/>
        </p:nvSpPr>
        <p:spPr>
          <a:xfrm>
            <a:off x="724067"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786883"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1226629"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24067"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786883"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1418092"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24067"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786883"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786883"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24067"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786883"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1144779"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24067"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786883"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24067"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786883"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24067"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786883"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24067"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786883"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786883"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sp>
        <p:nvSpPr>
          <p:cNvPr id="117" name="TextBox 116">
            <a:extLst>
              <a:ext uri="{FF2B5EF4-FFF2-40B4-BE49-F238E27FC236}">
                <a16:creationId xmlns:a16="http://schemas.microsoft.com/office/drawing/2014/main" id="{9E74CF3E-5D2E-48FB-8B1E-FDC99ACF1757}"/>
              </a:ext>
            </a:extLst>
          </p:cNvPr>
          <p:cNvSpPr txBox="1"/>
          <p:nvPr/>
        </p:nvSpPr>
        <p:spPr>
          <a:xfrm>
            <a:off x="8991600" y="2930867"/>
            <a:ext cx="590226"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a:t>
            </a:r>
            <a:r>
              <a:rPr kumimoji="0" lang="en-US" sz="1200" b="1" i="0" u="none" strike="noStrike" kern="1200" cap="none" spc="0" normalizeH="0" baseline="0" noProof="0" dirty="0" err="1">
                <a:ln>
                  <a:noFill/>
                </a:ln>
                <a:solidFill>
                  <a:srgbClr val="FF0000"/>
                </a:solidFill>
                <a:effectLst/>
                <a:uLnTx/>
                <a:uFillTx/>
                <a:latin typeface="Times New Roman" pitchFamily="18" charset="0"/>
                <a:ea typeface="+mn-ea"/>
                <a:cs typeface="+mn-cs"/>
              </a:rPr>
              <a:t>amu</a:t>
            </a:r>
            <a:endPar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118" name="TextBox 117">
            <a:extLst>
              <a:ext uri="{FF2B5EF4-FFF2-40B4-BE49-F238E27FC236}">
                <a16:creationId xmlns:a16="http://schemas.microsoft.com/office/drawing/2014/main" id="{DFF2D42E-96B8-42A0-8B7A-E77897BC31B7}"/>
              </a:ext>
            </a:extLst>
          </p:cNvPr>
          <p:cNvSpPr txBox="1"/>
          <p:nvPr/>
        </p:nvSpPr>
        <p:spPr>
          <a:xfrm>
            <a:off x="8991600" y="430386"/>
            <a:ext cx="899605"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kilogram</a:t>
            </a:r>
          </a:p>
        </p:txBody>
      </p:sp>
      <p:sp>
        <p:nvSpPr>
          <p:cNvPr id="119" name="TextBox 118">
            <a:extLst>
              <a:ext uri="{FF2B5EF4-FFF2-40B4-BE49-F238E27FC236}">
                <a16:creationId xmlns:a16="http://schemas.microsoft.com/office/drawing/2014/main" id="{AE60CE10-0C52-418E-A328-03F4928251CC}"/>
              </a:ext>
            </a:extLst>
          </p:cNvPr>
          <p:cNvSpPr txBox="1"/>
          <p:nvPr/>
        </p:nvSpPr>
        <p:spPr>
          <a:xfrm>
            <a:off x="10064413" y="432531"/>
            <a:ext cx="1112805"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2.205 pound</a:t>
            </a:r>
          </a:p>
        </p:txBody>
      </p:sp>
      <p:sp>
        <p:nvSpPr>
          <p:cNvPr id="120" name="TextBox 119">
            <a:extLst>
              <a:ext uri="{FF2B5EF4-FFF2-40B4-BE49-F238E27FC236}">
                <a16:creationId xmlns:a16="http://schemas.microsoft.com/office/drawing/2014/main" id="{9A167A51-39F2-41FB-98FE-9B9D24C1FA9E}"/>
              </a:ext>
            </a:extLst>
          </p:cNvPr>
          <p:cNvSpPr txBox="1"/>
          <p:nvPr/>
        </p:nvSpPr>
        <p:spPr>
          <a:xfrm>
            <a:off x="10064413" y="1505543"/>
            <a:ext cx="107433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2000 pound</a:t>
            </a:r>
          </a:p>
        </p:txBody>
      </p:sp>
      <p:sp>
        <p:nvSpPr>
          <p:cNvPr id="121" name="TextBox 120">
            <a:extLst>
              <a:ext uri="{FF2B5EF4-FFF2-40B4-BE49-F238E27FC236}">
                <a16:creationId xmlns:a16="http://schemas.microsoft.com/office/drawing/2014/main" id="{7D73DD45-656F-48F5-85C4-A7B2EE04C043}"/>
              </a:ext>
            </a:extLst>
          </p:cNvPr>
          <p:cNvSpPr txBox="1"/>
          <p:nvPr/>
        </p:nvSpPr>
        <p:spPr>
          <a:xfrm>
            <a:off x="10064413" y="2930867"/>
            <a:ext cx="1508746"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1.6606x10</a:t>
            </a:r>
            <a:r>
              <a:rPr kumimoji="0" lang="en-US" sz="1200" b="1" i="0" u="none" strike="noStrike" kern="1200" cap="none" spc="0" normalizeH="0" baseline="30000" noProof="0" dirty="0">
                <a:ln>
                  <a:noFill/>
                </a:ln>
                <a:solidFill>
                  <a:srgbClr val="FF0000"/>
                </a:solidFill>
                <a:effectLst/>
                <a:uLnTx/>
                <a:uFillTx/>
                <a:latin typeface="Times New Roman" pitchFamily="18" charset="0"/>
                <a:ea typeface="+mn-ea"/>
                <a:cs typeface="+mn-cs"/>
              </a:rPr>
              <a:t>–24</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gram</a:t>
            </a:r>
          </a:p>
        </p:txBody>
      </p:sp>
      <p:sp>
        <p:nvSpPr>
          <p:cNvPr id="122" name="TextBox 121">
            <a:extLst>
              <a:ext uri="{FF2B5EF4-FFF2-40B4-BE49-F238E27FC236}">
                <a16:creationId xmlns:a16="http://schemas.microsoft.com/office/drawing/2014/main" id="{36BF2BE0-5574-45A0-8954-BB37AE488DF3}"/>
              </a:ext>
            </a:extLst>
          </p:cNvPr>
          <p:cNvSpPr txBox="1"/>
          <p:nvPr/>
        </p:nvSpPr>
        <p:spPr>
          <a:xfrm>
            <a:off x="8991600" y="785911"/>
            <a:ext cx="71686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pound</a:t>
            </a:r>
          </a:p>
        </p:txBody>
      </p:sp>
      <p:sp>
        <p:nvSpPr>
          <p:cNvPr id="123" name="TextBox 122">
            <a:extLst>
              <a:ext uri="{FF2B5EF4-FFF2-40B4-BE49-F238E27FC236}">
                <a16:creationId xmlns:a16="http://schemas.microsoft.com/office/drawing/2014/main" id="{C76E270C-71C8-491F-9117-105C71A70B10}"/>
              </a:ext>
            </a:extLst>
          </p:cNvPr>
          <p:cNvSpPr txBox="1"/>
          <p:nvPr/>
        </p:nvSpPr>
        <p:spPr>
          <a:xfrm>
            <a:off x="10064413" y="790202"/>
            <a:ext cx="1526380"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0.453592 kilogram</a:t>
            </a:r>
          </a:p>
        </p:txBody>
      </p:sp>
      <p:sp>
        <p:nvSpPr>
          <p:cNvPr id="124" name="TextBox 123">
            <a:extLst>
              <a:ext uri="{FF2B5EF4-FFF2-40B4-BE49-F238E27FC236}">
                <a16:creationId xmlns:a16="http://schemas.microsoft.com/office/drawing/2014/main" id="{FD311531-4CFA-4AD7-BF5F-997FA615C9D8}"/>
              </a:ext>
            </a:extLst>
          </p:cNvPr>
          <p:cNvSpPr txBox="1"/>
          <p:nvPr/>
        </p:nvSpPr>
        <p:spPr>
          <a:xfrm>
            <a:off x="10064413" y="1147872"/>
            <a:ext cx="647934"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16 oz</a:t>
            </a:r>
          </a:p>
        </p:txBody>
      </p:sp>
      <p:sp>
        <p:nvSpPr>
          <p:cNvPr id="125" name="TextBox 124">
            <a:extLst>
              <a:ext uri="{FF2B5EF4-FFF2-40B4-BE49-F238E27FC236}">
                <a16:creationId xmlns:a16="http://schemas.microsoft.com/office/drawing/2014/main" id="{761B7368-263A-4959-94C4-7EB15B9CB6B2}"/>
              </a:ext>
            </a:extLst>
          </p:cNvPr>
          <p:cNvSpPr txBox="1"/>
          <p:nvPr/>
        </p:nvSpPr>
        <p:spPr>
          <a:xfrm>
            <a:off x="10064413" y="1861874"/>
            <a:ext cx="1449436"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907.185 kilogram</a:t>
            </a:r>
          </a:p>
        </p:txBody>
      </p:sp>
      <p:sp>
        <p:nvSpPr>
          <p:cNvPr id="129" name="TextBox 128">
            <a:extLst>
              <a:ext uri="{FF2B5EF4-FFF2-40B4-BE49-F238E27FC236}">
                <a16:creationId xmlns:a16="http://schemas.microsoft.com/office/drawing/2014/main" id="{5B5A7BDF-0928-4536-A537-957CC544DE3C}"/>
              </a:ext>
            </a:extLst>
          </p:cNvPr>
          <p:cNvSpPr txBox="1"/>
          <p:nvPr/>
        </p:nvSpPr>
        <p:spPr>
          <a:xfrm>
            <a:off x="9776603" y="76200"/>
            <a:ext cx="798617"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MASSES</a:t>
            </a:r>
          </a:p>
        </p:txBody>
      </p:sp>
    </p:spTree>
    <p:extLst>
      <p:ext uri="{BB962C8B-B14F-4D97-AF65-F5344CB8AC3E}">
        <p14:creationId xmlns:p14="http://schemas.microsoft.com/office/powerpoint/2010/main" val="115309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P spid="120" grpId="0" animBg="1"/>
      <p:bldP spid="121" grpId="0" animBg="1"/>
      <p:bldP spid="122" grpId="0" animBg="1"/>
      <p:bldP spid="123" grpId="0" animBg="1"/>
      <p:bldP spid="124" grpId="0" animBg="1"/>
      <p:bldP spid="125" grpId="0" animBg="1"/>
      <p:bldP spid="1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6882" y="1827478"/>
            <a:ext cx="2058577" cy="461665"/>
          </a:xfrm>
          <a:prstGeom prst="rect">
            <a:avLst/>
          </a:prstGeom>
          <a:noFill/>
        </p:spPr>
        <p:txBody>
          <a:bodyPr wrap="none" rtlCol="0">
            <a:spAutoFit/>
          </a:bodyPr>
          <a:lstStyle/>
          <a:p>
            <a:r>
              <a:rPr lang="en-US" sz="2400" dirty="0"/>
              <a:t>1 kg = 2.205 </a:t>
            </a:r>
            <a:r>
              <a:rPr lang="en-US" sz="2400" dirty="0" err="1"/>
              <a:t>lb</a:t>
            </a:r>
            <a:endParaRPr lang="en-US" sz="2400" dirty="0"/>
          </a:p>
        </p:txBody>
      </p:sp>
      <p:sp>
        <p:nvSpPr>
          <p:cNvPr id="19" name="TextBox 18"/>
          <p:cNvSpPr txBox="1"/>
          <p:nvPr/>
        </p:nvSpPr>
        <p:spPr>
          <a:xfrm>
            <a:off x="596882" y="1827478"/>
            <a:ext cx="2058577" cy="461665"/>
          </a:xfrm>
          <a:prstGeom prst="rect">
            <a:avLst/>
          </a:prstGeom>
          <a:noFill/>
        </p:spPr>
        <p:txBody>
          <a:bodyPr wrap="none" rtlCol="0">
            <a:spAutoFit/>
          </a:bodyPr>
          <a:lstStyle/>
          <a:p>
            <a:r>
              <a:rPr lang="en-US" sz="2400" dirty="0"/>
              <a:t>1 kg = 2.205 </a:t>
            </a:r>
            <a:r>
              <a:rPr lang="en-US" sz="2400" dirty="0" err="1">
                <a:solidFill>
                  <a:schemeClr val="accent6">
                    <a:lumMod val="75000"/>
                  </a:schemeClr>
                </a:solidFill>
              </a:rPr>
              <a:t>lb</a:t>
            </a:r>
            <a:endParaRPr lang="en-US" sz="2400" dirty="0">
              <a:solidFill>
                <a:schemeClr val="accent6">
                  <a:lumMod val="75000"/>
                </a:schemeClr>
              </a:solidFill>
            </a:endParaRPr>
          </a:p>
        </p:txBody>
      </p:sp>
      <p:sp>
        <p:nvSpPr>
          <p:cNvPr id="5" name="Text Box 3"/>
          <p:cNvSpPr txBox="1">
            <a:spLocks noChangeArrowheads="1"/>
          </p:cNvSpPr>
          <p:nvPr/>
        </p:nvSpPr>
        <p:spPr bwMode="auto">
          <a:xfrm>
            <a:off x="153925" y="911469"/>
            <a:ext cx="100742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If a person weighs 208 pounds, what is their mass in </a:t>
            </a:r>
            <a:r>
              <a:rPr lang="en-US" sz="2800" dirty="0" err="1"/>
              <a:t>amu</a:t>
            </a:r>
            <a:r>
              <a:rPr lang="en-US" sz="2800" dirty="0"/>
              <a:t>?</a:t>
            </a:r>
            <a:endParaRPr lang="en-US" dirty="0"/>
          </a:p>
        </p:txBody>
      </p:sp>
      <p:sp>
        <p:nvSpPr>
          <p:cNvPr id="8" name="TextBox 7"/>
          <p:cNvSpPr txBox="1"/>
          <p:nvPr/>
        </p:nvSpPr>
        <p:spPr>
          <a:xfrm>
            <a:off x="3505399" y="1827478"/>
            <a:ext cx="2520242" cy="461665"/>
          </a:xfrm>
          <a:prstGeom prst="rect">
            <a:avLst/>
          </a:prstGeom>
          <a:noFill/>
        </p:spPr>
        <p:txBody>
          <a:bodyPr wrap="none" rtlCol="0">
            <a:spAutoFit/>
          </a:bodyPr>
          <a:lstStyle/>
          <a:p>
            <a:r>
              <a:rPr lang="en-US" sz="2400" dirty="0"/>
              <a:t>1 </a:t>
            </a:r>
            <a:r>
              <a:rPr lang="en-US" sz="2400" dirty="0" err="1"/>
              <a:t>lb</a:t>
            </a:r>
            <a:r>
              <a:rPr lang="en-US" sz="2400" dirty="0"/>
              <a:t> = 0.453592 kg</a:t>
            </a:r>
          </a:p>
        </p:txBody>
      </p:sp>
      <p:sp>
        <p:nvSpPr>
          <p:cNvPr id="9" name="TextBox 8"/>
          <p:cNvSpPr txBox="1"/>
          <p:nvPr/>
        </p:nvSpPr>
        <p:spPr>
          <a:xfrm>
            <a:off x="7010401" y="1827478"/>
            <a:ext cx="1656223" cy="461665"/>
          </a:xfrm>
          <a:prstGeom prst="rect">
            <a:avLst/>
          </a:prstGeom>
          <a:noFill/>
        </p:spPr>
        <p:txBody>
          <a:bodyPr wrap="none" rtlCol="0">
            <a:spAutoFit/>
          </a:bodyPr>
          <a:lstStyle/>
          <a:p>
            <a:r>
              <a:rPr lang="en-US" sz="2400" dirty="0"/>
              <a:t>1 </a:t>
            </a:r>
            <a:r>
              <a:rPr lang="en-US" sz="2400" dirty="0" err="1"/>
              <a:t>lb</a:t>
            </a:r>
            <a:r>
              <a:rPr lang="en-US" sz="2400" dirty="0"/>
              <a:t> = 16 </a:t>
            </a:r>
            <a:r>
              <a:rPr lang="en-US" sz="2400" dirty="0" err="1"/>
              <a:t>oz</a:t>
            </a:r>
            <a:endParaRPr lang="en-US" sz="2400" dirty="0"/>
          </a:p>
        </p:txBody>
      </p:sp>
      <p:sp>
        <p:nvSpPr>
          <p:cNvPr id="10" name="TextBox 9"/>
          <p:cNvSpPr txBox="1"/>
          <p:nvPr/>
        </p:nvSpPr>
        <p:spPr>
          <a:xfrm>
            <a:off x="9668209" y="1827478"/>
            <a:ext cx="2066591" cy="461665"/>
          </a:xfrm>
          <a:prstGeom prst="rect">
            <a:avLst/>
          </a:prstGeom>
          <a:noFill/>
        </p:spPr>
        <p:txBody>
          <a:bodyPr wrap="none" rtlCol="0">
            <a:spAutoFit/>
          </a:bodyPr>
          <a:lstStyle/>
          <a:p>
            <a:r>
              <a:rPr lang="en-US" sz="2400" dirty="0"/>
              <a:t>1 ton = 2000 </a:t>
            </a:r>
            <a:r>
              <a:rPr lang="en-US" sz="2400" dirty="0" err="1"/>
              <a:t>lb</a:t>
            </a:r>
            <a:endParaRPr lang="en-US" sz="2400" dirty="0"/>
          </a:p>
        </p:txBody>
      </p:sp>
      <p:sp>
        <p:nvSpPr>
          <p:cNvPr id="11" name="TextBox 10"/>
          <p:cNvSpPr txBox="1"/>
          <p:nvPr/>
        </p:nvSpPr>
        <p:spPr>
          <a:xfrm>
            <a:off x="152400" y="2640794"/>
            <a:ext cx="2828018" cy="461665"/>
          </a:xfrm>
          <a:prstGeom prst="rect">
            <a:avLst/>
          </a:prstGeom>
          <a:noFill/>
        </p:spPr>
        <p:txBody>
          <a:bodyPr wrap="none" rtlCol="0">
            <a:spAutoFit/>
          </a:bodyPr>
          <a:lstStyle/>
          <a:p>
            <a:r>
              <a:rPr lang="en-US" sz="2400" dirty="0"/>
              <a:t>2000 </a:t>
            </a:r>
            <a:r>
              <a:rPr lang="en-US" sz="2400" dirty="0" err="1"/>
              <a:t>lb</a:t>
            </a:r>
            <a:r>
              <a:rPr lang="en-US" sz="2400" dirty="0"/>
              <a:t> = 907.185 kg</a:t>
            </a:r>
          </a:p>
        </p:txBody>
      </p:sp>
      <p:sp>
        <p:nvSpPr>
          <p:cNvPr id="12" name="TextBox 11"/>
          <p:cNvSpPr txBox="1"/>
          <p:nvPr/>
        </p:nvSpPr>
        <p:spPr>
          <a:xfrm>
            <a:off x="3206439" y="2640794"/>
            <a:ext cx="3118161" cy="461665"/>
          </a:xfrm>
          <a:prstGeom prst="rect">
            <a:avLst/>
          </a:prstGeom>
          <a:noFill/>
        </p:spPr>
        <p:txBody>
          <a:bodyPr wrap="none" rtlCol="0">
            <a:spAutoFit/>
          </a:bodyPr>
          <a:lstStyle/>
          <a:p>
            <a:r>
              <a:rPr lang="en-US" sz="2400" dirty="0"/>
              <a:t>1 </a:t>
            </a:r>
            <a:r>
              <a:rPr lang="en-US" sz="2400" dirty="0" err="1"/>
              <a:t>amu</a:t>
            </a:r>
            <a:r>
              <a:rPr lang="en-US" sz="2400" dirty="0"/>
              <a:t> = 1.6606x10</a:t>
            </a:r>
            <a:r>
              <a:rPr lang="en-US" sz="2400" baseline="30000" dirty="0"/>
              <a:t>–24</a:t>
            </a:r>
            <a:r>
              <a:rPr lang="en-US" sz="2400" dirty="0"/>
              <a:t> g</a:t>
            </a:r>
          </a:p>
        </p:txBody>
      </p:sp>
      <p:sp>
        <p:nvSpPr>
          <p:cNvPr id="30" name="Text Box 3"/>
          <p:cNvSpPr txBox="1">
            <a:spLocks noChangeArrowheads="1"/>
          </p:cNvSpPr>
          <p:nvPr/>
        </p:nvSpPr>
        <p:spPr bwMode="auto">
          <a:xfrm>
            <a:off x="153925" y="911469"/>
            <a:ext cx="100742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If a person weighs 208 </a:t>
            </a:r>
            <a:r>
              <a:rPr lang="en-US" sz="2800" dirty="0">
                <a:solidFill>
                  <a:schemeClr val="accent6">
                    <a:lumMod val="75000"/>
                  </a:schemeClr>
                </a:solidFill>
              </a:rPr>
              <a:t>pounds</a:t>
            </a:r>
            <a:r>
              <a:rPr lang="en-US" sz="2800" dirty="0"/>
              <a:t>, what is their mass in </a:t>
            </a:r>
            <a:r>
              <a:rPr lang="en-US" sz="2800" dirty="0" err="1"/>
              <a:t>amu</a:t>
            </a:r>
            <a:r>
              <a:rPr lang="en-US" sz="2800" dirty="0"/>
              <a:t>?</a:t>
            </a:r>
            <a:endParaRPr lang="en-US" dirty="0"/>
          </a:p>
        </p:txBody>
      </p:sp>
      <p:sp>
        <p:nvSpPr>
          <p:cNvPr id="20" name="TextBox 19"/>
          <p:cNvSpPr txBox="1"/>
          <p:nvPr/>
        </p:nvSpPr>
        <p:spPr>
          <a:xfrm>
            <a:off x="3505399" y="1827478"/>
            <a:ext cx="2520242" cy="461665"/>
          </a:xfrm>
          <a:prstGeom prst="rect">
            <a:avLst/>
          </a:prstGeom>
          <a:noFill/>
        </p:spPr>
        <p:txBody>
          <a:bodyPr wrap="none" rtlCol="0">
            <a:spAutoFit/>
          </a:bodyPr>
          <a:lstStyle/>
          <a:p>
            <a:r>
              <a:rPr lang="en-US" sz="2400" dirty="0"/>
              <a:t>1 </a:t>
            </a:r>
            <a:r>
              <a:rPr lang="en-US" sz="2400" dirty="0" err="1">
                <a:solidFill>
                  <a:schemeClr val="accent6">
                    <a:lumMod val="75000"/>
                  </a:schemeClr>
                </a:solidFill>
              </a:rPr>
              <a:t>lb</a:t>
            </a:r>
            <a:r>
              <a:rPr lang="en-US" sz="2400" dirty="0">
                <a:solidFill>
                  <a:schemeClr val="accent6">
                    <a:lumMod val="75000"/>
                  </a:schemeClr>
                </a:solidFill>
              </a:rPr>
              <a:t> </a:t>
            </a:r>
            <a:r>
              <a:rPr lang="en-US" sz="2400" dirty="0"/>
              <a:t>= 0.453592 kg</a:t>
            </a:r>
          </a:p>
        </p:txBody>
      </p:sp>
      <p:sp>
        <p:nvSpPr>
          <p:cNvPr id="21" name="TextBox 20"/>
          <p:cNvSpPr txBox="1"/>
          <p:nvPr/>
        </p:nvSpPr>
        <p:spPr>
          <a:xfrm>
            <a:off x="7010400" y="1827478"/>
            <a:ext cx="1656223" cy="461665"/>
          </a:xfrm>
          <a:prstGeom prst="rect">
            <a:avLst/>
          </a:prstGeom>
          <a:noFill/>
        </p:spPr>
        <p:txBody>
          <a:bodyPr wrap="none" rtlCol="0">
            <a:spAutoFit/>
          </a:bodyPr>
          <a:lstStyle/>
          <a:p>
            <a:r>
              <a:rPr lang="en-US" sz="2400" dirty="0"/>
              <a:t>1 </a:t>
            </a:r>
            <a:r>
              <a:rPr lang="en-US" sz="2400" dirty="0" err="1">
                <a:solidFill>
                  <a:schemeClr val="accent6">
                    <a:lumMod val="75000"/>
                  </a:schemeClr>
                </a:solidFill>
              </a:rPr>
              <a:t>lb</a:t>
            </a:r>
            <a:r>
              <a:rPr lang="en-US" sz="2400" dirty="0"/>
              <a:t> = 16 </a:t>
            </a:r>
            <a:r>
              <a:rPr lang="en-US" sz="2400" dirty="0" err="1"/>
              <a:t>oz</a:t>
            </a:r>
            <a:endParaRPr lang="en-US" sz="2400" dirty="0"/>
          </a:p>
        </p:txBody>
      </p:sp>
      <p:sp>
        <p:nvSpPr>
          <p:cNvPr id="22" name="TextBox 21"/>
          <p:cNvSpPr txBox="1"/>
          <p:nvPr/>
        </p:nvSpPr>
        <p:spPr>
          <a:xfrm>
            <a:off x="9668207" y="1827478"/>
            <a:ext cx="2066591" cy="461665"/>
          </a:xfrm>
          <a:prstGeom prst="rect">
            <a:avLst/>
          </a:prstGeom>
          <a:noFill/>
        </p:spPr>
        <p:txBody>
          <a:bodyPr wrap="none" rtlCol="0">
            <a:spAutoFit/>
          </a:bodyPr>
          <a:lstStyle/>
          <a:p>
            <a:r>
              <a:rPr lang="en-US" sz="2400" dirty="0"/>
              <a:t>1 ton = 2000 </a:t>
            </a:r>
            <a:r>
              <a:rPr lang="en-US" sz="2400" dirty="0" err="1">
                <a:solidFill>
                  <a:schemeClr val="accent6">
                    <a:lumMod val="75000"/>
                  </a:schemeClr>
                </a:solidFill>
              </a:rPr>
              <a:t>lb</a:t>
            </a:r>
            <a:endParaRPr lang="en-US" sz="2400" dirty="0">
              <a:solidFill>
                <a:schemeClr val="accent6">
                  <a:lumMod val="75000"/>
                </a:schemeClr>
              </a:solidFill>
            </a:endParaRPr>
          </a:p>
        </p:txBody>
      </p:sp>
      <p:sp>
        <p:nvSpPr>
          <p:cNvPr id="23" name="TextBox 22"/>
          <p:cNvSpPr txBox="1"/>
          <p:nvPr/>
        </p:nvSpPr>
        <p:spPr>
          <a:xfrm>
            <a:off x="152400" y="2640794"/>
            <a:ext cx="2828018" cy="461665"/>
          </a:xfrm>
          <a:prstGeom prst="rect">
            <a:avLst/>
          </a:prstGeom>
          <a:noFill/>
        </p:spPr>
        <p:txBody>
          <a:bodyPr wrap="none" rtlCol="0">
            <a:spAutoFit/>
          </a:bodyPr>
          <a:lstStyle/>
          <a:p>
            <a:r>
              <a:rPr lang="en-US" sz="2400" dirty="0"/>
              <a:t>2000 </a:t>
            </a:r>
            <a:r>
              <a:rPr lang="en-US" sz="2400" dirty="0" err="1">
                <a:solidFill>
                  <a:schemeClr val="accent6">
                    <a:lumMod val="75000"/>
                  </a:schemeClr>
                </a:solidFill>
              </a:rPr>
              <a:t>lb</a:t>
            </a:r>
            <a:r>
              <a:rPr lang="en-US" sz="2400" dirty="0"/>
              <a:t> = 907.185 kg</a:t>
            </a:r>
          </a:p>
        </p:txBody>
      </p:sp>
      <p:sp>
        <p:nvSpPr>
          <p:cNvPr id="24" name="TextBox 23"/>
          <p:cNvSpPr txBox="1"/>
          <p:nvPr/>
        </p:nvSpPr>
        <p:spPr>
          <a:xfrm>
            <a:off x="3206439" y="2640794"/>
            <a:ext cx="3118161" cy="461665"/>
          </a:xfrm>
          <a:prstGeom prst="rect">
            <a:avLst/>
          </a:prstGeom>
          <a:noFill/>
        </p:spPr>
        <p:txBody>
          <a:bodyPr wrap="none" rtlCol="0">
            <a:spAutoFit/>
          </a:bodyPr>
          <a:lstStyle/>
          <a:p>
            <a:r>
              <a:rPr lang="en-US" sz="2400" dirty="0"/>
              <a:t>1 </a:t>
            </a:r>
            <a:r>
              <a:rPr lang="en-US" sz="2400" dirty="0" err="1">
                <a:solidFill>
                  <a:srgbClr val="00B050"/>
                </a:solidFill>
              </a:rPr>
              <a:t>amu</a:t>
            </a:r>
            <a:r>
              <a:rPr lang="en-US" sz="2400" dirty="0"/>
              <a:t> = 1.6606x10</a:t>
            </a:r>
            <a:r>
              <a:rPr lang="en-US" sz="2400" baseline="30000" dirty="0"/>
              <a:t>–24</a:t>
            </a:r>
            <a:r>
              <a:rPr lang="en-US" sz="2400" dirty="0"/>
              <a:t> g</a:t>
            </a:r>
          </a:p>
        </p:txBody>
      </p:sp>
      <p:sp>
        <p:nvSpPr>
          <p:cNvPr id="31" name="Text Box 3"/>
          <p:cNvSpPr txBox="1">
            <a:spLocks noChangeArrowheads="1"/>
          </p:cNvSpPr>
          <p:nvPr/>
        </p:nvSpPr>
        <p:spPr bwMode="auto">
          <a:xfrm>
            <a:off x="153925" y="911469"/>
            <a:ext cx="100742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If a person weighs 208 </a:t>
            </a:r>
            <a:r>
              <a:rPr lang="en-US" sz="2800" dirty="0">
                <a:solidFill>
                  <a:schemeClr val="accent6">
                    <a:lumMod val="75000"/>
                  </a:schemeClr>
                </a:solidFill>
              </a:rPr>
              <a:t>pounds</a:t>
            </a:r>
            <a:r>
              <a:rPr lang="en-US" sz="2800" dirty="0"/>
              <a:t>, what is their mass in </a:t>
            </a:r>
            <a:r>
              <a:rPr lang="en-US" sz="2800" dirty="0" err="1">
                <a:solidFill>
                  <a:srgbClr val="00B050"/>
                </a:solidFill>
              </a:rPr>
              <a:t>amu</a:t>
            </a:r>
            <a:r>
              <a:rPr lang="en-US" sz="2800" dirty="0"/>
              <a:t>?</a:t>
            </a:r>
            <a:endParaRPr lang="en-US" dirty="0"/>
          </a:p>
        </p:txBody>
      </p:sp>
      <p:sp>
        <p:nvSpPr>
          <p:cNvPr id="6" name="Rectangle 2"/>
          <p:cNvSpPr>
            <a:spLocks noGrp="1" noChangeArrowheads="1"/>
          </p:cNvSpPr>
          <p:nvPr>
            <p:ph type="title"/>
          </p:nvPr>
        </p:nvSpPr>
        <p:spPr>
          <a:xfrm>
            <a:off x="1524000" y="1"/>
            <a:ext cx="9144000" cy="685800"/>
          </a:xfrm>
        </p:spPr>
        <p:txBody>
          <a:bodyPr>
            <a:normAutofit fontScale="90000"/>
          </a:bodyPr>
          <a:lstStyle/>
          <a:p>
            <a:r>
              <a:rPr lang="en-US" dirty="0"/>
              <a:t>D.A. Practice</a:t>
            </a:r>
          </a:p>
        </p:txBody>
      </p:sp>
      <p:sp>
        <p:nvSpPr>
          <p:cNvPr id="13" name="TextBox 12"/>
          <p:cNvSpPr txBox="1"/>
          <p:nvPr/>
        </p:nvSpPr>
        <p:spPr>
          <a:xfrm>
            <a:off x="2600943" y="4091389"/>
            <a:ext cx="423514" cy="461665"/>
          </a:xfrm>
          <a:prstGeom prst="rect">
            <a:avLst/>
          </a:prstGeom>
          <a:noFill/>
        </p:spPr>
        <p:txBody>
          <a:bodyPr wrap="none" rtlCol="0">
            <a:spAutoFit/>
          </a:bodyPr>
          <a:lstStyle/>
          <a:p>
            <a:r>
              <a:rPr lang="en-US" sz="2400" dirty="0" err="1">
                <a:solidFill>
                  <a:schemeClr val="accent6">
                    <a:lumMod val="75000"/>
                  </a:schemeClr>
                </a:solidFill>
              </a:rPr>
              <a:t>lb</a:t>
            </a:r>
            <a:endParaRPr lang="en-US" sz="2400" dirty="0">
              <a:solidFill>
                <a:schemeClr val="accent6">
                  <a:lumMod val="75000"/>
                </a:schemeClr>
              </a:solidFill>
            </a:endParaRPr>
          </a:p>
        </p:txBody>
      </p:sp>
      <p:sp>
        <p:nvSpPr>
          <p:cNvPr id="14" name="TextBox 13"/>
          <p:cNvSpPr txBox="1"/>
          <p:nvPr/>
        </p:nvSpPr>
        <p:spPr>
          <a:xfrm>
            <a:off x="4644301" y="3352800"/>
            <a:ext cx="474810" cy="461665"/>
          </a:xfrm>
          <a:prstGeom prst="rect">
            <a:avLst/>
          </a:prstGeom>
          <a:noFill/>
        </p:spPr>
        <p:txBody>
          <a:bodyPr wrap="none" rtlCol="0">
            <a:spAutoFit/>
          </a:bodyPr>
          <a:lstStyle/>
          <a:p>
            <a:r>
              <a:rPr lang="en-US" sz="2400" dirty="0" err="1"/>
              <a:t>oz</a:t>
            </a:r>
            <a:endParaRPr lang="en-US" sz="2400" dirty="0"/>
          </a:p>
        </p:txBody>
      </p:sp>
      <p:sp>
        <p:nvSpPr>
          <p:cNvPr id="15" name="TextBox 14"/>
          <p:cNvSpPr txBox="1"/>
          <p:nvPr/>
        </p:nvSpPr>
        <p:spPr>
          <a:xfrm>
            <a:off x="4635485" y="4091389"/>
            <a:ext cx="492443" cy="461665"/>
          </a:xfrm>
          <a:prstGeom prst="rect">
            <a:avLst/>
          </a:prstGeom>
          <a:noFill/>
        </p:spPr>
        <p:txBody>
          <a:bodyPr wrap="none" rtlCol="0">
            <a:spAutoFit/>
          </a:bodyPr>
          <a:lstStyle/>
          <a:p>
            <a:r>
              <a:rPr lang="en-US" sz="2400" dirty="0"/>
              <a:t>kg</a:t>
            </a:r>
          </a:p>
        </p:txBody>
      </p:sp>
      <p:sp>
        <p:nvSpPr>
          <p:cNvPr id="16" name="TextBox 15"/>
          <p:cNvSpPr txBox="1"/>
          <p:nvPr/>
        </p:nvSpPr>
        <p:spPr>
          <a:xfrm>
            <a:off x="4593005" y="4828032"/>
            <a:ext cx="577402" cy="461665"/>
          </a:xfrm>
          <a:prstGeom prst="rect">
            <a:avLst/>
          </a:prstGeom>
          <a:noFill/>
        </p:spPr>
        <p:txBody>
          <a:bodyPr wrap="none" rtlCol="0">
            <a:spAutoFit/>
          </a:bodyPr>
          <a:lstStyle/>
          <a:p>
            <a:r>
              <a:rPr lang="en-US" sz="2400" dirty="0"/>
              <a:t>ton</a:t>
            </a:r>
          </a:p>
        </p:txBody>
      </p:sp>
      <p:sp>
        <p:nvSpPr>
          <p:cNvPr id="17" name="TextBox 16"/>
          <p:cNvSpPr txBox="1"/>
          <p:nvPr/>
        </p:nvSpPr>
        <p:spPr>
          <a:xfrm>
            <a:off x="6877928" y="4091389"/>
            <a:ext cx="338554" cy="461665"/>
          </a:xfrm>
          <a:prstGeom prst="rect">
            <a:avLst/>
          </a:prstGeom>
          <a:noFill/>
        </p:spPr>
        <p:txBody>
          <a:bodyPr wrap="none" rtlCol="0">
            <a:spAutoFit/>
          </a:bodyPr>
          <a:lstStyle/>
          <a:p>
            <a:r>
              <a:rPr lang="en-US" sz="2400" dirty="0"/>
              <a:t>g</a:t>
            </a:r>
          </a:p>
        </p:txBody>
      </p:sp>
      <p:sp>
        <p:nvSpPr>
          <p:cNvPr id="18" name="TextBox 17"/>
          <p:cNvSpPr txBox="1"/>
          <p:nvPr/>
        </p:nvSpPr>
        <p:spPr>
          <a:xfrm>
            <a:off x="8963743" y="4091389"/>
            <a:ext cx="713657" cy="461665"/>
          </a:xfrm>
          <a:prstGeom prst="rect">
            <a:avLst/>
          </a:prstGeom>
          <a:noFill/>
        </p:spPr>
        <p:txBody>
          <a:bodyPr wrap="none" rtlCol="0">
            <a:spAutoFit/>
          </a:bodyPr>
          <a:lstStyle/>
          <a:p>
            <a:r>
              <a:rPr lang="en-US" sz="2400" dirty="0" err="1">
                <a:solidFill>
                  <a:srgbClr val="00B050"/>
                </a:solidFill>
              </a:rPr>
              <a:t>amu</a:t>
            </a:r>
            <a:endParaRPr lang="en-US" sz="2400" dirty="0">
              <a:solidFill>
                <a:srgbClr val="00B050"/>
              </a:solidFill>
            </a:endParaRPr>
          </a:p>
        </p:txBody>
      </p:sp>
      <p:sp>
        <p:nvSpPr>
          <p:cNvPr id="25" name="Line 34"/>
          <p:cNvSpPr>
            <a:spLocks noChangeShapeType="1"/>
          </p:cNvSpPr>
          <p:nvPr/>
        </p:nvSpPr>
        <p:spPr bwMode="auto">
          <a:xfrm>
            <a:off x="3163429" y="4319238"/>
            <a:ext cx="147205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4"/>
          <p:cNvSpPr>
            <a:spLocks noChangeShapeType="1"/>
          </p:cNvSpPr>
          <p:nvPr/>
        </p:nvSpPr>
        <p:spPr bwMode="auto">
          <a:xfrm flipV="1">
            <a:off x="3163429" y="3634633"/>
            <a:ext cx="1480872" cy="6100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4"/>
          <p:cNvSpPr>
            <a:spLocks noChangeShapeType="1"/>
          </p:cNvSpPr>
          <p:nvPr/>
        </p:nvSpPr>
        <p:spPr bwMode="auto">
          <a:xfrm>
            <a:off x="3163429" y="4396633"/>
            <a:ext cx="1472056" cy="65572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4"/>
          <p:cNvSpPr>
            <a:spLocks noChangeShapeType="1"/>
          </p:cNvSpPr>
          <p:nvPr/>
        </p:nvSpPr>
        <p:spPr bwMode="auto">
          <a:xfrm rot="10800000">
            <a:off x="7355454" y="4319238"/>
            <a:ext cx="1472056" cy="0"/>
          </a:xfrm>
          <a:prstGeom prst="line">
            <a:avLst/>
          </a:prstGeom>
          <a:noFill/>
          <a:ln w="2857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8900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5" grpId="0"/>
      <p:bldP spid="8" grpId="0"/>
      <p:bldP spid="9" grpId="0"/>
      <p:bldP spid="10" grpId="0"/>
      <p:bldP spid="11" grpId="0"/>
      <p:bldP spid="12" grpId="0"/>
      <p:bldP spid="30" grpId="0"/>
      <p:bldP spid="30" grpId="1"/>
      <p:bldP spid="20" grpId="0"/>
      <p:bldP spid="21" grpId="0"/>
      <p:bldP spid="22" grpId="0"/>
      <p:bldP spid="23" grpId="0"/>
      <p:bldP spid="24" grpId="0"/>
      <p:bldP spid="31" grpId="0"/>
      <p:bldP spid="13" grpId="0"/>
      <p:bldP spid="14" grpId="0"/>
      <p:bldP spid="15" grpId="0"/>
      <p:bldP spid="16" grpId="0"/>
      <p:bldP spid="17" grpId="0"/>
      <p:bldP spid="18" grpId="0"/>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34976061-65F3-4C97-BF36-8E7AA025ADA9}"/>
              </a:ext>
            </a:extLst>
          </p:cNvPr>
          <p:cNvSpPr txBox="1"/>
          <p:nvPr/>
        </p:nvSpPr>
        <p:spPr>
          <a:xfrm>
            <a:off x="10064413"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117" name="TextBox 116">
            <a:extLst>
              <a:ext uri="{FF2B5EF4-FFF2-40B4-BE49-F238E27FC236}">
                <a16:creationId xmlns:a16="http://schemas.microsoft.com/office/drawing/2014/main" id="{9E74CF3E-5D2E-48FB-8B1E-FDC99ACF1757}"/>
              </a:ext>
            </a:extLst>
          </p:cNvPr>
          <p:cNvSpPr txBox="1"/>
          <p:nvPr/>
        </p:nvSpPr>
        <p:spPr>
          <a:xfrm>
            <a:off x="8991600" y="2930867"/>
            <a:ext cx="566181" cy="276999"/>
          </a:xfrm>
          <a:prstGeom prst="rect">
            <a:avLst/>
          </a:prstGeom>
          <a:solidFill>
            <a:schemeClr val="bg2"/>
          </a:solidFill>
          <a:ln>
            <a:no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Times New Roman" pitchFamily="18" charset="0"/>
                <a:ea typeface="+mn-ea"/>
                <a:cs typeface="+mn-cs"/>
              </a:rPr>
              <a:t>1 </a:t>
            </a:r>
            <a:r>
              <a:rPr kumimoji="0" lang="en-US" sz="1200" i="0" u="none" strike="noStrike" kern="1200" cap="none" spc="0" normalizeH="0" baseline="0" noProof="0" dirty="0" err="1">
                <a:ln>
                  <a:noFill/>
                </a:ln>
                <a:solidFill>
                  <a:srgbClr val="FF0000"/>
                </a:solidFill>
                <a:effectLst/>
                <a:uLnTx/>
                <a:uFillTx/>
                <a:latin typeface="Times New Roman" pitchFamily="18" charset="0"/>
                <a:ea typeface="+mn-ea"/>
                <a:cs typeface="+mn-cs"/>
              </a:rPr>
              <a:t>amu</a:t>
            </a:r>
            <a:endParaRPr kumimoji="0" lang="en-US" sz="120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118" name="TextBox 117">
            <a:extLst>
              <a:ext uri="{FF2B5EF4-FFF2-40B4-BE49-F238E27FC236}">
                <a16:creationId xmlns:a16="http://schemas.microsoft.com/office/drawing/2014/main" id="{DFF2D42E-96B8-42A0-8B7A-E77897BC31B7}"/>
              </a:ext>
            </a:extLst>
          </p:cNvPr>
          <p:cNvSpPr txBox="1"/>
          <p:nvPr/>
        </p:nvSpPr>
        <p:spPr>
          <a:xfrm>
            <a:off x="8991600" y="430386"/>
            <a:ext cx="857927" cy="276999"/>
          </a:xfrm>
          <a:prstGeom prst="rect">
            <a:avLst/>
          </a:prstGeom>
          <a:solidFill>
            <a:schemeClr val="bg2"/>
          </a:solidFill>
          <a:ln>
            <a:no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Times New Roman" pitchFamily="18" charset="0"/>
                <a:ea typeface="+mn-ea"/>
                <a:cs typeface="+mn-cs"/>
              </a:rPr>
              <a:t>1 kilogram</a:t>
            </a:r>
          </a:p>
        </p:txBody>
      </p:sp>
      <p:sp>
        <p:nvSpPr>
          <p:cNvPr id="119" name="TextBox 118">
            <a:extLst>
              <a:ext uri="{FF2B5EF4-FFF2-40B4-BE49-F238E27FC236}">
                <a16:creationId xmlns:a16="http://schemas.microsoft.com/office/drawing/2014/main" id="{AE60CE10-0C52-418E-A328-03F4928251CC}"/>
              </a:ext>
            </a:extLst>
          </p:cNvPr>
          <p:cNvSpPr txBox="1"/>
          <p:nvPr/>
        </p:nvSpPr>
        <p:spPr>
          <a:xfrm>
            <a:off x="10064413" y="432531"/>
            <a:ext cx="1112805" cy="276999"/>
          </a:xfrm>
          <a:prstGeom prst="rect">
            <a:avLst/>
          </a:prstGeom>
          <a:solidFill>
            <a:schemeClr val="bg2"/>
          </a:solidFill>
          <a:ln>
            <a:no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Times New Roman" pitchFamily="18" charset="0"/>
                <a:ea typeface="+mn-ea"/>
                <a:cs typeface="+mn-cs"/>
              </a:rPr>
              <a:t>= 2.205 pound</a:t>
            </a:r>
          </a:p>
        </p:txBody>
      </p:sp>
      <p:sp>
        <p:nvSpPr>
          <p:cNvPr id="120" name="TextBox 119">
            <a:extLst>
              <a:ext uri="{FF2B5EF4-FFF2-40B4-BE49-F238E27FC236}">
                <a16:creationId xmlns:a16="http://schemas.microsoft.com/office/drawing/2014/main" id="{9A167A51-39F2-41FB-98FE-9B9D24C1FA9E}"/>
              </a:ext>
            </a:extLst>
          </p:cNvPr>
          <p:cNvSpPr txBox="1"/>
          <p:nvPr/>
        </p:nvSpPr>
        <p:spPr>
          <a:xfrm>
            <a:off x="10064413" y="1505543"/>
            <a:ext cx="1074333" cy="276999"/>
          </a:xfrm>
          <a:prstGeom prst="rect">
            <a:avLst/>
          </a:prstGeom>
          <a:solidFill>
            <a:schemeClr val="bg2"/>
          </a:solidFill>
          <a:ln>
            <a:no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Times New Roman" pitchFamily="18" charset="0"/>
                <a:ea typeface="+mn-ea"/>
                <a:cs typeface="+mn-cs"/>
              </a:rPr>
              <a:t>= 2000 pound</a:t>
            </a:r>
          </a:p>
        </p:txBody>
      </p:sp>
      <p:sp>
        <p:nvSpPr>
          <p:cNvPr id="121" name="TextBox 120">
            <a:extLst>
              <a:ext uri="{FF2B5EF4-FFF2-40B4-BE49-F238E27FC236}">
                <a16:creationId xmlns:a16="http://schemas.microsoft.com/office/drawing/2014/main" id="{7D73DD45-656F-48F5-85C4-A7B2EE04C043}"/>
              </a:ext>
            </a:extLst>
          </p:cNvPr>
          <p:cNvSpPr txBox="1"/>
          <p:nvPr/>
        </p:nvSpPr>
        <p:spPr>
          <a:xfrm>
            <a:off x="10064413" y="2930867"/>
            <a:ext cx="1508746" cy="276999"/>
          </a:xfrm>
          <a:prstGeom prst="rect">
            <a:avLst/>
          </a:prstGeom>
          <a:solidFill>
            <a:schemeClr val="bg2"/>
          </a:solidFill>
          <a:ln>
            <a:no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Times New Roman" pitchFamily="18" charset="0"/>
                <a:ea typeface="+mn-ea"/>
                <a:cs typeface="+mn-cs"/>
              </a:rPr>
              <a:t>= 1.6606x10</a:t>
            </a:r>
            <a:r>
              <a:rPr kumimoji="0" lang="en-US" sz="1200" i="0" u="none" strike="noStrike" kern="1200" cap="none" spc="0" normalizeH="0" baseline="30000" noProof="0" dirty="0">
                <a:ln>
                  <a:noFill/>
                </a:ln>
                <a:solidFill>
                  <a:srgbClr val="FF0000"/>
                </a:solidFill>
                <a:effectLst/>
                <a:uLnTx/>
                <a:uFillTx/>
                <a:latin typeface="Times New Roman" pitchFamily="18" charset="0"/>
                <a:ea typeface="+mn-ea"/>
                <a:cs typeface="+mn-cs"/>
              </a:rPr>
              <a:t>–24</a:t>
            </a:r>
            <a:r>
              <a:rPr kumimoji="0" lang="en-US" sz="1200" i="0" u="none" strike="noStrike" kern="1200" cap="none" spc="0" normalizeH="0" baseline="0" noProof="0" dirty="0">
                <a:ln>
                  <a:noFill/>
                </a:ln>
                <a:solidFill>
                  <a:srgbClr val="FF0000"/>
                </a:solidFill>
                <a:effectLst/>
                <a:uLnTx/>
                <a:uFillTx/>
                <a:latin typeface="Times New Roman" pitchFamily="18" charset="0"/>
                <a:ea typeface="+mn-ea"/>
                <a:cs typeface="+mn-cs"/>
              </a:rPr>
              <a:t> gram</a:t>
            </a:r>
          </a:p>
        </p:txBody>
      </p:sp>
      <p:sp>
        <p:nvSpPr>
          <p:cNvPr id="122" name="TextBox 121">
            <a:extLst>
              <a:ext uri="{FF2B5EF4-FFF2-40B4-BE49-F238E27FC236}">
                <a16:creationId xmlns:a16="http://schemas.microsoft.com/office/drawing/2014/main" id="{36BF2BE0-5574-45A0-8954-BB37AE488DF3}"/>
              </a:ext>
            </a:extLst>
          </p:cNvPr>
          <p:cNvSpPr txBox="1"/>
          <p:nvPr/>
        </p:nvSpPr>
        <p:spPr>
          <a:xfrm>
            <a:off x="8991600" y="785911"/>
            <a:ext cx="684803" cy="276999"/>
          </a:xfrm>
          <a:prstGeom prst="rect">
            <a:avLst/>
          </a:prstGeom>
          <a:solidFill>
            <a:schemeClr val="bg2"/>
          </a:solidFill>
          <a:ln>
            <a:no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Times New Roman" pitchFamily="18" charset="0"/>
                <a:ea typeface="+mn-ea"/>
                <a:cs typeface="+mn-cs"/>
              </a:rPr>
              <a:t>1 pound</a:t>
            </a:r>
          </a:p>
        </p:txBody>
      </p:sp>
      <p:sp>
        <p:nvSpPr>
          <p:cNvPr id="123" name="TextBox 122">
            <a:extLst>
              <a:ext uri="{FF2B5EF4-FFF2-40B4-BE49-F238E27FC236}">
                <a16:creationId xmlns:a16="http://schemas.microsoft.com/office/drawing/2014/main" id="{C76E270C-71C8-491F-9117-105C71A70B10}"/>
              </a:ext>
            </a:extLst>
          </p:cNvPr>
          <p:cNvSpPr txBox="1"/>
          <p:nvPr/>
        </p:nvSpPr>
        <p:spPr>
          <a:xfrm>
            <a:off x="10064413" y="790202"/>
            <a:ext cx="1526380" cy="276999"/>
          </a:xfrm>
          <a:prstGeom prst="rect">
            <a:avLst/>
          </a:prstGeom>
          <a:solidFill>
            <a:schemeClr val="bg2"/>
          </a:solidFill>
          <a:ln>
            <a:no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Times New Roman" pitchFamily="18" charset="0"/>
                <a:ea typeface="+mn-ea"/>
                <a:cs typeface="+mn-cs"/>
              </a:rPr>
              <a:t>= 0.453592 kilogram</a:t>
            </a:r>
          </a:p>
        </p:txBody>
      </p:sp>
      <p:sp>
        <p:nvSpPr>
          <p:cNvPr id="124" name="TextBox 123">
            <a:extLst>
              <a:ext uri="{FF2B5EF4-FFF2-40B4-BE49-F238E27FC236}">
                <a16:creationId xmlns:a16="http://schemas.microsoft.com/office/drawing/2014/main" id="{FD311531-4CFA-4AD7-BF5F-997FA615C9D8}"/>
              </a:ext>
            </a:extLst>
          </p:cNvPr>
          <p:cNvSpPr txBox="1"/>
          <p:nvPr/>
        </p:nvSpPr>
        <p:spPr>
          <a:xfrm>
            <a:off x="10064413" y="1147872"/>
            <a:ext cx="647934" cy="276999"/>
          </a:xfrm>
          <a:prstGeom prst="rect">
            <a:avLst/>
          </a:prstGeom>
          <a:solidFill>
            <a:schemeClr val="bg2"/>
          </a:solidFill>
          <a:ln>
            <a:no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Times New Roman" pitchFamily="18" charset="0"/>
                <a:ea typeface="+mn-ea"/>
                <a:cs typeface="+mn-cs"/>
              </a:rPr>
              <a:t>= 16 oz</a:t>
            </a:r>
          </a:p>
        </p:txBody>
      </p:sp>
      <p:sp>
        <p:nvSpPr>
          <p:cNvPr id="125" name="TextBox 124">
            <a:extLst>
              <a:ext uri="{FF2B5EF4-FFF2-40B4-BE49-F238E27FC236}">
                <a16:creationId xmlns:a16="http://schemas.microsoft.com/office/drawing/2014/main" id="{761B7368-263A-4959-94C4-7EB15B9CB6B2}"/>
              </a:ext>
            </a:extLst>
          </p:cNvPr>
          <p:cNvSpPr txBox="1"/>
          <p:nvPr/>
        </p:nvSpPr>
        <p:spPr>
          <a:xfrm>
            <a:off x="10064413" y="1861874"/>
            <a:ext cx="1449436" cy="276999"/>
          </a:xfrm>
          <a:prstGeom prst="rect">
            <a:avLst/>
          </a:prstGeom>
          <a:solidFill>
            <a:schemeClr val="bg2"/>
          </a:solidFill>
          <a:ln>
            <a:no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Times New Roman" pitchFamily="18" charset="0"/>
                <a:ea typeface="+mn-ea"/>
                <a:cs typeface="+mn-cs"/>
              </a:rPr>
              <a:t>= 907.185 kilogram</a:t>
            </a:r>
          </a:p>
        </p:txBody>
      </p:sp>
      <p:sp>
        <p:nvSpPr>
          <p:cNvPr id="42" name="TextBox 41"/>
          <p:cNvSpPr txBox="1"/>
          <p:nvPr/>
        </p:nvSpPr>
        <p:spPr>
          <a:xfrm>
            <a:off x="8991600"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4" name="TextBox 43"/>
          <p:cNvSpPr txBox="1"/>
          <p:nvPr/>
        </p:nvSpPr>
        <p:spPr>
          <a:xfrm>
            <a:off x="8991600"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10064413"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8991600"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10064413"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7" name="TextBox 6"/>
          <p:cNvSpPr txBox="1"/>
          <p:nvPr/>
        </p:nvSpPr>
        <p:spPr>
          <a:xfrm>
            <a:off x="5364502"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4724400"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5857554"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5857554"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4724400"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5857554"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4724400"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5857554"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5857554"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5857554"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4724400"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5857554"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4724400"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5857554"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5520811"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4724400"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5857554"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5857554"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5857554"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4724400"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4724400"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5857554"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5857554"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4724400"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5857554"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4724400"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5857554"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4724400"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5857554"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5857554"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5857554"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47244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5386254"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38" name="TextBox 37"/>
          <p:cNvSpPr txBox="1"/>
          <p:nvPr/>
        </p:nvSpPr>
        <p:spPr>
          <a:xfrm>
            <a:off x="9776603"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194" name="TextBox 193"/>
          <p:cNvSpPr txBox="1"/>
          <p:nvPr/>
        </p:nvSpPr>
        <p:spPr>
          <a:xfrm>
            <a:off x="8991600"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9878394"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8991600"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10064413"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9620406"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nvGraphicFramePr>
        <p:xfrm>
          <a:off x="10064413"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10064413"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8991600"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nvGraphicFramePr>
        <p:xfrm>
          <a:off x="10064413"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10064413"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8991600"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10064413"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10064413"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89916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10064413"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10064413"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8991600"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10064413"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10064413"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8991600"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10064413"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10064413" y="4357530"/>
                        <a:ext cx="622300" cy="342900"/>
                      </a:xfrm>
                      <a:prstGeom prst="rect">
                        <a:avLst/>
                      </a:prstGeom>
                    </p:spPr>
                  </p:pic>
                </p:oleObj>
              </mc:Fallback>
            </mc:AlternateContent>
          </a:graphicData>
        </a:graphic>
      </p:graphicFrame>
      <p:sp>
        <p:nvSpPr>
          <p:cNvPr id="84" name="TextBox 83"/>
          <p:cNvSpPr txBox="1"/>
          <p:nvPr/>
        </p:nvSpPr>
        <p:spPr>
          <a:xfrm>
            <a:off x="1446946"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24067"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786883"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24067"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24067"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786883" y="1754566"/>
            <a:ext cx="122180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meters</a:t>
            </a:r>
          </a:p>
        </p:txBody>
      </p:sp>
      <p:sp>
        <p:nvSpPr>
          <p:cNvPr id="91" name="TextBox 90"/>
          <p:cNvSpPr txBox="1"/>
          <p:nvPr/>
        </p:nvSpPr>
        <p:spPr>
          <a:xfrm>
            <a:off x="724067"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786883"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24067"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786883"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786883"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24067"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97" name="TextBox 96"/>
          <p:cNvSpPr txBox="1"/>
          <p:nvPr/>
        </p:nvSpPr>
        <p:spPr>
          <a:xfrm>
            <a:off x="1786883"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02" name="TextBox 101"/>
          <p:cNvSpPr txBox="1"/>
          <p:nvPr/>
        </p:nvSpPr>
        <p:spPr>
          <a:xfrm>
            <a:off x="724067"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786883"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1226629"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24067"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786883"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1418092"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24067"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786883"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786883"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24067"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786883"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1144779"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24067"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786883"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24067"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786883"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24067"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786883"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24067"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786883"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786883"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sp>
        <p:nvSpPr>
          <p:cNvPr id="129" name="TextBox 128">
            <a:extLst>
              <a:ext uri="{FF2B5EF4-FFF2-40B4-BE49-F238E27FC236}">
                <a16:creationId xmlns:a16="http://schemas.microsoft.com/office/drawing/2014/main" id="{5B5A7BDF-0928-4536-A537-957CC544DE3C}"/>
              </a:ext>
            </a:extLst>
          </p:cNvPr>
          <p:cNvSpPr txBox="1"/>
          <p:nvPr/>
        </p:nvSpPr>
        <p:spPr>
          <a:xfrm>
            <a:off x="9776603" y="76200"/>
            <a:ext cx="798617"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MASSES</a:t>
            </a:r>
          </a:p>
        </p:txBody>
      </p:sp>
      <p:sp>
        <p:nvSpPr>
          <p:cNvPr id="109" name="TextBox 108">
            <a:extLst>
              <a:ext uri="{FF2B5EF4-FFF2-40B4-BE49-F238E27FC236}">
                <a16:creationId xmlns:a16="http://schemas.microsoft.com/office/drawing/2014/main" id="{342BF93D-D8D1-46CE-94E6-7976AFF0798A}"/>
              </a:ext>
            </a:extLst>
          </p:cNvPr>
          <p:cNvSpPr txBox="1"/>
          <p:nvPr/>
        </p:nvSpPr>
        <p:spPr>
          <a:xfrm>
            <a:off x="8991600" y="2218205"/>
            <a:ext cx="68480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Times New Roman" pitchFamily="18" charset="0"/>
                <a:ea typeface="+mn-ea"/>
                <a:cs typeface="+mn-cs"/>
              </a:rPr>
              <a:t>1 ounce</a:t>
            </a:r>
          </a:p>
        </p:txBody>
      </p:sp>
      <p:sp>
        <p:nvSpPr>
          <p:cNvPr id="110" name="TextBox 109">
            <a:extLst>
              <a:ext uri="{FF2B5EF4-FFF2-40B4-BE49-F238E27FC236}">
                <a16:creationId xmlns:a16="http://schemas.microsoft.com/office/drawing/2014/main" id="{2335E900-BBEB-4843-9CDC-8892A0892664}"/>
              </a:ext>
            </a:extLst>
          </p:cNvPr>
          <p:cNvSpPr txBox="1"/>
          <p:nvPr/>
        </p:nvSpPr>
        <p:spPr>
          <a:xfrm>
            <a:off x="10064413" y="2218205"/>
            <a:ext cx="970137"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Times New Roman" pitchFamily="18" charset="0"/>
                <a:ea typeface="+mn-ea"/>
                <a:cs typeface="+mn-cs"/>
              </a:rPr>
              <a:t>= 28.3 gram</a:t>
            </a:r>
          </a:p>
        </p:txBody>
      </p:sp>
    </p:spTree>
    <p:extLst>
      <p:ext uri="{BB962C8B-B14F-4D97-AF65-F5344CB8AC3E}">
        <p14:creationId xmlns:p14="http://schemas.microsoft.com/office/powerpoint/2010/main" val="155010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grpId="0" nodeType="clickEffect">
                                  <p:stCondLst>
                                    <p:cond delay="0"/>
                                  </p:stCondLst>
                                  <p:endCondLst>
                                    <p:cond evt="onNext" delay="0">
                                      <p:tgtEl>
                                        <p:sldTgt/>
                                      </p:tgtEl>
                                    </p:cond>
                                  </p:endCondLst>
                                  <p:childTnLst>
                                    <p:set>
                                      <p:cBhvr override="childStyle">
                                        <p:cTn id="10" dur="indefinite"/>
                                        <p:tgtEl>
                                          <p:spTgt spid="77"/>
                                        </p:tgtEl>
                                        <p:attrNameLst>
                                          <p:attrName>style.color</p:attrName>
                                        </p:attrNameLst>
                                      </p:cBhvr>
                                      <p:to>
                                        <p:clrVal>
                                          <a:srgbClr val="00B0F0"/>
                                        </p:clrVal>
                                      </p:to>
                                    </p:set>
                                  </p:childTnLst>
                                </p:cTn>
                              </p:par>
                              <p:par>
                                <p:cTn id="11" presetID="15" presetClass="emph" presetSubtype="0" grpId="1" nodeType="withEffect">
                                  <p:stCondLst>
                                    <p:cond delay="0"/>
                                  </p:stCondLst>
                                  <p:endCondLst>
                                    <p:cond evt="onNext" delay="0">
                                      <p:tgtEl>
                                        <p:sldTgt/>
                                      </p:tgtEl>
                                    </p:cond>
                                  </p:endCondLst>
                                  <p:childTnLst>
                                    <p:set>
                                      <p:cBhvr override="childStyle">
                                        <p:cTn id="12" dur="indefinite"/>
                                        <p:tgtEl>
                                          <p:spTgt spid="77"/>
                                        </p:tgtEl>
                                        <p:attrNameLst>
                                          <p:attrName>style.fontWeight</p:attrName>
                                        </p:attrNameLst>
                                      </p:cBhvr>
                                      <p:to>
                                        <p:strVal val="bold"/>
                                      </p:to>
                                    </p:set>
                                  </p:childTnLst>
                                </p:cTn>
                              </p:par>
                              <p:par>
                                <p:cTn id="13" presetID="1" presetClass="emph" presetSubtype="1" nodeType="withEffect">
                                  <p:stCondLst>
                                    <p:cond delay="0"/>
                                  </p:stCondLst>
                                  <p:endCondLst>
                                    <p:cond evt="onNext" delay="0">
                                      <p:tgtEl>
                                        <p:sldTgt/>
                                      </p:tgtEl>
                                    </p:cond>
                                  </p:endCondLst>
                                  <p:childTnLst>
                                    <p:set>
                                      <p:cBhvr>
                                        <p:cTn id="14" dur="indefinite"/>
                                        <p:tgtEl>
                                          <p:spTgt spid="77"/>
                                        </p:tgtEl>
                                        <p:attrNameLst>
                                          <p:attrName>fillcolor</p:attrName>
                                        </p:attrNameLst>
                                      </p:cBhvr>
                                      <p:to>
                                        <p:clrVal>
                                          <a:srgbClr val="FFFF00"/>
                                        </p:clrVal>
                                      </p:to>
                                    </p:set>
                                    <p:set>
                                      <p:cBhvr>
                                        <p:cTn id="15" dur="indefinite"/>
                                        <p:tgtEl>
                                          <p:spTgt spid="77"/>
                                        </p:tgtEl>
                                        <p:attrNameLst>
                                          <p:attrName>fill.type</p:attrName>
                                        </p:attrNameLst>
                                      </p:cBhvr>
                                      <p:to>
                                        <p:strVal val="solid"/>
                                      </p:to>
                                    </p:set>
                                    <p:set>
                                      <p:cBhvr>
                                        <p:cTn id="16" dur="indefinite"/>
                                        <p:tgtEl>
                                          <p:spTgt spid="77"/>
                                        </p:tgtEl>
                                        <p:attrNameLst>
                                          <p:attrName>fill.on</p:attrName>
                                        </p:attrNameLst>
                                      </p:cBhvr>
                                      <p:to>
                                        <p:strVal val="true"/>
                                      </p:to>
                                    </p:set>
                                  </p:childTnLst>
                                </p:cTn>
                              </p:par>
                              <p:par>
                                <p:cTn id="17" presetID="7" presetClass="emph" presetSubtype="1" nodeType="withEffect">
                                  <p:stCondLst>
                                    <p:cond delay="0"/>
                                  </p:stCondLst>
                                  <p:endCondLst>
                                    <p:cond evt="onNext" delay="0">
                                      <p:tgtEl>
                                        <p:sldTgt/>
                                      </p:tgtEl>
                                    </p:cond>
                                  </p:endCondLst>
                                  <p:childTnLst>
                                    <p:set>
                                      <p:cBhvr>
                                        <p:cTn id="18" dur="indefinite"/>
                                        <p:tgtEl>
                                          <p:spTgt spid="77"/>
                                        </p:tgtEl>
                                        <p:attrNameLst>
                                          <p:attrName>stroke.color</p:attrName>
                                        </p:attrNameLst>
                                      </p:cBhvr>
                                      <p:to>
                                        <p:clrVal>
                                          <a:schemeClr val="tx1"/>
                                        </p:clrVal>
                                      </p:to>
                                    </p:set>
                                    <p:set>
                                      <p:cBhvr>
                                        <p:cTn id="19" dur="indefinite"/>
                                        <p:tgtEl>
                                          <p:spTgt spid="77"/>
                                        </p:tgtEl>
                                        <p:attrNameLst>
                                          <p:attrName>stroke.on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77" grpId="0"/>
      <p:bldP spid="77" grpId="1"/>
      <p:bldP spid="109" grpId="0" animBg="1"/>
      <p:bldP spid="1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96882" y="1827478"/>
            <a:ext cx="2058577" cy="461665"/>
          </a:xfrm>
          <a:prstGeom prst="rect">
            <a:avLst/>
          </a:prstGeom>
          <a:noFill/>
        </p:spPr>
        <p:txBody>
          <a:bodyPr wrap="none" rtlCol="0">
            <a:spAutoFit/>
          </a:bodyPr>
          <a:lstStyle/>
          <a:p>
            <a:r>
              <a:rPr lang="en-US" sz="2400" dirty="0"/>
              <a:t>1 kg = 2.205 </a:t>
            </a:r>
            <a:r>
              <a:rPr lang="en-US" sz="2400" dirty="0" err="1">
                <a:solidFill>
                  <a:schemeClr val="accent6">
                    <a:lumMod val="75000"/>
                  </a:schemeClr>
                </a:solidFill>
              </a:rPr>
              <a:t>lb</a:t>
            </a:r>
            <a:endParaRPr lang="en-US" sz="2400" dirty="0">
              <a:solidFill>
                <a:schemeClr val="accent6">
                  <a:lumMod val="75000"/>
                </a:schemeClr>
              </a:solidFill>
            </a:endParaRPr>
          </a:p>
        </p:txBody>
      </p:sp>
      <p:sp>
        <p:nvSpPr>
          <p:cNvPr id="20" name="TextBox 19"/>
          <p:cNvSpPr txBox="1"/>
          <p:nvPr/>
        </p:nvSpPr>
        <p:spPr>
          <a:xfrm>
            <a:off x="3505399" y="1827478"/>
            <a:ext cx="2520242" cy="461665"/>
          </a:xfrm>
          <a:prstGeom prst="rect">
            <a:avLst/>
          </a:prstGeom>
          <a:noFill/>
        </p:spPr>
        <p:txBody>
          <a:bodyPr wrap="none" rtlCol="0">
            <a:spAutoFit/>
          </a:bodyPr>
          <a:lstStyle/>
          <a:p>
            <a:r>
              <a:rPr lang="en-US" sz="2400" dirty="0"/>
              <a:t>1</a:t>
            </a:r>
            <a:r>
              <a:rPr lang="en-US" sz="2400" dirty="0">
                <a:solidFill>
                  <a:schemeClr val="accent6">
                    <a:lumMod val="75000"/>
                  </a:schemeClr>
                </a:solidFill>
              </a:rPr>
              <a:t> </a:t>
            </a:r>
            <a:r>
              <a:rPr lang="en-US" sz="2400" dirty="0" err="1">
                <a:solidFill>
                  <a:schemeClr val="accent6">
                    <a:lumMod val="75000"/>
                  </a:schemeClr>
                </a:solidFill>
              </a:rPr>
              <a:t>lb</a:t>
            </a:r>
            <a:r>
              <a:rPr lang="en-US" sz="2400" dirty="0">
                <a:solidFill>
                  <a:schemeClr val="accent6">
                    <a:lumMod val="75000"/>
                  </a:schemeClr>
                </a:solidFill>
              </a:rPr>
              <a:t> </a:t>
            </a:r>
            <a:r>
              <a:rPr lang="en-US" sz="2400" dirty="0"/>
              <a:t>= 0.453592 kg</a:t>
            </a:r>
          </a:p>
        </p:txBody>
      </p:sp>
      <p:sp>
        <p:nvSpPr>
          <p:cNvPr id="21" name="TextBox 20"/>
          <p:cNvSpPr txBox="1"/>
          <p:nvPr/>
        </p:nvSpPr>
        <p:spPr>
          <a:xfrm>
            <a:off x="7010400" y="1827478"/>
            <a:ext cx="1656223" cy="461665"/>
          </a:xfrm>
          <a:prstGeom prst="rect">
            <a:avLst/>
          </a:prstGeom>
          <a:noFill/>
        </p:spPr>
        <p:txBody>
          <a:bodyPr wrap="none" rtlCol="0">
            <a:spAutoFit/>
          </a:bodyPr>
          <a:lstStyle/>
          <a:p>
            <a:r>
              <a:rPr lang="en-US" sz="2400" dirty="0"/>
              <a:t>1 </a:t>
            </a:r>
            <a:r>
              <a:rPr lang="en-US" sz="2400" dirty="0" err="1">
                <a:solidFill>
                  <a:schemeClr val="accent6">
                    <a:lumMod val="75000"/>
                  </a:schemeClr>
                </a:solidFill>
              </a:rPr>
              <a:t>lb</a:t>
            </a:r>
            <a:r>
              <a:rPr lang="en-US" sz="2400" dirty="0"/>
              <a:t> = 16 </a:t>
            </a:r>
            <a:r>
              <a:rPr lang="en-US" sz="2400" dirty="0" err="1"/>
              <a:t>oz</a:t>
            </a:r>
            <a:endParaRPr lang="en-US" sz="2400" dirty="0"/>
          </a:p>
        </p:txBody>
      </p:sp>
      <p:sp>
        <p:nvSpPr>
          <p:cNvPr id="22" name="TextBox 21"/>
          <p:cNvSpPr txBox="1"/>
          <p:nvPr/>
        </p:nvSpPr>
        <p:spPr>
          <a:xfrm>
            <a:off x="9668207" y="1827478"/>
            <a:ext cx="2066591" cy="461665"/>
          </a:xfrm>
          <a:prstGeom prst="rect">
            <a:avLst/>
          </a:prstGeom>
          <a:noFill/>
        </p:spPr>
        <p:txBody>
          <a:bodyPr wrap="none" rtlCol="0">
            <a:spAutoFit/>
          </a:bodyPr>
          <a:lstStyle/>
          <a:p>
            <a:r>
              <a:rPr lang="en-US" sz="2400" dirty="0"/>
              <a:t>1 ton = 2000 </a:t>
            </a:r>
            <a:r>
              <a:rPr lang="en-US" sz="2400" dirty="0" err="1">
                <a:solidFill>
                  <a:schemeClr val="accent6">
                    <a:lumMod val="75000"/>
                  </a:schemeClr>
                </a:solidFill>
              </a:rPr>
              <a:t>lb</a:t>
            </a:r>
            <a:endParaRPr lang="en-US" sz="2400" dirty="0">
              <a:solidFill>
                <a:schemeClr val="accent6">
                  <a:lumMod val="75000"/>
                </a:schemeClr>
              </a:solidFill>
            </a:endParaRPr>
          </a:p>
        </p:txBody>
      </p:sp>
      <p:sp>
        <p:nvSpPr>
          <p:cNvPr id="23" name="TextBox 22"/>
          <p:cNvSpPr txBox="1"/>
          <p:nvPr/>
        </p:nvSpPr>
        <p:spPr>
          <a:xfrm>
            <a:off x="152400" y="2640794"/>
            <a:ext cx="2828018" cy="461665"/>
          </a:xfrm>
          <a:prstGeom prst="rect">
            <a:avLst/>
          </a:prstGeom>
          <a:noFill/>
        </p:spPr>
        <p:txBody>
          <a:bodyPr wrap="none" rtlCol="0">
            <a:spAutoFit/>
          </a:bodyPr>
          <a:lstStyle/>
          <a:p>
            <a:r>
              <a:rPr lang="en-US" sz="2400" dirty="0"/>
              <a:t>2000 </a:t>
            </a:r>
            <a:r>
              <a:rPr lang="en-US" sz="2400" dirty="0" err="1">
                <a:solidFill>
                  <a:schemeClr val="accent6">
                    <a:lumMod val="75000"/>
                  </a:schemeClr>
                </a:solidFill>
              </a:rPr>
              <a:t>lb</a:t>
            </a:r>
            <a:r>
              <a:rPr lang="en-US" sz="2400" dirty="0"/>
              <a:t> = 907.185 kg</a:t>
            </a:r>
          </a:p>
        </p:txBody>
      </p:sp>
      <p:sp>
        <p:nvSpPr>
          <p:cNvPr id="24" name="TextBox 23"/>
          <p:cNvSpPr txBox="1"/>
          <p:nvPr/>
        </p:nvSpPr>
        <p:spPr>
          <a:xfrm>
            <a:off x="3206439" y="2640794"/>
            <a:ext cx="3118161" cy="461665"/>
          </a:xfrm>
          <a:prstGeom prst="rect">
            <a:avLst/>
          </a:prstGeom>
          <a:noFill/>
        </p:spPr>
        <p:txBody>
          <a:bodyPr wrap="none" rtlCol="0">
            <a:spAutoFit/>
          </a:bodyPr>
          <a:lstStyle/>
          <a:p>
            <a:r>
              <a:rPr lang="en-US" sz="2400" dirty="0"/>
              <a:t>1 </a:t>
            </a:r>
            <a:r>
              <a:rPr lang="en-US" sz="2400" dirty="0" err="1">
                <a:solidFill>
                  <a:srgbClr val="00B050"/>
                </a:solidFill>
              </a:rPr>
              <a:t>amu</a:t>
            </a:r>
            <a:r>
              <a:rPr lang="en-US" sz="2400" dirty="0"/>
              <a:t> = 1.6606x10</a:t>
            </a:r>
            <a:r>
              <a:rPr lang="en-US" sz="2400" baseline="30000" dirty="0"/>
              <a:t>–24</a:t>
            </a:r>
            <a:r>
              <a:rPr lang="en-US" sz="2400" dirty="0"/>
              <a:t> g</a:t>
            </a:r>
          </a:p>
        </p:txBody>
      </p:sp>
      <p:sp>
        <p:nvSpPr>
          <p:cNvPr id="31" name="Text Box 3"/>
          <p:cNvSpPr txBox="1">
            <a:spLocks noChangeArrowheads="1"/>
          </p:cNvSpPr>
          <p:nvPr/>
        </p:nvSpPr>
        <p:spPr bwMode="auto">
          <a:xfrm>
            <a:off x="153925" y="911469"/>
            <a:ext cx="100742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If a person weighs 208 </a:t>
            </a:r>
            <a:r>
              <a:rPr lang="en-US" sz="2800" dirty="0">
                <a:solidFill>
                  <a:schemeClr val="accent6">
                    <a:lumMod val="75000"/>
                  </a:schemeClr>
                </a:solidFill>
              </a:rPr>
              <a:t>pounds</a:t>
            </a:r>
            <a:r>
              <a:rPr lang="en-US" sz="2800" dirty="0"/>
              <a:t>, what is their mass in </a:t>
            </a:r>
            <a:r>
              <a:rPr lang="en-US" sz="2800" dirty="0" err="1">
                <a:solidFill>
                  <a:srgbClr val="00B050"/>
                </a:solidFill>
              </a:rPr>
              <a:t>amu</a:t>
            </a:r>
            <a:r>
              <a:rPr lang="en-US" sz="2800" dirty="0"/>
              <a:t>?</a:t>
            </a:r>
            <a:endParaRPr lang="en-US" dirty="0"/>
          </a:p>
        </p:txBody>
      </p:sp>
      <p:sp>
        <p:nvSpPr>
          <p:cNvPr id="41" name="Line 34"/>
          <p:cNvSpPr>
            <a:spLocks noChangeShapeType="1"/>
          </p:cNvSpPr>
          <p:nvPr/>
        </p:nvSpPr>
        <p:spPr bwMode="auto">
          <a:xfrm>
            <a:off x="7353463" y="4313867"/>
            <a:ext cx="1472056" cy="0"/>
          </a:xfrm>
          <a:prstGeom prst="line">
            <a:avLst/>
          </a:prstGeom>
          <a:noFill/>
          <a:ln w="2857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2"/>
          <p:cNvSpPr>
            <a:spLocks noGrp="1" noChangeArrowheads="1"/>
          </p:cNvSpPr>
          <p:nvPr>
            <p:ph type="title"/>
          </p:nvPr>
        </p:nvSpPr>
        <p:spPr>
          <a:xfrm>
            <a:off x="1524000" y="1"/>
            <a:ext cx="9144000" cy="685800"/>
          </a:xfrm>
        </p:spPr>
        <p:txBody>
          <a:bodyPr>
            <a:normAutofit fontScale="90000"/>
          </a:bodyPr>
          <a:lstStyle/>
          <a:p>
            <a:r>
              <a:rPr lang="en-US" dirty="0"/>
              <a:t>D.A. Practice</a:t>
            </a:r>
          </a:p>
        </p:txBody>
      </p:sp>
      <p:sp>
        <p:nvSpPr>
          <p:cNvPr id="13" name="TextBox 12"/>
          <p:cNvSpPr txBox="1"/>
          <p:nvPr/>
        </p:nvSpPr>
        <p:spPr>
          <a:xfrm>
            <a:off x="2600943" y="4089001"/>
            <a:ext cx="423514" cy="461665"/>
          </a:xfrm>
          <a:prstGeom prst="rect">
            <a:avLst/>
          </a:prstGeom>
          <a:noFill/>
        </p:spPr>
        <p:txBody>
          <a:bodyPr wrap="none" rtlCol="0">
            <a:spAutoFit/>
          </a:bodyPr>
          <a:lstStyle/>
          <a:p>
            <a:r>
              <a:rPr lang="en-US" sz="2400" dirty="0" err="1">
                <a:solidFill>
                  <a:schemeClr val="accent6">
                    <a:lumMod val="75000"/>
                  </a:schemeClr>
                </a:solidFill>
              </a:rPr>
              <a:t>lb</a:t>
            </a:r>
            <a:endParaRPr lang="en-US" sz="2400" dirty="0">
              <a:solidFill>
                <a:schemeClr val="accent6">
                  <a:lumMod val="75000"/>
                </a:schemeClr>
              </a:solidFill>
            </a:endParaRPr>
          </a:p>
        </p:txBody>
      </p:sp>
      <p:sp>
        <p:nvSpPr>
          <p:cNvPr id="14" name="TextBox 13"/>
          <p:cNvSpPr txBox="1"/>
          <p:nvPr/>
        </p:nvSpPr>
        <p:spPr>
          <a:xfrm>
            <a:off x="4644301" y="3352800"/>
            <a:ext cx="474810" cy="461665"/>
          </a:xfrm>
          <a:prstGeom prst="rect">
            <a:avLst/>
          </a:prstGeom>
          <a:noFill/>
        </p:spPr>
        <p:txBody>
          <a:bodyPr wrap="none" rtlCol="0">
            <a:spAutoFit/>
          </a:bodyPr>
          <a:lstStyle/>
          <a:p>
            <a:r>
              <a:rPr lang="en-US" sz="2400" dirty="0" err="1"/>
              <a:t>oz</a:t>
            </a:r>
            <a:endParaRPr lang="en-US" sz="2400" dirty="0"/>
          </a:p>
        </p:txBody>
      </p:sp>
      <p:sp>
        <p:nvSpPr>
          <p:cNvPr id="15" name="TextBox 14"/>
          <p:cNvSpPr txBox="1"/>
          <p:nvPr/>
        </p:nvSpPr>
        <p:spPr>
          <a:xfrm>
            <a:off x="4635485" y="4089001"/>
            <a:ext cx="492443" cy="461665"/>
          </a:xfrm>
          <a:prstGeom prst="rect">
            <a:avLst/>
          </a:prstGeom>
          <a:noFill/>
        </p:spPr>
        <p:txBody>
          <a:bodyPr wrap="none" rtlCol="0">
            <a:spAutoFit/>
          </a:bodyPr>
          <a:lstStyle/>
          <a:p>
            <a:r>
              <a:rPr lang="en-US" sz="2400" dirty="0"/>
              <a:t>kg</a:t>
            </a:r>
          </a:p>
        </p:txBody>
      </p:sp>
      <p:sp>
        <p:nvSpPr>
          <p:cNvPr id="17" name="TextBox 16"/>
          <p:cNvSpPr txBox="1"/>
          <p:nvPr/>
        </p:nvSpPr>
        <p:spPr>
          <a:xfrm>
            <a:off x="6877928" y="4090493"/>
            <a:ext cx="338554" cy="461665"/>
          </a:xfrm>
          <a:prstGeom prst="rect">
            <a:avLst/>
          </a:prstGeom>
          <a:noFill/>
        </p:spPr>
        <p:txBody>
          <a:bodyPr wrap="none" rtlCol="0">
            <a:spAutoFit/>
          </a:bodyPr>
          <a:lstStyle/>
          <a:p>
            <a:r>
              <a:rPr lang="en-US" sz="2400" dirty="0"/>
              <a:t>g</a:t>
            </a:r>
          </a:p>
        </p:txBody>
      </p:sp>
      <p:sp>
        <p:nvSpPr>
          <p:cNvPr id="18" name="TextBox 17"/>
          <p:cNvSpPr txBox="1"/>
          <p:nvPr/>
        </p:nvSpPr>
        <p:spPr>
          <a:xfrm>
            <a:off x="8963743" y="4089001"/>
            <a:ext cx="713657" cy="461665"/>
          </a:xfrm>
          <a:prstGeom prst="rect">
            <a:avLst/>
          </a:prstGeom>
          <a:noFill/>
        </p:spPr>
        <p:txBody>
          <a:bodyPr wrap="none" rtlCol="0">
            <a:spAutoFit/>
          </a:bodyPr>
          <a:lstStyle/>
          <a:p>
            <a:r>
              <a:rPr lang="en-US" sz="2400" dirty="0" err="1">
                <a:solidFill>
                  <a:srgbClr val="00B050"/>
                </a:solidFill>
              </a:rPr>
              <a:t>amu</a:t>
            </a:r>
            <a:endParaRPr lang="en-US" sz="2400" dirty="0">
              <a:solidFill>
                <a:srgbClr val="00B050"/>
              </a:solidFill>
            </a:endParaRPr>
          </a:p>
        </p:txBody>
      </p:sp>
      <p:sp>
        <p:nvSpPr>
          <p:cNvPr id="25" name="Line 34"/>
          <p:cNvSpPr>
            <a:spLocks noChangeShapeType="1"/>
          </p:cNvSpPr>
          <p:nvPr/>
        </p:nvSpPr>
        <p:spPr bwMode="auto">
          <a:xfrm>
            <a:off x="3163429" y="4316850"/>
            <a:ext cx="147205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4"/>
          <p:cNvSpPr>
            <a:spLocks noChangeShapeType="1"/>
          </p:cNvSpPr>
          <p:nvPr/>
        </p:nvSpPr>
        <p:spPr bwMode="auto">
          <a:xfrm flipV="1">
            <a:off x="3163429" y="3632245"/>
            <a:ext cx="1480872" cy="6100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 name="Group 1"/>
          <p:cNvGrpSpPr/>
          <p:nvPr/>
        </p:nvGrpSpPr>
        <p:grpSpPr>
          <a:xfrm>
            <a:off x="3163429" y="4394245"/>
            <a:ext cx="2006978" cy="893064"/>
            <a:chOff x="3163429" y="5191499"/>
            <a:chExt cx="2006978" cy="893064"/>
          </a:xfrm>
        </p:grpSpPr>
        <p:sp>
          <p:nvSpPr>
            <p:cNvPr id="16" name="TextBox 15"/>
            <p:cNvSpPr txBox="1"/>
            <p:nvPr/>
          </p:nvSpPr>
          <p:spPr>
            <a:xfrm>
              <a:off x="4593005" y="5622898"/>
              <a:ext cx="577402" cy="461665"/>
            </a:xfrm>
            <a:prstGeom prst="rect">
              <a:avLst/>
            </a:prstGeom>
            <a:noFill/>
          </p:spPr>
          <p:txBody>
            <a:bodyPr wrap="none" rtlCol="0">
              <a:spAutoFit/>
            </a:bodyPr>
            <a:lstStyle/>
            <a:p>
              <a:r>
                <a:rPr lang="en-US" sz="2400" dirty="0"/>
                <a:t>ton</a:t>
              </a:r>
            </a:p>
          </p:txBody>
        </p:sp>
        <p:sp>
          <p:nvSpPr>
            <p:cNvPr id="27" name="Line 34"/>
            <p:cNvSpPr>
              <a:spLocks noChangeShapeType="1"/>
            </p:cNvSpPr>
            <p:nvPr/>
          </p:nvSpPr>
          <p:spPr bwMode="auto">
            <a:xfrm>
              <a:off x="3163429" y="5191499"/>
              <a:ext cx="1472056" cy="65572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 name="TextBox 28"/>
          <p:cNvSpPr txBox="1"/>
          <p:nvPr/>
        </p:nvSpPr>
        <p:spPr>
          <a:xfrm>
            <a:off x="7010401" y="2640721"/>
            <a:ext cx="1802096" cy="461665"/>
          </a:xfrm>
          <a:prstGeom prst="rect">
            <a:avLst/>
          </a:prstGeom>
          <a:noFill/>
        </p:spPr>
        <p:txBody>
          <a:bodyPr wrap="none" rtlCol="0">
            <a:spAutoFit/>
          </a:bodyPr>
          <a:lstStyle/>
          <a:p>
            <a:r>
              <a:rPr lang="en-US" sz="2400" dirty="0"/>
              <a:t>1 </a:t>
            </a:r>
            <a:r>
              <a:rPr lang="en-US" sz="2400" dirty="0" err="1"/>
              <a:t>oz</a:t>
            </a:r>
            <a:r>
              <a:rPr lang="en-US" sz="2400" dirty="0"/>
              <a:t> = 28.3 g</a:t>
            </a:r>
          </a:p>
        </p:txBody>
      </p:sp>
      <p:sp>
        <p:nvSpPr>
          <p:cNvPr id="32" name="TextBox 31"/>
          <p:cNvSpPr txBox="1"/>
          <p:nvPr/>
        </p:nvSpPr>
        <p:spPr>
          <a:xfrm>
            <a:off x="7010400" y="2640721"/>
            <a:ext cx="1802096" cy="461665"/>
          </a:xfrm>
          <a:prstGeom prst="rect">
            <a:avLst/>
          </a:prstGeom>
          <a:noFill/>
        </p:spPr>
        <p:txBody>
          <a:bodyPr wrap="none" rtlCol="0">
            <a:spAutoFit/>
          </a:bodyPr>
          <a:lstStyle/>
          <a:p>
            <a:r>
              <a:rPr lang="en-US" sz="2400" dirty="0"/>
              <a:t>1 </a:t>
            </a:r>
            <a:r>
              <a:rPr lang="en-US" sz="2400" dirty="0" err="1">
                <a:solidFill>
                  <a:srgbClr val="00B0F0"/>
                </a:solidFill>
              </a:rPr>
              <a:t>oz</a:t>
            </a:r>
            <a:r>
              <a:rPr lang="en-US" sz="2400" dirty="0"/>
              <a:t> = 28.3 </a:t>
            </a:r>
            <a:r>
              <a:rPr lang="en-US" sz="2400" dirty="0">
                <a:solidFill>
                  <a:srgbClr val="FF40FF"/>
                </a:solidFill>
              </a:rPr>
              <a:t>g</a:t>
            </a:r>
          </a:p>
        </p:txBody>
      </p:sp>
      <p:sp>
        <p:nvSpPr>
          <p:cNvPr id="33" name="Line 34"/>
          <p:cNvSpPr>
            <a:spLocks noChangeShapeType="1"/>
          </p:cNvSpPr>
          <p:nvPr/>
        </p:nvSpPr>
        <p:spPr bwMode="auto">
          <a:xfrm>
            <a:off x="5119111" y="3632245"/>
            <a:ext cx="1756078" cy="6365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Box 33"/>
          <p:cNvSpPr txBox="1"/>
          <p:nvPr/>
        </p:nvSpPr>
        <p:spPr>
          <a:xfrm>
            <a:off x="4644301" y="3352800"/>
            <a:ext cx="474810" cy="461665"/>
          </a:xfrm>
          <a:prstGeom prst="rect">
            <a:avLst/>
          </a:prstGeom>
          <a:noFill/>
        </p:spPr>
        <p:txBody>
          <a:bodyPr wrap="none" rtlCol="0">
            <a:spAutoFit/>
          </a:bodyPr>
          <a:lstStyle/>
          <a:p>
            <a:r>
              <a:rPr lang="en-US" sz="2400" dirty="0" err="1">
                <a:solidFill>
                  <a:srgbClr val="00B0F0"/>
                </a:solidFill>
              </a:rPr>
              <a:t>oz</a:t>
            </a:r>
            <a:endParaRPr lang="en-US" sz="2400" dirty="0">
              <a:solidFill>
                <a:srgbClr val="00B0F0"/>
              </a:solidFill>
            </a:endParaRPr>
          </a:p>
        </p:txBody>
      </p:sp>
      <p:sp>
        <p:nvSpPr>
          <p:cNvPr id="42" name="TextBox 41"/>
          <p:cNvSpPr txBox="1"/>
          <p:nvPr/>
        </p:nvSpPr>
        <p:spPr>
          <a:xfrm>
            <a:off x="6877928" y="4090493"/>
            <a:ext cx="338554" cy="461665"/>
          </a:xfrm>
          <a:prstGeom prst="rect">
            <a:avLst/>
          </a:prstGeom>
          <a:noFill/>
        </p:spPr>
        <p:txBody>
          <a:bodyPr wrap="none" rtlCol="0">
            <a:spAutoFit/>
          </a:bodyPr>
          <a:lstStyle/>
          <a:p>
            <a:r>
              <a:rPr lang="en-US" sz="2400" dirty="0">
                <a:solidFill>
                  <a:srgbClr val="FF40FF"/>
                </a:solidFill>
              </a:rPr>
              <a:t>g</a:t>
            </a:r>
          </a:p>
        </p:txBody>
      </p:sp>
      <p:graphicFrame>
        <p:nvGraphicFramePr>
          <p:cNvPr id="36" name="Object 35"/>
          <p:cNvGraphicFramePr>
            <a:graphicFrameLocks noChangeAspect="1"/>
          </p:cNvGraphicFramePr>
          <p:nvPr>
            <p:extLst>
              <p:ext uri="{D42A27DB-BD31-4B8C-83A1-F6EECF244321}">
                <p14:modId xmlns:p14="http://schemas.microsoft.com/office/powerpoint/2010/main" val="2869961704"/>
              </p:ext>
            </p:extLst>
          </p:nvPr>
        </p:nvGraphicFramePr>
        <p:xfrm>
          <a:off x="1524000" y="5562600"/>
          <a:ext cx="9111600" cy="1079100"/>
        </p:xfrm>
        <a:graphic>
          <a:graphicData uri="http://schemas.openxmlformats.org/presentationml/2006/ole">
            <mc:AlternateContent xmlns:mc="http://schemas.openxmlformats.org/markup-compatibility/2006">
              <mc:Choice xmlns:v="urn:schemas-microsoft-com:vml" Requires="v">
                <p:oleObj name="Equation" r:id="rId3" imgW="3644640" imgH="431640" progId="Equation.DSMT4">
                  <p:embed/>
                </p:oleObj>
              </mc:Choice>
              <mc:Fallback>
                <p:oleObj name="Equation" r:id="rId3" imgW="3644640" imgH="431640" progId="Equation.DSMT4">
                  <p:embed/>
                  <p:pic>
                    <p:nvPicPr>
                      <p:cNvPr id="36" name="Object 35"/>
                      <p:cNvPicPr>
                        <a:picLocks noChangeAspect="1" noChangeArrowheads="1"/>
                      </p:cNvPicPr>
                      <p:nvPr/>
                    </p:nvPicPr>
                    <p:blipFill>
                      <a:blip r:embed="rId4"/>
                      <a:srcRect/>
                      <a:stretch>
                        <a:fillRect/>
                      </a:stretch>
                    </p:blipFill>
                    <p:spPr bwMode="auto">
                      <a:xfrm>
                        <a:off x="1524000" y="5562600"/>
                        <a:ext cx="9111600" cy="1079100"/>
                      </a:xfrm>
                      <a:prstGeom prst="rect">
                        <a:avLst/>
                      </a:prstGeom>
                      <a:noFill/>
                    </p:spPr>
                  </p:pic>
                </p:oleObj>
              </mc:Fallback>
            </mc:AlternateContent>
          </a:graphicData>
        </a:graphic>
      </p:graphicFrame>
      <p:graphicFrame>
        <p:nvGraphicFramePr>
          <p:cNvPr id="38" name="Object 4"/>
          <p:cNvGraphicFramePr>
            <a:graphicFrameLocks noChangeAspect="1"/>
          </p:cNvGraphicFramePr>
          <p:nvPr>
            <p:extLst>
              <p:ext uri="{D42A27DB-BD31-4B8C-83A1-F6EECF244321}">
                <p14:modId xmlns:p14="http://schemas.microsoft.com/office/powerpoint/2010/main" val="3423263734"/>
              </p:ext>
            </p:extLst>
          </p:nvPr>
        </p:nvGraphicFramePr>
        <p:xfrm>
          <a:off x="1524000" y="5562600"/>
          <a:ext cx="5555700" cy="1079100"/>
        </p:xfrm>
        <a:graphic>
          <a:graphicData uri="http://schemas.openxmlformats.org/presentationml/2006/ole">
            <mc:AlternateContent xmlns:mc="http://schemas.openxmlformats.org/markup-compatibility/2006">
              <mc:Choice xmlns:v="urn:schemas-microsoft-com:vml" Requires="v">
                <p:oleObj name="Equation" r:id="rId5" imgW="2222280" imgH="431640" progId="Equation.DSMT4">
                  <p:embed/>
                </p:oleObj>
              </mc:Choice>
              <mc:Fallback>
                <p:oleObj name="Equation" r:id="rId5" imgW="2222280" imgH="431640" progId="Equation.DSMT4">
                  <p:embed/>
                  <p:pic>
                    <p:nvPicPr>
                      <p:cNvPr id="38" name="Object 4"/>
                      <p:cNvPicPr>
                        <a:picLocks noChangeAspect="1" noChangeArrowheads="1"/>
                      </p:cNvPicPr>
                      <p:nvPr/>
                    </p:nvPicPr>
                    <p:blipFill>
                      <a:blip r:embed="rId6"/>
                      <a:srcRect/>
                      <a:stretch>
                        <a:fillRect/>
                      </a:stretch>
                    </p:blipFill>
                    <p:spPr bwMode="auto">
                      <a:xfrm>
                        <a:off x="1524000" y="5562600"/>
                        <a:ext cx="5555700" cy="1079100"/>
                      </a:xfrm>
                      <a:prstGeom prst="rect">
                        <a:avLst/>
                      </a:prstGeom>
                      <a:noFill/>
                    </p:spPr>
                  </p:pic>
                </p:oleObj>
              </mc:Fallback>
            </mc:AlternateContent>
          </a:graphicData>
        </a:graphic>
      </p:graphicFrame>
      <p:graphicFrame>
        <p:nvGraphicFramePr>
          <p:cNvPr id="39" name="Object 4"/>
          <p:cNvGraphicFramePr>
            <a:graphicFrameLocks noChangeAspect="1"/>
          </p:cNvGraphicFramePr>
          <p:nvPr>
            <p:extLst>
              <p:ext uri="{D42A27DB-BD31-4B8C-83A1-F6EECF244321}">
                <p14:modId xmlns:p14="http://schemas.microsoft.com/office/powerpoint/2010/main" val="3257401320"/>
              </p:ext>
            </p:extLst>
          </p:nvPr>
        </p:nvGraphicFramePr>
        <p:xfrm>
          <a:off x="1524000" y="5562600"/>
          <a:ext cx="5555700" cy="1079100"/>
        </p:xfrm>
        <a:graphic>
          <a:graphicData uri="http://schemas.openxmlformats.org/presentationml/2006/ole">
            <mc:AlternateContent xmlns:mc="http://schemas.openxmlformats.org/markup-compatibility/2006">
              <mc:Choice xmlns:v="urn:schemas-microsoft-com:vml" Requires="v">
                <p:oleObj name="Equation" r:id="rId7" imgW="2222280" imgH="431640" progId="Equation.DSMT4">
                  <p:embed/>
                </p:oleObj>
              </mc:Choice>
              <mc:Fallback>
                <p:oleObj name="Equation" r:id="rId7" imgW="2222280" imgH="431640" progId="Equation.DSMT4">
                  <p:embed/>
                  <p:pic>
                    <p:nvPicPr>
                      <p:cNvPr id="39" name="Object 4"/>
                      <p:cNvPicPr>
                        <a:picLocks noChangeAspect="1" noChangeArrowheads="1"/>
                      </p:cNvPicPr>
                      <p:nvPr/>
                    </p:nvPicPr>
                    <p:blipFill>
                      <a:blip r:embed="rId8"/>
                      <a:srcRect/>
                      <a:stretch>
                        <a:fillRect/>
                      </a:stretch>
                    </p:blipFill>
                    <p:spPr bwMode="auto">
                      <a:xfrm>
                        <a:off x="1524000" y="5562600"/>
                        <a:ext cx="5555700" cy="1079100"/>
                      </a:xfrm>
                      <a:prstGeom prst="rect">
                        <a:avLst/>
                      </a:prstGeom>
                      <a:noFill/>
                    </p:spPr>
                  </p:pic>
                </p:oleObj>
              </mc:Fallback>
            </mc:AlternateContent>
          </a:graphicData>
        </a:graphic>
      </p:graphicFrame>
      <p:graphicFrame>
        <p:nvGraphicFramePr>
          <p:cNvPr id="40" name="Object 4"/>
          <p:cNvGraphicFramePr>
            <a:graphicFrameLocks noChangeAspect="1"/>
          </p:cNvGraphicFramePr>
          <p:nvPr>
            <p:extLst>
              <p:ext uri="{D42A27DB-BD31-4B8C-83A1-F6EECF244321}">
                <p14:modId xmlns:p14="http://schemas.microsoft.com/office/powerpoint/2010/main" val="2043056331"/>
              </p:ext>
            </p:extLst>
          </p:nvPr>
        </p:nvGraphicFramePr>
        <p:xfrm>
          <a:off x="1524000" y="5594550"/>
          <a:ext cx="5460300" cy="1015200"/>
        </p:xfrm>
        <a:graphic>
          <a:graphicData uri="http://schemas.openxmlformats.org/presentationml/2006/ole">
            <mc:AlternateContent xmlns:mc="http://schemas.openxmlformats.org/markup-compatibility/2006">
              <mc:Choice xmlns:v="urn:schemas-microsoft-com:vml" Requires="v">
                <p:oleObj name="Equation" r:id="rId9" imgW="2184120" imgH="406080" progId="Equation.DSMT4">
                  <p:embed/>
                </p:oleObj>
              </mc:Choice>
              <mc:Fallback>
                <p:oleObj name="Equation" r:id="rId9" imgW="2184120" imgH="406080" progId="Equation.DSMT4">
                  <p:embed/>
                  <p:pic>
                    <p:nvPicPr>
                      <p:cNvPr id="40" name="Object 4"/>
                      <p:cNvPicPr>
                        <a:picLocks noChangeAspect="1" noChangeArrowheads="1"/>
                      </p:cNvPicPr>
                      <p:nvPr/>
                    </p:nvPicPr>
                    <p:blipFill>
                      <a:blip r:embed="rId10"/>
                      <a:srcRect/>
                      <a:stretch>
                        <a:fillRect/>
                      </a:stretch>
                    </p:blipFill>
                    <p:spPr bwMode="auto">
                      <a:xfrm>
                        <a:off x="1524000" y="5594550"/>
                        <a:ext cx="5460300" cy="1015200"/>
                      </a:xfrm>
                      <a:prstGeom prst="rect">
                        <a:avLst/>
                      </a:prstGeom>
                      <a:noFill/>
                    </p:spPr>
                  </p:pic>
                </p:oleObj>
              </mc:Fallback>
            </mc:AlternateContent>
          </a:graphicData>
        </a:graphic>
      </p:graphicFrame>
      <p:graphicFrame>
        <p:nvGraphicFramePr>
          <p:cNvPr id="43" name="Object 4"/>
          <p:cNvGraphicFramePr>
            <a:graphicFrameLocks noChangeAspect="1"/>
          </p:cNvGraphicFramePr>
          <p:nvPr>
            <p:extLst>
              <p:ext uri="{D42A27DB-BD31-4B8C-83A1-F6EECF244321}">
                <p14:modId xmlns:p14="http://schemas.microsoft.com/office/powerpoint/2010/main" val="3515113421"/>
              </p:ext>
            </p:extLst>
          </p:nvPr>
        </p:nvGraphicFramePr>
        <p:xfrm>
          <a:off x="1524000" y="5594550"/>
          <a:ext cx="3078900" cy="983700"/>
        </p:xfrm>
        <a:graphic>
          <a:graphicData uri="http://schemas.openxmlformats.org/presentationml/2006/ole">
            <mc:AlternateContent xmlns:mc="http://schemas.openxmlformats.org/markup-compatibility/2006">
              <mc:Choice xmlns:v="urn:schemas-microsoft-com:vml" Requires="v">
                <p:oleObj name="Equation" r:id="rId11" imgW="1231560" imgH="393480" progId="Equation.DSMT4">
                  <p:embed/>
                </p:oleObj>
              </mc:Choice>
              <mc:Fallback>
                <p:oleObj name="Equation" r:id="rId11" imgW="1231560" imgH="393480" progId="Equation.DSMT4">
                  <p:embed/>
                  <p:pic>
                    <p:nvPicPr>
                      <p:cNvPr id="43" name="Object 4"/>
                      <p:cNvPicPr>
                        <a:picLocks noChangeAspect="1" noChangeArrowheads="1"/>
                      </p:cNvPicPr>
                      <p:nvPr/>
                    </p:nvPicPr>
                    <p:blipFill>
                      <a:blip r:embed="rId12"/>
                      <a:srcRect/>
                      <a:stretch>
                        <a:fillRect/>
                      </a:stretch>
                    </p:blipFill>
                    <p:spPr bwMode="auto">
                      <a:xfrm>
                        <a:off x="1524000" y="5594550"/>
                        <a:ext cx="3078900" cy="983700"/>
                      </a:xfrm>
                      <a:prstGeom prst="rect">
                        <a:avLst/>
                      </a:prstGeom>
                      <a:noFill/>
                    </p:spPr>
                  </p:pic>
                </p:oleObj>
              </mc:Fallback>
            </mc:AlternateContent>
          </a:graphicData>
        </a:graphic>
      </p:graphicFrame>
      <p:graphicFrame>
        <p:nvGraphicFramePr>
          <p:cNvPr id="44" name="Object 4"/>
          <p:cNvGraphicFramePr>
            <a:graphicFrameLocks noChangeAspect="1"/>
          </p:cNvGraphicFramePr>
          <p:nvPr>
            <p:extLst>
              <p:ext uri="{D42A27DB-BD31-4B8C-83A1-F6EECF244321}">
                <p14:modId xmlns:p14="http://schemas.microsoft.com/office/powerpoint/2010/main" val="4076357375"/>
              </p:ext>
            </p:extLst>
          </p:nvPr>
        </p:nvGraphicFramePr>
        <p:xfrm>
          <a:off x="1524000" y="5653628"/>
          <a:ext cx="3078900" cy="888300"/>
        </p:xfrm>
        <a:graphic>
          <a:graphicData uri="http://schemas.openxmlformats.org/presentationml/2006/ole">
            <mc:AlternateContent xmlns:mc="http://schemas.openxmlformats.org/markup-compatibility/2006">
              <mc:Choice xmlns:v="urn:schemas-microsoft-com:vml" Requires="v">
                <p:oleObj name="Equation" r:id="rId13" imgW="1231560" imgH="355320" progId="Equation.DSMT4">
                  <p:embed/>
                </p:oleObj>
              </mc:Choice>
              <mc:Fallback>
                <p:oleObj name="Equation" r:id="rId13" imgW="1231560" imgH="355320" progId="Equation.DSMT4">
                  <p:embed/>
                  <p:pic>
                    <p:nvPicPr>
                      <p:cNvPr id="44" name="Object 4"/>
                      <p:cNvPicPr>
                        <a:picLocks noChangeAspect="1" noChangeArrowheads="1"/>
                      </p:cNvPicPr>
                      <p:nvPr/>
                    </p:nvPicPr>
                    <p:blipFill>
                      <a:blip r:embed="rId14"/>
                      <a:srcRect/>
                      <a:stretch>
                        <a:fillRect/>
                      </a:stretch>
                    </p:blipFill>
                    <p:spPr bwMode="auto">
                      <a:xfrm>
                        <a:off x="1524000" y="5653628"/>
                        <a:ext cx="3078900" cy="888300"/>
                      </a:xfrm>
                      <a:prstGeom prst="rect">
                        <a:avLst/>
                      </a:prstGeom>
                      <a:noFill/>
                    </p:spPr>
                  </p:pic>
                </p:oleObj>
              </mc:Fallback>
            </mc:AlternateContent>
          </a:graphicData>
        </a:graphic>
      </p:graphicFrame>
      <p:graphicFrame>
        <p:nvGraphicFramePr>
          <p:cNvPr id="45" name="Object 4"/>
          <p:cNvGraphicFramePr>
            <a:graphicFrameLocks noChangeAspect="1"/>
          </p:cNvGraphicFramePr>
          <p:nvPr>
            <p:extLst>
              <p:ext uri="{D42A27DB-BD31-4B8C-83A1-F6EECF244321}">
                <p14:modId xmlns:p14="http://schemas.microsoft.com/office/powerpoint/2010/main" val="2177113456"/>
              </p:ext>
            </p:extLst>
          </p:nvPr>
        </p:nvGraphicFramePr>
        <p:xfrm>
          <a:off x="1526126" y="5653628"/>
          <a:ext cx="1935900" cy="888300"/>
        </p:xfrm>
        <a:graphic>
          <a:graphicData uri="http://schemas.openxmlformats.org/presentationml/2006/ole">
            <mc:AlternateContent xmlns:mc="http://schemas.openxmlformats.org/markup-compatibility/2006">
              <mc:Choice xmlns:v="urn:schemas-microsoft-com:vml" Requires="v">
                <p:oleObj name="Equation" r:id="rId15" imgW="774360" imgH="355320" progId="Equation.DSMT4">
                  <p:embed/>
                </p:oleObj>
              </mc:Choice>
              <mc:Fallback>
                <p:oleObj name="Equation" r:id="rId15" imgW="774360" imgH="355320" progId="Equation.DSMT4">
                  <p:embed/>
                  <p:pic>
                    <p:nvPicPr>
                      <p:cNvPr id="45" name="Object 4"/>
                      <p:cNvPicPr>
                        <a:picLocks noChangeAspect="1" noChangeArrowheads="1"/>
                      </p:cNvPicPr>
                      <p:nvPr/>
                    </p:nvPicPr>
                    <p:blipFill>
                      <a:blip r:embed="rId16"/>
                      <a:srcRect/>
                      <a:stretch>
                        <a:fillRect/>
                      </a:stretch>
                    </p:blipFill>
                    <p:spPr bwMode="auto">
                      <a:xfrm>
                        <a:off x="1526126" y="5653628"/>
                        <a:ext cx="1935900" cy="888300"/>
                      </a:xfrm>
                      <a:prstGeom prst="rect">
                        <a:avLst/>
                      </a:prstGeom>
                      <a:noFill/>
                    </p:spPr>
                  </p:pic>
                </p:oleObj>
              </mc:Fallback>
            </mc:AlternateContent>
          </a:graphicData>
        </a:graphic>
      </p:graphicFrame>
      <p:graphicFrame>
        <p:nvGraphicFramePr>
          <p:cNvPr id="46" name="Object 4"/>
          <p:cNvGraphicFramePr>
            <a:graphicFrameLocks noChangeAspect="1"/>
          </p:cNvGraphicFramePr>
          <p:nvPr>
            <p:extLst>
              <p:ext uri="{D42A27DB-BD31-4B8C-83A1-F6EECF244321}">
                <p14:modId xmlns:p14="http://schemas.microsoft.com/office/powerpoint/2010/main" val="1647738338"/>
              </p:ext>
            </p:extLst>
          </p:nvPr>
        </p:nvGraphicFramePr>
        <p:xfrm>
          <a:off x="1526126" y="5653628"/>
          <a:ext cx="1935900" cy="825300"/>
        </p:xfrm>
        <a:graphic>
          <a:graphicData uri="http://schemas.openxmlformats.org/presentationml/2006/ole">
            <mc:AlternateContent xmlns:mc="http://schemas.openxmlformats.org/markup-compatibility/2006">
              <mc:Choice xmlns:v="urn:schemas-microsoft-com:vml" Requires="v">
                <p:oleObj name="Equation" r:id="rId17" imgW="774360" imgH="330120" progId="Equation.DSMT4">
                  <p:embed/>
                </p:oleObj>
              </mc:Choice>
              <mc:Fallback>
                <p:oleObj name="Equation" r:id="rId17" imgW="774360" imgH="330120" progId="Equation.DSMT4">
                  <p:embed/>
                  <p:pic>
                    <p:nvPicPr>
                      <p:cNvPr id="46" name="Object 4"/>
                      <p:cNvPicPr>
                        <a:picLocks noChangeAspect="1" noChangeArrowheads="1"/>
                      </p:cNvPicPr>
                      <p:nvPr/>
                    </p:nvPicPr>
                    <p:blipFill>
                      <a:blip r:embed="rId18"/>
                      <a:srcRect/>
                      <a:stretch>
                        <a:fillRect/>
                      </a:stretch>
                    </p:blipFill>
                    <p:spPr bwMode="auto">
                      <a:xfrm>
                        <a:off x="1526126" y="5653628"/>
                        <a:ext cx="1935900" cy="825300"/>
                      </a:xfrm>
                      <a:prstGeom prst="rect">
                        <a:avLst/>
                      </a:prstGeom>
                      <a:noFill/>
                    </p:spPr>
                  </p:pic>
                </p:oleObj>
              </mc:Fallback>
            </mc:AlternateContent>
          </a:graphicData>
        </a:graphic>
      </p:graphicFrame>
      <p:graphicFrame>
        <p:nvGraphicFramePr>
          <p:cNvPr id="47" name="Object 4"/>
          <p:cNvGraphicFramePr>
            <a:graphicFrameLocks noChangeAspect="1"/>
          </p:cNvGraphicFramePr>
          <p:nvPr>
            <p:extLst>
              <p:ext uri="{D42A27DB-BD31-4B8C-83A1-F6EECF244321}">
                <p14:modId xmlns:p14="http://schemas.microsoft.com/office/powerpoint/2010/main" val="4254938585"/>
              </p:ext>
            </p:extLst>
          </p:nvPr>
        </p:nvGraphicFramePr>
        <p:xfrm>
          <a:off x="1526126" y="5867400"/>
          <a:ext cx="920700" cy="380700"/>
        </p:xfrm>
        <a:graphic>
          <a:graphicData uri="http://schemas.openxmlformats.org/presentationml/2006/ole">
            <mc:AlternateContent xmlns:mc="http://schemas.openxmlformats.org/markup-compatibility/2006">
              <mc:Choice xmlns:v="urn:schemas-microsoft-com:vml" Requires="v">
                <p:oleObj name="Equation" r:id="rId19" imgW="368280" imgH="152280" progId="Equation.DSMT4">
                  <p:embed/>
                </p:oleObj>
              </mc:Choice>
              <mc:Fallback>
                <p:oleObj name="Equation" r:id="rId19" imgW="368280" imgH="152280" progId="Equation.DSMT4">
                  <p:embed/>
                  <p:pic>
                    <p:nvPicPr>
                      <p:cNvPr id="47" name="Object 4"/>
                      <p:cNvPicPr>
                        <a:picLocks noChangeAspect="1" noChangeArrowheads="1"/>
                      </p:cNvPicPr>
                      <p:nvPr/>
                    </p:nvPicPr>
                    <p:blipFill>
                      <a:blip r:embed="rId20"/>
                      <a:srcRect/>
                      <a:stretch>
                        <a:fillRect/>
                      </a:stretch>
                    </p:blipFill>
                    <p:spPr bwMode="auto">
                      <a:xfrm>
                        <a:off x="1526126" y="5867400"/>
                        <a:ext cx="920700" cy="380700"/>
                      </a:xfrm>
                      <a:prstGeom prst="rect">
                        <a:avLst/>
                      </a:prstGeom>
                      <a:noFill/>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217362903"/>
              </p:ext>
            </p:extLst>
          </p:nvPr>
        </p:nvGraphicFramePr>
        <p:xfrm>
          <a:off x="1524000" y="5562600"/>
          <a:ext cx="8001000" cy="1079100"/>
        </p:xfrm>
        <a:graphic>
          <a:graphicData uri="http://schemas.openxmlformats.org/presentationml/2006/ole">
            <mc:AlternateContent xmlns:mc="http://schemas.openxmlformats.org/markup-compatibility/2006">
              <mc:Choice xmlns:v="urn:schemas-microsoft-com:vml" Requires="v">
                <p:oleObj name="Equation" r:id="rId21" imgW="3200400" imgH="431640" progId="Equation.DSMT4">
                  <p:embed/>
                </p:oleObj>
              </mc:Choice>
              <mc:Fallback>
                <p:oleObj name="Equation" r:id="rId21" imgW="3200400" imgH="431640" progId="Equation.DSMT4">
                  <p:embed/>
                  <p:pic>
                    <p:nvPicPr>
                      <p:cNvPr id="37" name="Object 36"/>
                      <p:cNvPicPr>
                        <a:picLocks noChangeAspect="1" noChangeArrowheads="1"/>
                      </p:cNvPicPr>
                      <p:nvPr/>
                    </p:nvPicPr>
                    <p:blipFill>
                      <a:blip r:embed="rId22"/>
                      <a:srcRect/>
                      <a:stretch>
                        <a:fillRect/>
                      </a:stretch>
                    </p:blipFill>
                    <p:spPr bwMode="auto">
                      <a:xfrm>
                        <a:off x="1524000" y="5562600"/>
                        <a:ext cx="8001000" cy="1079100"/>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252764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9" presetClass="emph" presetSubtype="0" grpId="0" nodeType="withEffect">
                                  <p:stCondLst>
                                    <p:cond delay="0"/>
                                  </p:stCondLst>
                                  <p:childTnLst>
                                    <p:set>
                                      <p:cBhvr>
                                        <p:cTn id="18" dur="indefinite"/>
                                        <p:tgtEl>
                                          <p:spTgt spid="25"/>
                                        </p:tgtEl>
                                        <p:attrNameLst>
                                          <p:attrName>style.opacity</p:attrName>
                                        </p:attrNameLst>
                                      </p:cBhvr>
                                      <p:to>
                                        <p:strVal val="0.25"/>
                                      </p:to>
                                    </p:set>
                                    <p:animEffect filter="image" prLst="opacity: 0.25">
                                      <p:cBhvr rctx="IE">
                                        <p:cTn id="19" dur="indefinite"/>
                                        <p:tgtEl>
                                          <p:spTgt spid="25"/>
                                        </p:tgtEl>
                                      </p:cBhvr>
                                    </p:animEffect>
                                  </p:childTnLst>
                                </p:cTn>
                              </p:par>
                              <p:par>
                                <p:cTn id="20" presetID="9" presetClass="emph" presetSubtype="0" grpId="0" nodeType="withEffect">
                                  <p:stCondLst>
                                    <p:cond delay="0"/>
                                  </p:stCondLst>
                                  <p:childTnLst>
                                    <p:set>
                                      <p:cBhvr>
                                        <p:cTn id="21" dur="indefinite"/>
                                        <p:tgtEl>
                                          <p:spTgt spid="15"/>
                                        </p:tgtEl>
                                        <p:attrNameLst>
                                          <p:attrName>style.opacity</p:attrName>
                                        </p:attrNameLst>
                                      </p:cBhvr>
                                      <p:to>
                                        <p:strVal val="0.25"/>
                                      </p:to>
                                    </p:set>
                                    <p:animEffect filter="image" prLst="opacity: 0.25">
                                      <p:cBhvr rctx="IE">
                                        <p:cTn id="22" dur="indefinite"/>
                                        <p:tgtEl>
                                          <p:spTgt spid="15"/>
                                        </p:tgtEl>
                                      </p:cBhvr>
                                    </p:animEffect>
                                  </p:childTnLst>
                                </p:cTn>
                              </p:par>
                              <p:par>
                                <p:cTn id="23" presetID="9" presetClass="emph" presetSubtype="0" nodeType="withEffect">
                                  <p:stCondLst>
                                    <p:cond delay="0"/>
                                  </p:stCondLst>
                                  <p:childTnLst>
                                    <p:set>
                                      <p:cBhvr>
                                        <p:cTn id="24" dur="indefinite"/>
                                        <p:tgtEl>
                                          <p:spTgt spid="2"/>
                                        </p:tgtEl>
                                        <p:attrNameLst>
                                          <p:attrName>style.opacity</p:attrName>
                                        </p:attrNameLst>
                                      </p:cBhvr>
                                      <p:to>
                                        <p:strVal val="0.25"/>
                                      </p:to>
                                    </p:set>
                                    <p:animEffect filter="image" prLst="opacity: 0.25">
                                      <p:cBhvr rctx="IE">
                                        <p:cTn id="25" dur="indefinite"/>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47"/>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46"/>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45"/>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4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43"/>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40"/>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39"/>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38"/>
                                        </p:tgtEl>
                                        <p:attrNameLst>
                                          <p:attrName>style.visibility</p:attrName>
                                        </p:attrNameLst>
                                      </p:cBhvr>
                                      <p:to>
                                        <p:strVal val="hidden"/>
                                      </p:to>
                                    </p:set>
                                  </p:childTnLst>
                                </p:cTn>
                              </p:par>
                              <p:par>
                                <p:cTn id="76" presetID="1" presetClass="entr" presetSubtype="0"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animBg="1"/>
      <p:bldP spid="29" grpId="0"/>
      <p:bldP spid="32" grpId="0"/>
      <p:bldP spid="33" grpId="0" animBg="1"/>
      <p:bldP spid="34"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4"/>
          <p:cNvGraphicFramePr>
            <a:graphicFrameLocks noChangeAspect="1"/>
          </p:cNvGraphicFramePr>
          <p:nvPr>
            <p:extLst>
              <p:ext uri="{D42A27DB-BD31-4B8C-83A1-F6EECF244321}">
                <p14:modId xmlns:p14="http://schemas.microsoft.com/office/powerpoint/2010/main" val="555678767"/>
              </p:ext>
            </p:extLst>
          </p:nvPr>
        </p:nvGraphicFramePr>
        <p:xfrm>
          <a:off x="1096963" y="5654675"/>
          <a:ext cx="6540500" cy="1046163"/>
        </p:xfrm>
        <a:graphic>
          <a:graphicData uri="http://schemas.openxmlformats.org/presentationml/2006/ole">
            <mc:AlternateContent xmlns:mc="http://schemas.openxmlformats.org/markup-compatibility/2006">
              <mc:Choice xmlns:v="urn:schemas-microsoft-com:vml" Requires="v">
                <p:oleObj name="Equation" r:id="rId3" imgW="2616120" imgH="419040" progId="Equation.DSMT4">
                  <p:embed/>
                </p:oleObj>
              </mc:Choice>
              <mc:Fallback>
                <p:oleObj name="Equation" r:id="rId3" imgW="2616120" imgH="419040" progId="Equation.DSMT4">
                  <p:embed/>
                  <p:pic>
                    <p:nvPicPr>
                      <p:cNvPr id="61" name="Object 4"/>
                      <p:cNvPicPr>
                        <a:picLocks noChangeAspect="1" noChangeArrowheads="1"/>
                      </p:cNvPicPr>
                      <p:nvPr/>
                    </p:nvPicPr>
                    <p:blipFill>
                      <a:blip r:embed="rId4"/>
                      <a:srcRect/>
                      <a:stretch>
                        <a:fillRect/>
                      </a:stretch>
                    </p:blipFill>
                    <p:spPr bwMode="auto">
                      <a:xfrm>
                        <a:off x="1096963" y="5654675"/>
                        <a:ext cx="6540500" cy="1046163"/>
                      </a:xfrm>
                      <a:prstGeom prst="rect">
                        <a:avLst/>
                      </a:prstGeom>
                      <a:noFill/>
                    </p:spPr>
                  </p:pic>
                </p:oleObj>
              </mc:Fallback>
            </mc:AlternateContent>
          </a:graphicData>
        </a:graphic>
      </p:graphicFrame>
      <p:sp>
        <p:nvSpPr>
          <p:cNvPr id="42" name="TextBox 41"/>
          <p:cNvSpPr txBox="1"/>
          <p:nvPr/>
        </p:nvSpPr>
        <p:spPr>
          <a:xfrm>
            <a:off x="6877928" y="4090493"/>
            <a:ext cx="338554" cy="461665"/>
          </a:xfrm>
          <a:prstGeom prst="rect">
            <a:avLst/>
          </a:prstGeom>
          <a:noFill/>
        </p:spPr>
        <p:txBody>
          <a:bodyPr wrap="none" rtlCol="0">
            <a:spAutoFit/>
          </a:bodyPr>
          <a:lstStyle/>
          <a:p>
            <a:r>
              <a:rPr lang="en-US" sz="2400" dirty="0">
                <a:solidFill>
                  <a:srgbClr val="FF40FF"/>
                </a:solidFill>
              </a:rPr>
              <a:t>g</a:t>
            </a:r>
          </a:p>
        </p:txBody>
      </p:sp>
      <p:sp>
        <p:nvSpPr>
          <p:cNvPr id="14" name="TextBox 13"/>
          <p:cNvSpPr txBox="1"/>
          <p:nvPr/>
        </p:nvSpPr>
        <p:spPr>
          <a:xfrm>
            <a:off x="4644301" y="3352800"/>
            <a:ext cx="474810" cy="461665"/>
          </a:xfrm>
          <a:prstGeom prst="rect">
            <a:avLst/>
          </a:prstGeom>
          <a:noFill/>
        </p:spPr>
        <p:txBody>
          <a:bodyPr wrap="none" rtlCol="0">
            <a:spAutoFit/>
          </a:bodyPr>
          <a:lstStyle/>
          <a:p>
            <a:r>
              <a:rPr lang="en-US" sz="2400" dirty="0" err="1">
                <a:solidFill>
                  <a:srgbClr val="00B0F0"/>
                </a:solidFill>
              </a:rPr>
              <a:t>oz</a:t>
            </a:r>
            <a:endParaRPr lang="en-US" sz="2400" dirty="0">
              <a:solidFill>
                <a:srgbClr val="00B0F0"/>
              </a:solidFill>
            </a:endParaRPr>
          </a:p>
        </p:txBody>
      </p:sp>
      <p:sp>
        <p:nvSpPr>
          <p:cNvPr id="13" name="TextBox 12"/>
          <p:cNvSpPr txBox="1"/>
          <p:nvPr/>
        </p:nvSpPr>
        <p:spPr>
          <a:xfrm>
            <a:off x="2600943" y="4089001"/>
            <a:ext cx="423514" cy="461665"/>
          </a:xfrm>
          <a:prstGeom prst="rect">
            <a:avLst/>
          </a:prstGeom>
          <a:noFill/>
        </p:spPr>
        <p:txBody>
          <a:bodyPr wrap="none" rtlCol="0">
            <a:spAutoFit/>
          </a:bodyPr>
          <a:lstStyle/>
          <a:p>
            <a:r>
              <a:rPr lang="en-US" sz="2400" dirty="0" err="1">
                <a:solidFill>
                  <a:schemeClr val="accent6">
                    <a:lumMod val="75000"/>
                  </a:schemeClr>
                </a:solidFill>
              </a:rPr>
              <a:t>lb</a:t>
            </a:r>
            <a:endParaRPr lang="en-US" sz="2400" dirty="0">
              <a:solidFill>
                <a:schemeClr val="accent6">
                  <a:lumMod val="75000"/>
                </a:schemeClr>
              </a:solidFill>
            </a:endParaRPr>
          </a:p>
        </p:txBody>
      </p:sp>
      <p:sp>
        <p:nvSpPr>
          <p:cNvPr id="32" name="TextBox 31"/>
          <p:cNvSpPr txBox="1"/>
          <p:nvPr/>
        </p:nvSpPr>
        <p:spPr>
          <a:xfrm>
            <a:off x="7010400" y="2640721"/>
            <a:ext cx="1802096" cy="461665"/>
          </a:xfrm>
          <a:prstGeom prst="rect">
            <a:avLst/>
          </a:prstGeom>
          <a:noFill/>
        </p:spPr>
        <p:txBody>
          <a:bodyPr wrap="none" rtlCol="0">
            <a:spAutoFit/>
          </a:bodyPr>
          <a:lstStyle/>
          <a:p>
            <a:r>
              <a:rPr lang="en-US" sz="2400" dirty="0"/>
              <a:t>1 </a:t>
            </a:r>
            <a:r>
              <a:rPr lang="en-US" sz="2400" dirty="0" err="1">
                <a:solidFill>
                  <a:srgbClr val="00B0F0"/>
                </a:solidFill>
              </a:rPr>
              <a:t>oz</a:t>
            </a:r>
            <a:r>
              <a:rPr lang="en-US" sz="2400" dirty="0"/>
              <a:t> = 28.3 </a:t>
            </a:r>
            <a:r>
              <a:rPr lang="en-US" sz="2400" dirty="0">
                <a:solidFill>
                  <a:srgbClr val="FF40FF"/>
                </a:solidFill>
              </a:rPr>
              <a:t>g</a:t>
            </a:r>
          </a:p>
        </p:txBody>
      </p:sp>
      <p:sp>
        <p:nvSpPr>
          <p:cNvPr id="6" name="Rectangle 2"/>
          <p:cNvSpPr>
            <a:spLocks noGrp="1" noChangeArrowheads="1"/>
          </p:cNvSpPr>
          <p:nvPr>
            <p:ph type="title"/>
          </p:nvPr>
        </p:nvSpPr>
        <p:spPr>
          <a:xfrm>
            <a:off x="1524000" y="1"/>
            <a:ext cx="9144000" cy="685800"/>
          </a:xfrm>
        </p:spPr>
        <p:txBody>
          <a:bodyPr>
            <a:normAutofit fontScale="90000"/>
          </a:bodyPr>
          <a:lstStyle/>
          <a:p>
            <a:r>
              <a:rPr lang="en-US" dirty="0"/>
              <a:t>D.A. Practice</a:t>
            </a:r>
          </a:p>
        </p:txBody>
      </p:sp>
      <p:sp>
        <p:nvSpPr>
          <p:cNvPr id="15" name="TextBox 14"/>
          <p:cNvSpPr txBox="1"/>
          <p:nvPr/>
        </p:nvSpPr>
        <p:spPr>
          <a:xfrm>
            <a:off x="4633797" y="4085765"/>
            <a:ext cx="492443" cy="461665"/>
          </a:xfrm>
          <a:prstGeom prst="rect">
            <a:avLst/>
          </a:prstGeom>
          <a:noFill/>
        </p:spPr>
        <p:txBody>
          <a:bodyPr wrap="none" rtlCol="0">
            <a:spAutoFit/>
          </a:bodyPr>
          <a:lstStyle/>
          <a:p>
            <a:r>
              <a:rPr lang="en-US" sz="2400" dirty="0"/>
              <a:t>kg</a:t>
            </a:r>
          </a:p>
        </p:txBody>
      </p:sp>
      <p:sp>
        <p:nvSpPr>
          <p:cNvPr id="25" name="Line 34"/>
          <p:cNvSpPr>
            <a:spLocks noChangeShapeType="1"/>
          </p:cNvSpPr>
          <p:nvPr/>
        </p:nvSpPr>
        <p:spPr bwMode="auto">
          <a:xfrm>
            <a:off x="3163429" y="4316850"/>
            <a:ext cx="147205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4"/>
          <p:cNvSpPr>
            <a:spLocks noChangeShapeType="1"/>
          </p:cNvSpPr>
          <p:nvPr/>
        </p:nvSpPr>
        <p:spPr bwMode="auto">
          <a:xfrm flipV="1">
            <a:off x="3163429" y="3632245"/>
            <a:ext cx="1480872" cy="6100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 name="Group 1"/>
          <p:cNvGrpSpPr/>
          <p:nvPr/>
        </p:nvGrpSpPr>
        <p:grpSpPr>
          <a:xfrm>
            <a:off x="3163429" y="4394245"/>
            <a:ext cx="2006978" cy="893064"/>
            <a:chOff x="3163429" y="5191499"/>
            <a:chExt cx="2006978" cy="893064"/>
          </a:xfrm>
        </p:grpSpPr>
        <p:sp>
          <p:nvSpPr>
            <p:cNvPr id="16" name="TextBox 15"/>
            <p:cNvSpPr txBox="1"/>
            <p:nvPr/>
          </p:nvSpPr>
          <p:spPr>
            <a:xfrm>
              <a:off x="4593005" y="5622898"/>
              <a:ext cx="577402" cy="461665"/>
            </a:xfrm>
            <a:prstGeom prst="rect">
              <a:avLst/>
            </a:prstGeom>
            <a:noFill/>
          </p:spPr>
          <p:txBody>
            <a:bodyPr wrap="none" rtlCol="0">
              <a:spAutoFit/>
            </a:bodyPr>
            <a:lstStyle/>
            <a:p>
              <a:r>
                <a:rPr lang="en-US" sz="2400" dirty="0"/>
                <a:t>ton</a:t>
              </a:r>
            </a:p>
          </p:txBody>
        </p:sp>
        <p:sp>
          <p:nvSpPr>
            <p:cNvPr id="27" name="Line 34"/>
            <p:cNvSpPr>
              <a:spLocks noChangeShapeType="1"/>
            </p:cNvSpPr>
            <p:nvPr/>
          </p:nvSpPr>
          <p:spPr bwMode="auto">
            <a:xfrm>
              <a:off x="3163429" y="5191499"/>
              <a:ext cx="1472056" cy="65572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 name="Line 34"/>
          <p:cNvSpPr>
            <a:spLocks noChangeShapeType="1"/>
          </p:cNvSpPr>
          <p:nvPr/>
        </p:nvSpPr>
        <p:spPr bwMode="auto">
          <a:xfrm>
            <a:off x="5119111" y="3632245"/>
            <a:ext cx="1756078" cy="6365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TextBox 34"/>
          <p:cNvSpPr txBox="1"/>
          <p:nvPr/>
        </p:nvSpPr>
        <p:spPr>
          <a:xfrm>
            <a:off x="4633797" y="4085765"/>
            <a:ext cx="492443" cy="461665"/>
          </a:xfrm>
          <a:prstGeom prst="rect">
            <a:avLst/>
          </a:prstGeom>
          <a:noFill/>
        </p:spPr>
        <p:txBody>
          <a:bodyPr wrap="none" rtlCol="0">
            <a:spAutoFit/>
          </a:bodyPr>
          <a:lstStyle/>
          <a:p>
            <a:r>
              <a:rPr lang="en-US" sz="2400" dirty="0">
                <a:solidFill>
                  <a:srgbClr val="8000FF"/>
                </a:solidFill>
              </a:rPr>
              <a:t>kg</a:t>
            </a:r>
          </a:p>
        </p:txBody>
      </p:sp>
      <p:sp>
        <p:nvSpPr>
          <p:cNvPr id="54" name="TextBox 53"/>
          <p:cNvSpPr txBox="1"/>
          <p:nvPr/>
        </p:nvSpPr>
        <p:spPr>
          <a:xfrm>
            <a:off x="9701869" y="2640720"/>
            <a:ext cx="1999265" cy="461665"/>
          </a:xfrm>
          <a:prstGeom prst="rect">
            <a:avLst/>
          </a:prstGeom>
          <a:noFill/>
        </p:spPr>
        <p:txBody>
          <a:bodyPr wrap="none" rtlCol="0">
            <a:spAutoFit/>
          </a:bodyPr>
          <a:lstStyle/>
          <a:p>
            <a:r>
              <a:rPr lang="en-US" sz="2400" dirty="0"/>
              <a:t>1 kg = 1x10</a:t>
            </a:r>
            <a:r>
              <a:rPr lang="en-US" sz="2400" baseline="30000" dirty="0"/>
              <a:t>3</a:t>
            </a:r>
            <a:r>
              <a:rPr lang="en-US" sz="2400" dirty="0"/>
              <a:t> g</a:t>
            </a:r>
          </a:p>
        </p:txBody>
      </p:sp>
      <p:sp>
        <p:nvSpPr>
          <p:cNvPr id="55" name="TextBox 54"/>
          <p:cNvSpPr txBox="1"/>
          <p:nvPr/>
        </p:nvSpPr>
        <p:spPr>
          <a:xfrm>
            <a:off x="9701869" y="2640720"/>
            <a:ext cx="1999265" cy="461665"/>
          </a:xfrm>
          <a:prstGeom prst="rect">
            <a:avLst/>
          </a:prstGeom>
          <a:noFill/>
        </p:spPr>
        <p:txBody>
          <a:bodyPr wrap="none" rtlCol="0">
            <a:spAutoFit/>
          </a:bodyPr>
          <a:lstStyle/>
          <a:p>
            <a:r>
              <a:rPr lang="en-US" sz="2400" dirty="0"/>
              <a:t>1 </a:t>
            </a:r>
            <a:r>
              <a:rPr lang="en-US" sz="2400" dirty="0">
                <a:solidFill>
                  <a:srgbClr val="8000FF"/>
                </a:solidFill>
              </a:rPr>
              <a:t>kg</a:t>
            </a:r>
            <a:r>
              <a:rPr lang="en-US" sz="2400" dirty="0"/>
              <a:t> = 1x10</a:t>
            </a:r>
            <a:r>
              <a:rPr lang="en-US" sz="2400" baseline="30000" dirty="0"/>
              <a:t>3</a:t>
            </a:r>
            <a:r>
              <a:rPr lang="en-US" sz="2400" dirty="0"/>
              <a:t> </a:t>
            </a:r>
            <a:r>
              <a:rPr lang="en-US" sz="2400" dirty="0">
                <a:solidFill>
                  <a:srgbClr val="FF40FF"/>
                </a:solidFill>
              </a:rPr>
              <a:t>g</a:t>
            </a:r>
          </a:p>
        </p:txBody>
      </p:sp>
      <p:sp>
        <p:nvSpPr>
          <p:cNvPr id="56" name="Line 34"/>
          <p:cNvSpPr>
            <a:spLocks noChangeShapeType="1"/>
          </p:cNvSpPr>
          <p:nvPr/>
        </p:nvSpPr>
        <p:spPr bwMode="auto">
          <a:xfrm>
            <a:off x="5273079" y="4316850"/>
            <a:ext cx="1472056" cy="0"/>
          </a:xfrm>
          <a:prstGeom prst="line">
            <a:avLst/>
          </a:prstGeom>
          <a:noFill/>
          <a:ln w="2857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7" name="Object 56"/>
          <p:cNvGraphicFramePr>
            <a:graphicFrameLocks noChangeAspect="1"/>
          </p:cNvGraphicFramePr>
          <p:nvPr>
            <p:extLst>
              <p:ext uri="{D42A27DB-BD31-4B8C-83A1-F6EECF244321}">
                <p14:modId xmlns:p14="http://schemas.microsoft.com/office/powerpoint/2010/main" val="3082727749"/>
              </p:ext>
            </p:extLst>
          </p:nvPr>
        </p:nvGraphicFramePr>
        <p:xfrm>
          <a:off x="1096963" y="5622211"/>
          <a:ext cx="10287000" cy="1110600"/>
        </p:xfrm>
        <a:graphic>
          <a:graphicData uri="http://schemas.openxmlformats.org/presentationml/2006/ole">
            <mc:AlternateContent xmlns:mc="http://schemas.openxmlformats.org/markup-compatibility/2006">
              <mc:Choice xmlns:v="urn:schemas-microsoft-com:vml" Requires="v">
                <p:oleObj name="Equation" r:id="rId5" imgW="4114800" imgH="444240" progId="Equation.DSMT4">
                  <p:embed/>
                </p:oleObj>
              </mc:Choice>
              <mc:Fallback>
                <p:oleObj name="Equation" r:id="rId5" imgW="4114800" imgH="444240" progId="Equation.DSMT4">
                  <p:embed/>
                  <p:pic>
                    <p:nvPicPr>
                      <p:cNvPr id="57" name="Object 56"/>
                      <p:cNvPicPr>
                        <a:picLocks noChangeAspect="1" noChangeArrowheads="1"/>
                      </p:cNvPicPr>
                      <p:nvPr/>
                    </p:nvPicPr>
                    <p:blipFill>
                      <a:blip r:embed="rId6"/>
                      <a:srcRect/>
                      <a:stretch>
                        <a:fillRect/>
                      </a:stretch>
                    </p:blipFill>
                    <p:spPr bwMode="auto">
                      <a:xfrm>
                        <a:off x="1096963" y="5622211"/>
                        <a:ext cx="10287000" cy="1110600"/>
                      </a:xfrm>
                      <a:prstGeom prst="rect">
                        <a:avLst/>
                      </a:prstGeom>
                      <a:noFill/>
                    </p:spPr>
                  </p:pic>
                </p:oleObj>
              </mc:Fallback>
            </mc:AlternateContent>
          </a:graphicData>
        </a:graphic>
      </p:graphicFrame>
      <p:graphicFrame>
        <p:nvGraphicFramePr>
          <p:cNvPr id="59" name="Object 4"/>
          <p:cNvGraphicFramePr>
            <a:graphicFrameLocks noChangeAspect="1"/>
          </p:cNvGraphicFramePr>
          <p:nvPr>
            <p:extLst>
              <p:ext uri="{D42A27DB-BD31-4B8C-83A1-F6EECF244321}">
                <p14:modId xmlns:p14="http://schemas.microsoft.com/office/powerpoint/2010/main" val="4146380933"/>
              </p:ext>
            </p:extLst>
          </p:nvPr>
        </p:nvGraphicFramePr>
        <p:xfrm>
          <a:off x="1096963" y="5622211"/>
          <a:ext cx="6762600" cy="1110600"/>
        </p:xfrm>
        <a:graphic>
          <a:graphicData uri="http://schemas.openxmlformats.org/presentationml/2006/ole">
            <mc:AlternateContent xmlns:mc="http://schemas.openxmlformats.org/markup-compatibility/2006">
              <mc:Choice xmlns:v="urn:schemas-microsoft-com:vml" Requires="v">
                <p:oleObj name="Equation" r:id="rId7" imgW="2705040" imgH="444240" progId="Equation.DSMT4">
                  <p:embed/>
                </p:oleObj>
              </mc:Choice>
              <mc:Fallback>
                <p:oleObj name="Equation" r:id="rId7" imgW="2705040" imgH="444240" progId="Equation.DSMT4">
                  <p:embed/>
                  <p:pic>
                    <p:nvPicPr>
                      <p:cNvPr id="59" name="Object 4"/>
                      <p:cNvPicPr>
                        <a:picLocks noChangeAspect="1" noChangeArrowheads="1"/>
                      </p:cNvPicPr>
                      <p:nvPr/>
                    </p:nvPicPr>
                    <p:blipFill>
                      <a:blip r:embed="rId8"/>
                      <a:srcRect/>
                      <a:stretch>
                        <a:fillRect/>
                      </a:stretch>
                    </p:blipFill>
                    <p:spPr bwMode="auto">
                      <a:xfrm>
                        <a:off x="1096963" y="5622211"/>
                        <a:ext cx="6762600" cy="1110600"/>
                      </a:xfrm>
                      <a:prstGeom prst="rect">
                        <a:avLst/>
                      </a:prstGeom>
                      <a:noFill/>
                    </p:spPr>
                  </p:pic>
                </p:oleObj>
              </mc:Fallback>
            </mc:AlternateContent>
          </a:graphicData>
        </a:graphic>
      </p:graphicFrame>
      <p:graphicFrame>
        <p:nvGraphicFramePr>
          <p:cNvPr id="60" name="Object 4"/>
          <p:cNvGraphicFramePr>
            <a:graphicFrameLocks noChangeAspect="1"/>
          </p:cNvGraphicFramePr>
          <p:nvPr>
            <p:extLst>
              <p:ext uri="{D42A27DB-BD31-4B8C-83A1-F6EECF244321}">
                <p14:modId xmlns:p14="http://schemas.microsoft.com/office/powerpoint/2010/main" val="2745139135"/>
              </p:ext>
            </p:extLst>
          </p:nvPr>
        </p:nvGraphicFramePr>
        <p:xfrm>
          <a:off x="1096963" y="5621338"/>
          <a:ext cx="6762750" cy="1111250"/>
        </p:xfrm>
        <a:graphic>
          <a:graphicData uri="http://schemas.openxmlformats.org/presentationml/2006/ole">
            <mc:AlternateContent xmlns:mc="http://schemas.openxmlformats.org/markup-compatibility/2006">
              <mc:Choice xmlns:v="urn:schemas-microsoft-com:vml" Requires="v">
                <p:oleObj name="Equation" r:id="rId9" imgW="2705040" imgH="444240" progId="Equation.DSMT4">
                  <p:embed/>
                </p:oleObj>
              </mc:Choice>
              <mc:Fallback>
                <p:oleObj name="Equation" r:id="rId9" imgW="2705040" imgH="444240" progId="Equation.DSMT4">
                  <p:embed/>
                  <p:pic>
                    <p:nvPicPr>
                      <p:cNvPr id="60" name="Object 4"/>
                      <p:cNvPicPr>
                        <a:picLocks noChangeAspect="1" noChangeArrowheads="1"/>
                      </p:cNvPicPr>
                      <p:nvPr/>
                    </p:nvPicPr>
                    <p:blipFill>
                      <a:blip r:embed="rId10"/>
                      <a:srcRect/>
                      <a:stretch>
                        <a:fillRect/>
                      </a:stretch>
                    </p:blipFill>
                    <p:spPr bwMode="auto">
                      <a:xfrm>
                        <a:off x="1096963" y="5621338"/>
                        <a:ext cx="6762750" cy="1111250"/>
                      </a:xfrm>
                      <a:prstGeom prst="rect">
                        <a:avLst/>
                      </a:prstGeom>
                      <a:noFill/>
                    </p:spPr>
                  </p:pic>
                </p:oleObj>
              </mc:Fallback>
            </mc:AlternateContent>
          </a:graphicData>
        </a:graphic>
      </p:graphicFrame>
      <p:graphicFrame>
        <p:nvGraphicFramePr>
          <p:cNvPr id="62" name="Object 4"/>
          <p:cNvGraphicFramePr>
            <a:graphicFrameLocks noChangeAspect="1"/>
          </p:cNvGraphicFramePr>
          <p:nvPr>
            <p:extLst>
              <p:ext uri="{D42A27DB-BD31-4B8C-83A1-F6EECF244321}">
                <p14:modId xmlns:p14="http://schemas.microsoft.com/office/powerpoint/2010/main" val="248800265"/>
              </p:ext>
            </p:extLst>
          </p:nvPr>
        </p:nvGraphicFramePr>
        <p:xfrm>
          <a:off x="1096963" y="5650498"/>
          <a:ext cx="4221900" cy="1047600"/>
        </p:xfrm>
        <a:graphic>
          <a:graphicData uri="http://schemas.openxmlformats.org/presentationml/2006/ole">
            <mc:AlternateContent xmlns:mc="http://schemas.openxmlformats.org/markup-compatibility/2006">
              <mc:Choice xmlns:v="urn:schemas-microsoft-com:vml" Requires="v">
                <p:oleObj name="Equation" r:id="rId11" imgW="1688760" imgH="419040" progId="Equation.DSMT4">
                  <p:embed/>
                </p:oleObj>
              </mc:Choice>
              <mc:Fallback>
                <p:oleObj name="Equation" r:id="rId11" imgW="1688760" imgH="419040" progId="Equation.DSMT4">
                  <p:embed/>
                  <p:pic>
                    <p:nvPicPr>
                      <p:cNvPr id="62" name="Object 4"/>
                      <p:cNvPicPr>
                        <a:picLocks noChangeAspect="1" noChangeArrowheads="1"/>
                      </p:cNvPicPr>
                      <p:nvPr/>
                    </p:nvPicPr>
                    <p:blipFill>
                      <a:blip r:embed="rId12"/>
                      <a:srcRect/>
                      <a:stretch>
                        <a:fillRect/>
                      </a:stretch>
                    </p:blipFill>
                    <p:spPr bwMode="auto">
                      <a:xfrm>
                        <a:off x="1096963" y="5650498"/>
                        <a:ext cx="4221900" cy="1047600"/>
                      </a:xfrm>
                      <a:prstGeom prst="rect">
                        <a:avLst/>
                      </a:prstGeom>
                      <a:noFill/>
                    </p:spPr>
                  </p:pic>
                </p:oleObj>
              </mc:Fallback>
            </mc:AlternateContent>
          </a:graphicData>
        </a:graphic>
      </p:graphicFrame>
      <p:graphicFrame>
        <p:nvGraphicFramePr>
          <p:cNvPr id="63" name="Object 4"/>
          <p:cNvGraphicFramePr>
            <a:graphicFrameLocks noChangeAspect="1"/>
          </p:cNvGraphicFramePr>
          <p:nvPr>
            <p:extLst>
              <p:ext uri="{D42A27DB-BD31-4B8C-83A1-F6EECF244321}">
                <p14:modId xmlns:p14="http://schemas.microsoft.com/office/powerpoint/2010/main" val="1440095754"/>
              </p:ext>
            </p:extLst>
          </p:nvPr>
        </p:nvGraphicFramePr>
        <p:xfrm>
          <a:off x="1096963" y="5657893"/>
          <a:ext cx="4190400" cy="983700"/>
        </p:xfrm>
        <a:graphic>
          <a:graphicData uri="http://schemas.openxmlformats.org/presentationml/2006/ole">
            <mc:AlternateContent xmlns:mc="http://schemas.openxmlformats.org/markup-compatibility/2006">
              <mc:Choice xmlns:v="urn:schemas-microsoft-com:vml" Requires="v">
                <p:oleObj name="Equation" r:id="rId13" imgW="1676160" imgH="393480" progId="Equation.DSMT4">
                  <p:embed/>
                </p:oleObj>
              </mc:Choice>
              <mc:Fallback>
                <p:oleObj name="Equation" r:id="rId13" imgW="1676160" imgH="393480" progId="Equation.DSMT4">
                  <p:embed/>
                  <p:pic>
                    <p:nvPicPr>
                      <p:cNvPr id="63" name="Object 4"/>
                      <p:cNvPicPr>
                        <a:picLocks noChangeAspect="1" noChangeArrowheads="1"/>
                      </p:cNvPicPr>
                      <p:nvPr/>
                    </p:nvPicPr>
                    <p:blipFill>
                      <a:blip r:embed="rId14"/>
                      <a:srcRect/>
                      <a:stretch>
                        <a:fillRect/>
                      </a:stretch>
                    </p:blipFill>
                    <p:spPr bwMode="auto">
                      <a:xfrm>
                        <a:off x="1096963" y="5657893"/>
                        <a:ext cx="4190400" cy="983700"/>
                      </a:xfrm>
                      <a:prstGeom prst="rect">
                        <a:avLst/>
                      </a:prstGeom>
                      <a:noFill/>
                    </p:spPr>
                  </p:pic>
                </p:oleObj>
              </mc:Fallback>
            </mc:AlternateContent>
          </a:graphicData>
        </a:graphic>
      </p:graphicFrame>
      <p:graphicFrame>
        <p:nvGraphicFramePr>
          <p:cNvPr id="64" name="Object 4"/>
          <p:cNvGraphicFramePr>
            <a:graphicFrameLocks noChangeAspect="1"/>
          </p:cNvGraphicFramePr>
          <p:nvPr>
            <p:extLst>
              <p:ext uri="{D42A27DB-BD31-4B8C-83A1-F6EECF244321}">
                <p14:modId xmlns:p14="http://schemas.microsoft.com/office/powerpoint/2010/main" val="3175012915"/>
              </p:ext>
            </p:extLst>
          </p:nvPr>
        </p:nvGraphicFramePr>
        <p:xfrm>
          <a:off x="1096963" y="5741100"/>
          <a:ext cx="2889000" cy="888300"/>
        </p:xfrm>
        <a:graphic>
          <a:graphicData uri="http://schemas.openxmlformats.org/presentationml/2006/ole">
            <mc:AlternateContent xmlns:mc="http://schemas.openxmlformats.org/markup-compatibility/2006">
              <mc:Choice xmlns:v="urn:schemas-microsoft-com:vml" Requires="v">
                <p:oleObj name="Equation" r:id="rId15" imgW="1155600" imgH="355320" progId="Equation.DSMT4">
                  <p:embed/>
                </p:oleObj>
              </mc:Choice>
              <mc:Fallback>
                <p:oleObj name="Equation" r:id="rId15" imgW="1155600" imgH="355320" progId="Equation.DSMT4">
                  <p:embed/>
                  <p:pic>
                    <p:nvPicPr>
                      <p:cNvPr id="64" name="Object 4"/>
                      <p:cNvPicPr>
                        <a:picLocks noChangeAspect="1" noChangeArrowheads="1"/>
                      </p:cNvPicPr>
                      <p:nvPr/>
                    </p:nvPicPr>
                    <p:blipFill>
                      <a:blip r:embed="rId16"/>
                      <a:srcRect/>
                      <a:stretch>
                        <a:fillRect/>
                      </a:stretch>
                    </p:blipFill>
                    <p:spPr bwMode="auto">
                      <a:xfrm>
                        <a:off x="1096963" y="5741100"/>
                        <a:ext cx="2889000" cy="888300"/>
                      </a:xfrm>
                      <a:prstGeom prst="rect">
                        <a:avLst/>
                      </a:prstGeom>
                      <a:noFill/>
                    </p:spPr>
                  </p:pic>
                </p:oleObj>
              </mc:Fallback>
            </mc:AlternateContent>
          </a:graphicData>
        </a:graphic>
      </p:graphicFrame>
      <p:graphicFrame>
        <p:nvGraphicFramePr>
          <p:cNvPr id="65" name="Object 4"/>
          <p:cNvGraphicFramePr>
            <a:graphicFrameLocks noChangeAspect="1"/>
          </p:cNvGraphicFramePr>
          <p:nvPr>
            <p:extLst>
              <p:ext uri="{D42A27DB-BD31-4B8C-83A1-F6EECF244321}">
                <p14:modId xmlns:p14="http://schemas.microsoft.com/office/powerpoint/2010/main" val="1385304190"/>
              </p:ext>
            </p:extLst>
          </p:nvPr>
        </p:nvGraphicFramePr>
        <p:xfrm>
          <a:off x="1096963" y="5741100"/>
          <a:ext cx="2857500" cy="825300"/>
        </p:xfrm>
        <a:graphic>
          <a:graphicData uri="http://schemas.openxmlformats.org/presentationml/2006/ole">
            <mc:AlternateContent xmlns:mc="http://schemas.openxmlformats.org/markup-compatibility/2006">
              <mc:Choice xmlns:v="urn:schemas-microsoft-com:vml" Requires="v">
                <p:oleObj name="Equation" r:id="rId17" imgW="1143000" imgH="330120" progId="Equation.DSMT4">
                  <p:embed/>
                </p:oleObj>
              </mc:Choice>
              <mc:Fallback>
                <p:oleObj name="Equation" r:id="rId17" imgW="1143000" imgH="330120" progId="Equation.DSMT4">
                  <p:embed/>
                  <p:pic>
                    <p:nvPicPr>
                      <p:cNvPr id="65" name="Object 4"/>
                      <p:cNvPicPr>
                        <a:picLocks noChangeAspect="1" noChangeArrowheads="1"/>
                      </p:cNvPicPr>
                      <p:nvPr/>
                    </p:nvPicPr>
                    <p:blipFill>
                      <a:blip r:embed="rId18"/>
                      <a:srcRect/>
                      <a:stretch>
                        <a:fillRect/>
                      </a:stretch>
                    </p:blipFill>
                    <p:spPr bwMode="auto">
                      <a:xfrm>
                        <a:off x="1096963" y="5741100"/>
                        <a:ext cx="2857500" cy="825300"/>
                      </a:xfrm>
                      <a:prstGeom prst="rect">
                        <a:avLst/>
                      </a:prstGeom>
                      <a:noFill/>
                    </p:spPr>
                  </p:pic>
                </p:oleObj>
              </mc:Fallback>
            </mc:AlternateContent>
          </a:graphicData>
        </a:graphic>
      </p:graphicFrame>
      <p:graphicFrame>
        <p:nvGraphicFramePr>
          <p:cNvPr id="66" name="Object 4"/>
          <p:cNvGraphicFramePr>
            <a:graphicFrameLocks noChangeAspect="1"/>
          </p:cNvGraphicFramePr>
          <p:nvPr>
            <p:extLst>
              <p:ext uri="{D42A27DB-BD31-4B8C-83A1-F6EECF244321}">
                <p14:modId xmlns:p14="http://schemas.microsoft.com/office/powerpoint/2010/main" val="2236209300"/>
              </p:ext>
            </p:extLst>
          </p:nvPr>
        </p:nvGraphicFramePr>
        <p:xfrm>
          <a:off x="1096963" y="5956511"/>
          <a:ext cx="920700" cy="380700"/>
        </p:xfrm>
        <a:graphic>
          <a:graphicData uri="http://schemas.openxmlformats.org/presentationml/2006/ole">
            <mc:AlternateContent xmlns:mc="http://schemas.openxmlformats.org/markup-compatibility/2006">
              <mc:Choice xmlns:v="urn:schemas-microsoft-com:vml" Requires="v">
                <p:oleObj name="Equation" r:id="rId19" imgW="368280" imgH="152280" progId="Equation.DSMT4">
                  <p:embed/>
                </p:oleObj>
              </mc:Choice>
              <mc:Fallback>
                <p:oleObj name="Equation" r:id="rId19" imgW="368280" imgH="152280" progId="Equation.DSMT4">
                  <p:embed/>
                  <p:pic>
                    <p:nvPicPr>
                      <p:cNvPr id="66" name="Object 4"/>
                      <p:cNvPicPr>
                        <a:picLocks noChangeAspect="1" noChangeArrowheads="1"/>
                      </p:cNvPicPr>
                      <p:nvPr/>
                    </p:nvPicPr>
                    <p:blipFill>
                      <a:blip r:embed="rId20"/>
                      <a:srcRect/>
                      <a:stretch>
                        <a:fillRect/>
                      </a:stretch>
                    </p:blipFill>
                    <p:spPr bwMode="auto">
                      <a:xfrm>
                        <a:off x="1096963" y="5956511"/>
                        <a:ext cx="920700" cy="380700"/>
                      </a:xfrm>
                      <a:prstGeom prst="rect">
                        <a:avLst/>
                      </a:prstGeom>
                      <a:noFill/>
                    </p:spPr>
                  </p:pic>
                </p:oleObj>
              </mc:Fallback>
            </mc:AlternateContent>
          </a:graphicData>
        </a:graphic>
      </p:graphicFrame>
      <p:sp>
        <p:nvSpPr>
          <p:cNvPr id="40" name="TextBox 39">
            <a:extLst>
              <a:ext uri="{FF2B5EF4-FFF2-40B4-BE49-F238E27FC236}">
                <a16:creationId xmlns:a16="http://schemas.microsoft.com/office/drawing/2014/main" id="{E72A9C80-1C2B-4EA5-B462-CA271C7160B0}"/>
              </a:ext>
            </a:extLst>
          </p:cNvPr>
          <p:cNvSpPr txBox="1"/>
          <p:nvPr/>
        </p:nvSpPr>
        <p:spPr>
          <a:xfrm>
            <a:off x="596882" y="1827478"/>
            <a:ext cx="1904689" cy="461665"/>
          </a:xfrm>
          <a:prstGeom prst="rect">
            <a:avLst/>
          </a:prstGeom>
          <a:noFill/>
        </p:spPr>
        <p:txBody>
          <a:bodyPr wrap="none" rtlCol="0">
            <a:spAutoFit/>
          </a:bodyPr>
          <a:lstStyle/>
          <a:p>
            <a:r>
              <a:rPr lang="en-US" sz="2400" dirty="0"/>
              <a:t>1 kg = 2.20 </a:t>
            </a:r>
            <a:r>
              <a:rPr lang="en-US" sz="2400" dirty="0" err="1">
                <a:solidFill>
                  <a:schemeClr val="accent6">
                    <a:lumMod val="75000"/>
                  </a:schemeClr>
                </a:solidFill>
              </a:rPr>
              <a:t>lb</a:t>
            </a:r>
            <a:endParaRPr lang="en-US" sz="2400" dirty="0">
              <a:solidFill>
                <a:schemeClr val="accent6">
                  <a:lumMod val="75000"/>
                </a:schemeClr>
              </a:solidFill>
            </a:endParaRPr>
          </a:p>
        </p:txBody>
      </p:sp>
      <p:sp>
        <p:nvSpPr>
          <p:cNvPr id="43" name="TextBox 42">
            <a:extLst>
              <a:ext uri="{FF2B5EF4-FFF2-40B4-BE49-F238E27FC236}">
                <a16:creationId xmlns:a16="http://schemas.microsoft.com/office/drawing/2014/main" id="{B038D70C-5A14-4203-91F9-21CBDF675F67}"/>
              </a:ext>
            </a:extLst>
          </p:cNvPr>
          <p:cNvSpPr txBox="1"/>
          <p:nvPr/>
        </p:nvSpPr>
        <p:spPr>
          <a:xfrm>
            <a:off x="3505399" y="1827478"/>
            <a:ext cx="2520242" cy="461665"/>
          </a:xfrm>
          <a:prstGeom prst="rect">
            <a:avLst/>
          </a:prstGeom>
          <a:noFill/>
        </p:spPr>
        <p:txBody>
          <a:bodyPr wrap="none" rtlCol="0">
            <a:spAutoFit/>
          </a:bodyPr>
          <a:lstStyle/>
          <a:p>
            <a:r>
              <a:rPr lang="en-US" sz="2400" dirty="0"/>
              <a:t>1</a:t>
            </a:r>
            <a:r>
              <a:rPr lang="en-US" sz="2400" dirty="0">
                <a:solidFill>
                  <a:schemeClr val="accent6">
                    <a:lumMod val="75000"/>
                  </a:schemeClr>
                </a:solidFill>
              </a:rPr>
              <a:t> </a:t>
            </a:r>
            <a:r>
              <a:rPr lang="en-US" sz="2400" dirty="0" err="1">
                <a:solidFill>
                  <a:schemeClr val="accent6">
                    <a:lumMod val="75000"/>
                  </a:schemeClr>
                </a:solidFill>
              </a:rPr>
              <a:t>lb</a:t>
            </a:r>
            <a:r>
              <a:rPr lang="en-US" sz="2400" dirty="0">
                <a:solidFill>
                  <a:schemeClr val="accent6">
                    <a:lumMod val="75000"/>
                  </a:schemeClr>
                </a:solidFill>
              </a:rPr>
              <a:t> </a:t>
            </a:r>
            <a:r>
              <a:rPr lang="en-US" sz="2400" dirty="0"/>
              <a:t>= 0.453592 kg</a:t>
            </a:r>
          </a:p>
        </p:txBody>
      </p:sp>
      <p:sp>
        <p:nvSpPr>
          <p:cNvPr id="44" name="TextBox 43">
            <a:extLst>
              <a:ext uri="{FF2B5EF4-FFF2-40B4-BE49-F238E27FC236}">
                <a16:creationId xmlns:a16="http://schemas.microsoft.com/office/drawing/2014/main" id="{D7A480DC-5EE4-421C-9A67-68BB861B2CB3}"/>
              </a:ext>
            </a:extLst>
          </p:cNvPr>
          <p:cNvSpPr txBox="1"/>
          <p:nvPr/>
        </p:nvSpPr>
        <p:spPr>
          <a:xfrm>
            <a:off x="7010400" y="1827478"/>
            <a:ext cx="1656223" cy="461665"/>
          </a:xfrm>
          <a:prstGeom prst="rect">
            <a:avLst/>
          </a:prstGeom>
          <a:noFill/>
        </p:spPr>
        <p:txBody>
          <a:bodyPr wrap="none" rtlCol="0">
            <a:spAutoFit/>
          </a:bodyPr>
          <a:lstStyle/>
          <a:p>
            <a:r>
              <a:rPr lang="en-US" sz="2400" dirty="0"/>
              <a:t>1 </a:t>
            </a:r>
            <a:r>
              <a:rPr lang="en-US" sz="2400" dirty="0" err="1">
                <a:solidFill>
                  <a:schemeClr val="accent6">
                    <a:lumMod val="75000"/>
                  </a:schemeClr>
                </a:solidFill>
              </a:rPr>
              <a:t>lb</a:t>
            </a:r>
            <a:r>
              <a:rPr lang="en-US" sz="2400" dirty="0"/>
              <a:t> = 16 </a:t>
            </a:r>
            <a:r>
              <a:rPr lang="en-US" sz="2400" dirty="0" err="1"/>
              <a:t>oz</a:t>
            </a:r>
            <a:endParaRPr lang="en-US" sz="2400" dirty="0"/>
          </a:p>
        </p:txBody>
      </p:sp>
      <p:sp>
        <p:nvSpPr>
          <p:cNvPr id="45" name="TextBox 44">
            <a:extLst>
              <a:ext uri="{FF2B5EF4-FFF2-40B4-BE49-F238E27FC236}">
                <a16:creationId xmlns:a16="http://schemas.microsoft.com/office/drawing/2014/main" id="{FC4E8F2B-432A-4B59-90D9-039BA884053E}"/>
              </a:ext>
            </a:extLst>
          </p:cNvPr>
          <p:cNvSpPr txBox="1"/>
          <p:nvPr/>
        </p:nvSpPr>
        <p:spPr>
          <a:xfrm>
            <a:off x="9668207" y="1827478"/>
            <a:ext cx="2066591" cy="461665"/>
          </a:xfrm>
          <a:prstGeom prst="rect">
            <a:avLst/>
          </a:prstGeom>
          <a:noFill/>
        </p:spPr>
        <p:txBody>
          <a:bodyPr wrap="none" rtlCol="0">
            <a:spAutoFit/>
          </a:bodyPr>
          <a:lstStyle/>
          <a:p>
            <a:r>
              <a:rPr lang="en-US" sz="2400" dirty="0"/>
              <a:t>1 ton = 2000 </a:t>
            </a:r>
            <a:r>
              <a:rPr lang="en-US" sz="2400" dirty="0" err="1">
                <a:solidFill>
                  <a:schemeClr val="accent6">
                    <a:lumMod val="75000"/>
                  </a:schemeClr>
                </a:solidFill>
              </a:rPr>
              <a:t>lb</a:t>
            </a:r>
            <a:endParaRPr lang="en-US" sz="2400" dirty="0">
              <a:solidFill>
                <a:schemeClr val="accent6">
                  <a:lumMod val="75000"/>
                </a:schemeClr>
              </a:solidFill>
            </a:endParaRPr>
          </a:p>
        </p:txBody>
      </p:sp>
      <p:sp>
        <p:nvSpPr>
          <p:cNvPr id="46" name="TextBox 45">
            <a:extLst>
              <a:ext uri="{FF2B5EF4-FFF2-40B4-BE49-F238E27FC236}">
                <a16:creationId xmlns:a16="http://schemas.microsoft.com/office/drawing/2014/main" id="{A62FD690-FBDD-47FE-B9FE-BB91F7379A4F}"/>
              </a:ext>
            </a:extLst>
          </p:cNvPr>
          <p:cNvSpPr txBox="1"/>
          <p:nvPr/>
        </p:nvSpPr>
        <p:spPr>
          <a:xfrm>
            <a:off x="152400" y="2640794"/>
            <a:ext cx="2828018" cy="461665"/>
          </a:xfrm>
          <a:prstGeom prst="rect">
            <a:avLst/>
          </a:prstGeom>
          <a:noFill/>
        </p:spPr>
        <p:txBody>
          <a:bodyPr wrap="none" rtlCol="0">
            <a:spAutoFit/>
          </a:bodyPr>
          <a:lstStyle/>
          <a:p>
            <a:r>
              <a:rPr lang="en-US" sz="2400" dirty="0"/>
              <a:t>2000 </a:t>
            </a:r>
            <a:r>
              <a:rPr lang="en-US" sz="2400" dirty="0" err="1">
                <a:solidFill>
                  <a:schemeClr val="accent6">
                    <a:lumMod val="75000"/>
                  </a:schemeClr>
                </a:solidFill>
              </a:rPr>
              <a:t>lb</a:t>
            </a:r>
            <a:r>
              <a:rPr lang="en-US" sz="2400" dirty="0"/>
              <a:t> = 907.185 kg</a:t>
            </a:r>
          </a:p>
        </p:txBody>
      </p:sp>
      <p:sp>
        <p:nvSpPr>
          <p:cNvPr id="47" name="TextBox 46">
            <a:extLst>
              <a:ext uri="{FF2B5EF4-FFF2-40B4-BE49-F238E27FC236}">
                <a16:creationId xmlns:a16="http://schemas.microsoft.com/office/drawing/2014/main" id="{C17F774E-3F41-464A-A76A-832E425C58A2}"/>
              </a:ext>
            </a:extLst>
          </p:cNvPr>
          <p:cNvSpPr txBox="1"/>
          <p:nvPr/>
        </p:nvSpPr>
        <p:spPr>
          <a:xfrm>
            <a:off x="3206439" y="2640794"/>
            <a:ext cx="3118161" cy="461665"/>
          </a:xfrm>
          <a:prstGeom prst="rect">
            <a:avLst/>
          </a:prstGeom>
          <a:noFill/>
        </p:spPr>
        <p:txBody>
          <a:bodyPr wrap="none" rtlCol="0">
            <a:spAutoFit/>
          </a:bodyPr>
          <a:lstStyle/>
          <a:p>
            <a:r>
              <a:rPr lang="en-US" sz="2400" dirty="0"/>
              <a:t>1 </a:t>
            </a:r>
            <a:r>
              <a:rPr lang="en-US" sz="2400" dirty="0" err="1">
                <a:solidFill>
                  <a:srgbClr val="00B050"/>
                </a:solidFill>
              </a:rPr>
              <a:t>amu</a:t>
            </a:r>
            <a:r>
              <a:rPr lang="en-US" sz="2400" dirty="0"/>
              <a:t> = 1.6606x10</a:t>
            </a:r>
            <a:r>
              <a:rPr lang="en-US" sz="2400" baseline="30000" dirty="0"/>
              <a:t>–24</a:t>
            </a:r>
            <a:r>
              <a:rPr lang="en-US" sz="2400" dirty="0"/>
              <a:t> g</a:t>
            </a:r>
          </a:p>
        </p:txBody>
      </p:sp>
      <p:sp>
        <p:nvSpPr>
          <p:cNvPr id="52" name="Line 34">
            <a:extLst>
              <a:ext uri="{FF2B5EF4-FFF2-40B4-BE49-F238E27FC236}">
                <a16:creationId xmlns:a16="http://schemas.microsoft.com/office/drawing/2014/main" id="{F07E9C63-7361-482C-AA27-D05D47FBB998}"/>
              </a:ext>
            </a:extLst>
          </p:cNvPr>
          <p:cNvSpPr>
            <a:spLocks noChangeShapeType="1"/>
          </p:cNvSpPr>
          <p:nvPr/>
        </p:nvSpPr>
        <p:spPr bwMode="auto">
          <a:xfrm>
            <a:off x="7353463" y="4313867"/>
            <a:ext cx="1472056" cy="0"/>
          </a:xfrm>
          <a:prstGeom prst="line">
            <a:avLst/>
          </a:prstGeom>
          <a:noFill/>
          <a:ln w="2857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TextBox 52">
            <a:extLst>
              <a:ext uri="{FF2B5EF4-FFF2-40B4-BE49-F238E27FC236}">
                <a16:creationId xmlns:a16="http://schemas.microsoft.com/office/drawing/2014/main" id="{051F997B-5D1D-4EF3-9C86-77350AE7EA06}"/>
              </a:ext>
            </a:extLst>
          </p:cNvPr>
          <p:cNvSpPr txBox="1"/>
          <p:nvPr/>
        </p:nvSpPr>
        <p:spPr>
          <a:xfrm>
            <a:off x="8963743" y="4089001"/>
            <a:ext cx="713657" cy="461665"/>
          </a:xfrm>
          <a:prstGeom prst="rect">
            <a:avLst/>
          </a:prstGeom>
          <a:noFill/>
        </p:spPr>
        <p:txBody>
          <a:bodyPr wrap="none" rtlCol="0">
            <a:spAutoFit/>
          </a:bodyPr>
          <a:lstStyle/>
          <a:p>
            <a:r>
              <a:rPr lang="en-US" sz="2400" dirty="0" err="1">
                <a:solidFill>
                  <a:srgbClr val="00B050"/>
                </a:solidFill>
              </a:rPr>
              <a:t>amu</a:t>
            </a:r>
            <a:endParaRPr lang="en-US" sz="2400" dirty="0">
              <a:solidFill>
                <a:srgbClr val="00B050"/>
              </a:solidFill>
            </a:endParaRPr>
          </a:p>
        </p:txBody>
      </p:sp>
      <p:sp>
        <p:nvSpPr>
          <p:cNvPr id="67" name="Text Box 3">
            <a:extLst>
              <a:ext uri="{FF2B5EF4-FFF2-40B4-BE49-F238E27FC236}">
                <a16:creationId xmlns:a16="http://schemas.microsoft.com/office/drawing/2014/main" id="{9DB30A67-E74F-40CC-A172-D4C2100CD5CD}"/>
              </a:ext>
            </a:extLst>
          </p:cNvPr>
          <p:cNvSpPr txBox="1">
            <a:spLocks noChangeArrowheads="1"/>
          </p:cNvSpPr>
          <p:nvPr/>
        </p:nvSpPr>
        <p:spPr bwMode="auto">
          <a:xfrm>
            <a:off x="153925" y="911469"/>
            <a:ext cx="100742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If a person weighs 208 </a:t>
            </a:r>
            <a:r>
              <a:rPr lang="en-US" sz="2800" dirty="0">
                <a:solidFill>
                  <a:schemeClr val="accent6">
                    <a:lumMod val="75000"/>
                  </a:schemeClr>
                </a:solidFill>
              </a:rPr>
              <a:t>pounds</a:t>
            </a:r>
            <a:r>
              <a:rPr lang="en-US" sz="2800" dirty="0"/>
              <a:t>, what is their mass in </a:t>
            </a:r>
            <a:r>
              <a:rPr lang="en-US" sz="2800" dirty="0" err="1">
                <a:solidFill>
                  <a:srgbClr val="00B050"/>
                </a:solidFill>
              </a:rPr>
              <a:t>amu</a:t>
            </a:r>
            <a:r>
              <a:rPr lang="en-US" sz="2800" dirty="0"/>
              <a:t>?</a:t>
            </a:r>
            <a:endParaRPr lang="en-US" dirty="0"/>
          </a:p>
        </p:txBody>
      </p:sp>
      <p:graphicFrame>
        <p:nvGraphicFramePr>
          <p:cNvPr id="58" name="Object 57"/>
          <p:cNvGraphicFramePr>
            <a:graphicFrameLocks noChangeAspect="1"/>
          </p:cNvGraphicFramePr>
          <p:nvPr>
            <p:extLst>
              <p:ext uri="{D42A27DB-BD31-4B8C-83A1-F6EECF244321}">
                <p14:modId xmlns:p14="http://schemas.microsoft.com/office/powerpoint/2010/main" val="3409751008"/>
              </p:ext>
            </p:extLst>
          </p:nvPr>
        </p:nvGraphicFramePr>
        <p:xfrm>
          <a:off x="1096963" y="5622211"/>
          <a:ext cx="9175500" cy="1110600"/>
        </p:xfrm>
        <a:graphic>
          <a:graphicData uri="http://schemas.openxmlformats.org/presentationml/2006/ole">
            <mc:AlternateContent xmlns:mc="http://schemas.openxmlformats.org/markup-compatibility/2006">
              <mc:Choice xmlns:v="urn:schemas-microsoft-com:vml" Requires="v">
                <p:oleObj name="Equation" r:id="rId21" imgW="3670200" imgH="444240" progId="Equation.DSMT4">
                  <p:embed/>
                </p:oleObj>
              </mc:Choice>
              <mc:Fallback>
                <p:oleObj name="Equation" r:id="rId21" imgW="3670200" imgH="444240" progId="Equation.DSMT4">
                  <p:embed/>
                  <p:pic>
                    <p:nvPicPr>
                      <p:cNvPr id="58" name="Object 57"/>
                      <p:cNvPicPr>
                        <a:picLocks noChangeAspect="1" noChangeArrowheads="1"/>
                      </p:cNvPicPr>
                      <p:nvPr/>
                    </p:nvPicPr>
                    <p:blipFill>
                      <a:blip r:embed="rId22"/>
                      <a:srcRect/>
                      <a:stretch>
                        <a:fillRect/>
                      </a:stretch>
                    </p:blipFill>
                    <p:spPr bwMode="auto">
                      <a:xfrm>
                        <a:off x="1096963" y="5622211"/>
                        <a:ext cx="9175500" cy="1110600"/>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348997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32"/>
                                        </p:tgtEl>
                                        <p:attrNameLst>
                                          <p:attrName>style.opacity</p:attrName>
                                        </p:attrNameLst>
                                      </p:cBhvr>
                                      <p:to>
                                        <p:strVal val="0.25"/>
                                      </p:to>
                                    </p:set>
                                    <p:animEffect filter="image" prLst="opacity: 0.25">
                                      <p:cBhvr rctx="IE">
                                        <p:cTn id="7" dur="indefinite"/>
                                        <p:tgtEl>
                                          <p:spTgt spid="32"/>
                                        </p:tgtEl>
                                      </p:cBhvr>
                                    </p:animEffect>
                                  </p:childTnLst>
                                </p:cTn>
                              </p:par>
                              <p:par>
                                <p:cTn id="8" presetID="9" presetClass="emph" presetSubtype="0" grpId="0" nodeType="withEffect">
                                  <p:stCondLst>
                                    <p:cond delay="0"/>
                                  </p:stCondLst>
                                  <p:childTnLst>
                                    <p:set>
                                      <p:cBhvr>
                                        <p:cTn id="9" dur="indefinite"/>
                                        <p:tgtEl>
                                          <p:spTgt spid="33"/>
                                        </p:tgtEl>
                                        <p:attrNameLst>
                                          <p:attrName>style.opacity</p:attrName>
                                        </p:attrNameLst>
                                      </p:cBhvr>
                                      <p:to>
                                        <p:strVal val="0.25"/>
                                      </p:to>
                                    </p:set>
                                    <p:animEffect filter="image" prLst="opacity: 0.25">
                                      <p:cBhvr rctx="IE">
                                        <p:cTn id="10" dur="indefinite"/>
                                        <p:tgtEl>
                                          <p:spTgt spid="33"/>
                                        </p:tgtEl>
                                      </p:cBhvr>
                                    </p:animEffect>
                                  </p:childTnLst>
                                </p:cTn>
                              </p:par>
                              <p:par>
                                <p:cTn id="11" presetID="9" presetClass="emph" presetSubtype="0" grpId="0" nodeType="withEffect">
                                  <p:stCondLst>
                                    <p:cond delay="0"/>
                                  </p:stCondLst>
                                  <p:childTnLst>
                                    <p:set>
                                      <p:cBhvr>
                                        <p:cTn id="12" dur="indefinite"/>
                                        <p:tgtEl>
                                          <p:spTgt spid="14"/>
                                        </p:tgtEl>
                                        <p:attrNameLst>
                                          <p:attrName>style.opacity</p:attrName>
                                        </p:attrNameLst>
                                      </p:cBhvr>
                                      <p:to>
                                        <p:strVal val="0.25"/>
                                      </p:to>
                                    </p:set>
                                    <p:animEffect filter="image" prLst="opacity: 0.25">
                                      <p:cBhvr rctx="IE">
                                        <p:cTn id="13" dur="indefinite"/>
                                        <p:tgtEl>
                                          <p:spTgt spid="14"/>
                                        </p:tgtEl>
                                      </p:cBhvr>
                                    </p:animEffect>
                                  </p:childTnLst>
                                </p:cTn>
                              </p:par>
                              <p:par>
                                <p:cTn id="14" presetID="9" presetClass="emph" presetSubtype="0" grpId="0" nodeType="withEffect">
                                  <p:stCondLst>
                                    <p:cond delay="0"/>
                                  </p:stCondLst>
                                  <p:childTnLst>
                                    <p:set>
                                      <p:cBhvr>
                                        <p:cTn id="15" dur="indefinite"/>
                                        <p:tgtEl>
                                          <p:spTgt spid="26"/>
                                        </p:tgtEl>
                                        <p:attrNameLst>
                                          <p:attrName>style.opacity</p:attrName>
                                        </p:attrNameLst>
                                      </p:cBhvr>
                                      <p:to>
                                        <p:strVal val="0.25"/>
                                      </p:to>
                                    </p:set>
                                    <p:animEffect filter="image" prLst="opacity: 0.25">
                                      <p:cBhvr rctx="IE">
                                        <p:cTn id="16" dur="indefinite"/>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9" presetClass="emph" presetSubtype="0" nodeType="withEffect">
                                  <p:stCondLst>
                                    <p:cond delay="0"/>
                                  </p:stCondLst>
                                  <p:childTnLst>
                                    <p:set>
                                      <p:cBhvr>
                                        <p:cTn id="34" dur="indefinite"/>
                                        <p:tgtEl>
                                          <p:spTgt spid="2"/>
                                        </p:tgtEl>
                                        <p:attrNameLst>
                                          <p:attrName>style.opacity</p:attrName>
                                        </p:attrNameLst>
                                      </p:cBhvr>
                                      <p:to>
                                        <p:strVal val="0.25"/>
                                      </p:to>
                                    </p:set>
                                    <p:animEffect filter="image" prLst="opacity: 0.25">
                                      <p:cBhvr rctx="IE">
                                        <p:cTn id="35" dur="indefinite"/>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66"/>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65"/>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64"/>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63"/>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62"/>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6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60"/>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59"/>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5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57"/>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2" grpId="0"/>
      <p:bldP spid="15" grpId="0"/>
      <p:bldP spid="26" grpId="0" animBg="1"/>
      <p:bldP spid="33" grpId="0" animBg="1"/>
      <p:bldP spid="35" grpId="0"/>
      <p:bldP spid="54" grpId="0"/>
      <p:bldP spid="54" grpId="1"/>
      <p:bldP spid="55" grpId="0"/>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extBox 18"/>
          <p:cNvSpPr txBox="1"/>
          <p:nvPr/>
        </p:nvSpPr>
        <p:spPr>
          <a:xfrm>
            <a:off x="596882" y="1827478"/>
            <a:ext cx="1904689" cy="461665"/>
          </a:xfrm>
          <a:prstGeom prst="rect">
            <a:avLst/>
          </a:prstGeom>
          <a:noFill/>
        </p:spPr>
        <p:txBody>
          <a:bodyPr wrap="none" rtlCol="0">
            <a:spAutoFit/>
          </a:bodyPr>
          <a:lstStyle/>
          <a:p>
            <a:r>
              <a:rPr lang="en-US" sz="2400" dirty="0"/>
              <a:t>1 kg = 2.20 </a:t>
            </a:r>
            <a:r>
              <a:rPr lang="en-US" sz="2400" dirty="0" err="1">
                <a:solidFill>
                  <a:schemeClr val="accent6">
                    <a:lumMod val="75000"/>
                  </a:schemeClr>
                </a:solidFill>
              </a:rPr>
              <a:t>lb</a:t>
            </a:r>
            <a:endParaRPr lang="en-US" sz="2400" dirty="0">
              <a:solidFill>
                <a:schemeClr val="accent6">
                  <a:lumMod val="75000"/>
                </a:schemeClr>
              </a:solidFill>
            </a:endParaRPr>
          </a:p>
        </p:txBody>
      </p:sp>
      <p:sp>
        <p:nvSpPr>
          <p:cNvPr id="20" name="TextBox 19"/>
          <p:cNvSpPr txBox="1"/>
          <p:nvPr/>
        </p:nvSpPr>
        <p:spPr>
          <a:xfrm>
            <a:off x="3505399" y="1827478"/>
            <a:ext cx="2520242" cy="461665"/>
          </a:xfrm>
          <a:prstGeom prst="rect">
            <a:avLst/>
          </a:prstGeom>
          <a:noFill/>
        </p:spPr>
        <p:txBody>
          <a:bodyPr wrap="none" rtlCol="0">
            <a:spAutoFit/>
          </a:bodyPr>
          <a:lstStyle/>
          <a:p>
            <a:r>
              <a:rPr lang="en-US" sz="2400" dirty="0"/>
              <a:t>1</a:t>
            </a:r>
            <a:r>
              <a:rPr lang="en-US" sz="2400" dirty="0">
                <a:solidFill>
                  <a:schemeClr val="accent6">
                    <a:lumMod val="75000"/>
                  </a:schemeClr>
                </a:solidFill>
              </a:rPr>
              <a:t> </a:t>
            </a:r>
            <a:r>
              <a:rPr lang="en-US" sz="2400" dirty="0" err="1">
                <a:solidFill>
                  <a:schemeClr val="accent6">
                    <a:lumMod val="75000"/>
                  </a:schemeClr>
                </a:solidFill>
              </a:rPr>
              <a:t>lb</a:t>
            </a:r>
            <a:r>
              <a:rPr lang="en-US" sz="2400" dirty="0">
                <a:solidFill>
                  <a:schemeClr val="accent6">
                    <a:lumMod val="75000"/>
                  </a:schemeClr>
                </a:solidFill>
              </a:rPr>
              <a:t> </a:t>
            </a:r>
            <a:r>
              <a:rPr lang="en-US" sz="2400" dirty="0"/>
              <a:t>= 0.453592 kg</a:t>
            </a:r>
          </a:p>
        </p:txBody>
      </p:sp>
      <p:sp>
        <p:nvSpPr>
          <p:cNvPr id="21" name="TextBox 20"/>
          <p:cNvSpPr txBox="1"/>
          <p:nvPr/>
        </p:nvSpPr>
        <p:spPr>
          <a:xfrm>
            <a:off x="7010400" y="1827478"/>
            <a:ext cx="1656223" cy="461665"/>
          </a:xfrm>
          <a:prstGeom prst="rect">
            <a:avLst/>
          </a:prstGeom>
          <a:noFill/>
        </p:spPr>
        <p:txBody>
          <a:bodyPr wrap="none" rtlCol="0">
            <a:spAutoFit/>
          </a:bodyPr>
          <a:lstStyle/>
          <a:p>
            <a:r>
              <a:rPr lang="en-US" sz="2400" dirty="0"/>
              <a:t>1 </a:t>
            </a:r>
            <a:r>
              <a:rPr lang="en-US" sz="2400" dirty="0" err="1">
                <a:solidFill>
                  <a:schemeClr val="accent6">
                    <a:lumMod val="75000"/>
                  </a:schemeClr>
                </a:solidFill>
              </a:rPr>
              <a:t>lb</a:t>
            </a:r>
            <a:r>
              <a:rPr lang="en-US" sz="2400" dirty="0"/>
              <a:t> = 16 </a:t>
            </a:r>
            <a:r>
              <a:rPr lang="en-US" sz="2400" dirty="0" err="1"/>
              <a:t>oz</a:t>
            </a:r>
            <a:endParaRPr lang="en-US" sz="2400" dirty="0"/>
          </a:p>
        </p:txBody>
      </p:sp>
      <p:sp>
        <p:nvSpPr>
          <p:cNvPr id="22" name="TextBox 21"/>
          <p:cNvSpPr txBox="1"/>
          <p:nvPr/>
        </p:nvSpPr>
        <p:spPr>
          <a:xfrm>
            <a:off x="9668207" y="1827478"/>
            <a:ext cx="2066591" cy="461665"/>
          </a:xfrm>
          <a:prstGeom prst="rect">
            <a:avLst/>
          </a:prstGeom>
          <a:noFill/>
        </p:spPr>
        <p:txBody>
          <a:bodyPr wrap="none" rtlCol="0">
            <a:spAutoFit/>
          </a:bodyPr>
          <a:lstStyle/>
          <a:p>
            <a:r>
              <a:rPr lang="en-US" sz="2400" dirty="0"/>
              <a:t>1 ton = 2000 </a:t>
            </a:r>
            <a:r>
              <a:rPr lang="en-US" sz="2400" dirty="0" err="1">
                <a:solidFill>
                  <a:schemeClr val="accent6">
                    <a:lumMod val="75000"/>
                  </a:schemeClr>
                </a:solidFill>
              </a:rPr>
              <a:t>lb</a:t>
            </a:r>
            <a:endParaRPr lang="en-US" sz="2400" dirty="0">
              <a:solidFill>
                <a:schemeClr val="accent6">
                  <a:lumMod val="75000"/>
                </a:schemeClr>
              </a:solidFill>
            </a:endParaRPr>
          </a:p>
        </p:txBody>
      </p:sp>
      <p:sp>
        <p:nvSpPr>
          <p:cNvPr id="23" name="TextBox 22"/>
          <p:cNvSpPr txBox="1"/>
          <p:nvPr/>
        </p:nvSpPr>
        <p:spPr>
          <a:xfrm>
            <a:off x="152400" y="2640794"/>
            <a:ext cx="2828018" cy="461665"/>
          </a:xfrm>
          <a:prstGeom prst="rect">
            <a:avLst/>
          </a:prstGeom>
          <a:noFill/>
        </p:spPr>
        <p:txBody>
          <a:bodyPr wrap="none" rtlCol="0">
            <a:spAutoFit/>
          </a:bodyPr>
          <a:lstStyle/>
          <a:p>
            <a:r>
              <a:rPr lang="en-US" sz="2400" dirty="0"/>
              <a:t>2000 </a:t>
            </a:r>
            <a:r>
              <a:rPr lang="en-US" sz="2400" dirty="0" err="1">
                <a:solidFill>
                  <a:schemeClr val="accent6">
                    <a:lumMod val="75000"/>
                  </a:schemeClr>
                </a:solidFill>
              </a:rPr>
              <a:t>lb</a:t>
            </a:r>
            <a:r>
              <a:rPr lang="en-US" sz="2400" dirty="0"/>
              <a:t> = 907.185 kg</a:t>
            </a:r>
          </a:p>
        </p:txBody>
      </p:sp>
      <p:sp>
        <p:nvSpPr>
          <p:cNvPr id="24" name="TextBox 23"/>
          <p:cNvSpPr txBox="1"/>
          <p:nvPr/>
        </p:nvSpPr>
        <p:spPr>
          <a:xfrm>
            <a:off x="3206439" y="2640794"/>
            <a:ext cx="3118161" cy="461665"/>
          </a:xfrm>
          <a:prstGeom prst="rect">
            <a:avLst/>
          </a:prstGeom>
          <a:noFill/>
        </p:spPr>
        <p:txBody>
          <a:bodyPr wrap="none" rtlCol="0">
            <a:spAutoFit/>
          </a:bodyPr>
          <a:lstStyle/>
          <a:p>
            <a:r>
              <a:rPr lang="en-US" sz="2400" dirty="0"/>
              <a:t>1 </a:t>
            </a:r>
            <a:r>
              <a:rPr lang="en-US" sz="2400" dirty="0" err="1">
                <a:solidFill>
                  <a:srgbClr val="00B050"/>
                </a:solidFill>
              </a:rPr>
              <a:t>amu</a:t>
            </a:r>
            <a:r>
              <a:rPr lang="en-US" sz="2400" dirty="0"/>
              <a:t> = 1.6606x10</a:t>
            </a:r>
            <a:r>
              <a:rPr lang="en-US" sz="2400" baseline="30000" dirty="0"/>
              <a:t>–24</a:t>
            </a:r>
            <a:r>
              <a:rPr lang="en-US" sz="2400" dirty="0"/>
              <a:t> g</a:t>
            </a:r>
          </a:p>
        </p:txBody>
      </p:sp>
      <p:sp>
        <p:nvSpPr>
          <p:cNvPr id="31" name="Text Box 3"/>
          <p:cNvSpPr txBox="1">
            <a:spLocks noChangeArrowheads="1"/>
          </p:cNvSpPr>
          <p:nvPr/>
        </p:nvSpPr>
        <p:spPr bwMode="auto">
          <a:xfrm>
            <a:off x="153925" y="911469"/>
            <a:ext cx="100742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If a person weighs 208 </a:t>
            </a:r>
            <a:r>
              <a:rPr lang="en-US" sz="2800" dirty="0">
                <a:solidFill>
                  <a:schemeClr val="accent6">
                    <a:lumMod val="75000"/>
                  </a:schemeClr>
                </a:solidFill>
              </a:rPr>
              <a:t>pounds</a:t>
            </a:r>
            <a:r>
              <a:rPr lang="en-US" sz="2800" dirty="0"/>
              <a:t>, what is their mass in </a:t>
            </a:r>
            <a:r>
              <a:rPr lang="en-US" sz="2800" dirty="0" err="1">
                <a:solidFill>
                  <a:srgbClr val="00B050"/>
                </a:solidFill>
              </a:rPr>
              <a:t>amu</a:t>
            </a:r>
            <a:r>
              <a:rPr lang="en-US" sz="2800" dirty="0"/>
              <a:t>?</a:t>
            </a:r>
            <a:endParaRPr lang="en-US" dirty="0"/>
          </a:p>
        </p:txBody>
      </p:sp>
      <p:sp>
        <p:nvSpPr>
          <p:cNvPr id="41" name="Line 34"/>
          <p:cNvSpPr>
            <a:spLocks noChangeShapeType="1"/>
          </p:cNvSpPr>
          <p:nvPr/>
        </p:nvSpPr>
        <p:spPr bwMode="auto">
          <a:xfrm>
            <a:off x="7353463" y="4313867"/>
            <a:ext cx="1472056" cy="0"/>
          </a:xfrm>
          <a:prstGeom prst="line">
            <a:avLst/>
          </a:prstGeom>
          <a:noFill/>
          <a:ln w="2857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2"/>
          <p:cNvSpPr>
            <a:spLocks noGrp="1" noChangeArrowheads="1"/>
          </p:cNvSpPr>
          <p:nvPr>
            <p:ph type="title"/>
          </p:nvPr>
        </p:nvSpPr>
        <p:spPr>
          <a:xfrm>
            <a:off x="1524000" y="1"/>
            <a:ext cx="9144000" cy="685800"/>
          </a:xfrm>
        </p:spPr>
        <p:txBody>
          <a:bodyPr>
            <a:normAutofit fontScale="90000"/>
          </a:bodyPr>
          <a:lstStyle/>
          <a:p>
            <a:r>
              <a:rPr lang="en-US" dirty="0"/>
              <a:t>D.A. Practice</a:t>
            </a:r>
          </a:p>
        </p:txBody>
      </p:sp>
      <p:sp>
        <p:nvSpPr>
          <p:cNvPr id="13" name="TextBox 12"/>
          <p:cNvSpPr txBox="1"/>
          <p:nvPr/>
        </p:nvSpPr>
        <p:spPr>
          <a:xfrm>
            <a:off x="2600943" y="4089001"/>
            <a:ext cx="423514" cy="461665"/>
          </a:xfrm>
          <a:prstGeom prst="rect">
            <a:avLst/>
          </a:prstGeom>
          <a:noFill/>
        </p:spPr>
        <p:txBody>
          <a:bodyPr wrap="none" rtlCol="0">
            <a:spAutoFit/>
          </a:bodyPr>
          <a:lstStyle/>
          <a:p>
            <a:r>
              <a:rPr lang="en-US" sz="2400" dirty="0" err="1">
                <a:solidFill>
                  <a:schemeClr val="accent6">
                    <a:lumMod val="75000"/>
                  </a:schemeClr>
                </a:solidFill>
              </a:rPr>
              <a:t>lb</a:t>
            </a:r>
            <a:endParaRPr lang="en-US" sz="2400" dirty="0">
              <a:solidFill>
                <a:schemeClr val="accent6">
                  <a:lumMod val="75000"/>
                </a:schemeClr>
              </a:solidFill>
            </a:endParaRPr>
          </a:p>
        </p:txBody>
      </p:sp>
      <p:sp>
        <p:nvSpPr>
          <p:cNvPr id="14" name="TextBox 13"/>
          <p:cNvSpPr txBox="1"/>
          <p:nvPr/>
        </p:nvSpPr>
        <p:spPr>
          <a:xfrm>
            <a:off x="4644301" y="3352800"/>
            <a:ext cx="474810" cy="461665"/>
          </a:xfrm>
          <a:prstGeom prst="rect">
            <a:avLst/>
          </a:prstGeom>
          <a:noFill/>
        </p:spPr>
        <p:txBody>
          <a:bodyPr wrap="none" rtlCol="0">
            <a:spAutoFit/>
          </a:bodyPr>
          <a:lstStyle/>
          <a:p>
            <a:r>
              <a:rPr lang="en-US" sz="2400" dirty="0" err="1"/>
              <a:t>oz</a:t>
            </a:r>
            <a:endParaRPr lang="en-US" sz="2400" dirty="0"/>
          </a:p>
        </p:txBody>
      </p:sp>
      <p:sp>
        <p:nvSpPr>
          <p:cNvPr id="15" name="TextBox 14"/>
          <p:cNvSpPr txBox="1"/>
          <p:nvPr/>
        </p:nvSpPr>
        <p:spPr>
          <a:xfrm>
            <a:off x="4635485" y="4089001"/>
            <a:ext cx="492443" cy="461665"/>
          </a:xfrm>
          <a:prstGeom prst="rect">
            <a:avLst/>
          </a:prstGeom>
          <a:noFill/>
        </p:spPr>
        <p:txBody>
          <a:bodyPr wrap="none" rtlCol="0">
            <a:spAutoFit/>
          </a:bodyPr>
          <a:lstStyle/>
          <a:p>
            <a:r>
              <a:rPr lang="en-US" sz="2400" dirty="0"/>
              <a:t>kg</a:t>
            </a:r>
          </a:p>
        </p:txBody>
      </p:sp>
      <p:sp>
        <p:nvSpPr>
          <p:cNvPr id="17" name="TextBox 16"/>
          <p:cNvSpPr txBox="1"/>
          <p:nvPr/>
        </p:nvSpPr>
        <p:spPr>
          <a:xfrm>
            <a:off x="6877928" y="4090493"/>
            <a:ext cx="338554" cy="461665"/>
          </a:xfrm>
          <a:prstGeom prst="rect">
            <a:avLst/>
          </a:prstGeom>
          <a:noFill/>
        </p:spPr>
        <p:txBody>
          <a:bodyPr wrap="none" rtlCol="0">
            <a:spAutoFit/>
          </a:bodyPr>
          <a:lstStyle/>
          <a:p>
            <a:r>
              <a:rPr lang="en-US" sz="2400" dirty="0"/>
              <a:t>g</a:t>
            </a:r>
          </a:p>
        </p:txBody>
      </p:sp>
      <p:sp>
        <p:nvSpPr>
          <p:cNvPr id="18" name="TextBox 17"/>
          <p:cNvSpPr txBox="1"/>
          <p:nvPr/>
        </p:nvSpPr>
        <p:spPr>
          <a:xfrm>
            <a:off x="8963743" y="4089001"/>
            <a:ext cx="713657" cy="461665"/>
          </a:xfrm>
          <a:prstGeom prst="rect">
            <a:avLst/>
          </a:prstGeom>
          <a:noFill/>
        </p:spPr>
        <p:txBody>
          <a:bodyPr wrap="none" rtlCol="0">
            <a:spAutoFit/>
          </a:bodyPr>
          <a:lstStyle/>
          <a:p>
            <a:r>
              <a:rPr lang="en-US" sz="2400" dirty="0" err="1">
                <a:solidFill>
                  <a:srgbClr val="00B050"/>
                </a:solidFill>
              </a:rPr>
              <a:t>amu</a:t>
            </a:r>
            <a:endParaRPr lang="en-US" sz="2400" dirty="0">
              <a:solidFill>
                <a:srgbClr val="00B050"/>
              </a:solidFill>
            </a:endParaRPr>
          </a:p>
        </p:txBody>
      </p:sp>
      <p:sp>
        <p:nvSpPr>
          <p:cNvPr id="25" name="Line 34"/>
          <p:cNvSpPr>
            <a:spLocks noChangeShapeType="1"/>
          </p:cNvSpPr>
          <p:nvPr/>
        </p:nvSpPr>
        <p:spPr bwMode="auto">
          <a:xfrm>
            <a:off x="3163429" y="4316850"/>
            <a:ext cx="147205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4"/>
          <p:cNvSpPr>
            <a:spLocks noChangeShapeType="1"/>
          </p:cNvSpPr>
          <p:nvPr/>
        </p:nvSpPr>
        <p:spPr bwMode="auto">
          <a:xfrm flipV="1">
            <a:off x="3163429" y="3632245"/>
            <a:ext cx="1480872" cy="6100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 name="Group 1"/>
          <p:cNvGrpSpPr/>
          <p:nvPr/>
        </p:nvGrpSpPr>
        <p:grpSpPr>
          <a:xfrm>
            <a:off x="3163429" y="4394245"/>
            <a:ext cx="2006978" cy="893064"/>
            <a:chOff x="3163429" y="5191499"/>
            <a:chExt cx="2006978" cy="893064"/>
          </a:xfrm>
        </p:grpSpPr>
        <p:sp>
          <p:nvSpPr>
            <p:cNvPr id="16" name="TextBox 15"/>
            <p:cNvSpPr txBox="1"/>
            <p:nvPr/>
          </p:nvSpPr>
          <p:spPr>
            <a:xfrm>
              <a:off x="4593005" y="5622898"/>
              <a:ext cx="577402" cy="461665"/>
            </a:xfrm>
            <a:prstGeom prst="rect">
              <a:avLst/>
            </a:prstGeom>
            <a:noFill/>
          </p:spPr>
          <p:txBody>
            <a:bodyPr wrap="none" rtlCol="0">
              <a:spAutoFit/>
            </a:bodyPr>
            <a:lstStyle/>
            <a:p>
              <a:r>
                <a:rPr lang="en-US" sz="2400" dirty="0"/>
                <a:t>ton</a:t>
              </a:r>
            </a:p>
          </p:txBody>
        </p:sp>
        <p:sp>
          <p:nvSpPr>
            <p:cNvPr id="27" name="Line 34"/>
            <p:cNvSpPr>
              <a:spLocks noChangeShapeType="1"/>
            </p:cNvSpPr>
            <p:nvPr/>
          </p:nvSpPr>
          <p:spPr bwMode="auto">
            <a:xfrm>
              <a:off x="3163429" y="5191499"/>
              <a:ext cx="1472056" cy="65572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 name="TextBox 28"/>
          <p:cNvSpPr txBox="1"/>
          <p:nvPr/>
        </p:nvSpPr>
        <p:spPr>
          <a:xfrm>
            <a:off x="7010401" y="2640721"/>
            <a:ext cx="1802096" cy="461665"/>
          </a:xfrm>
          <a:prstGeom prst="rect">
            <a:avLst/>
          </a:prstGeom>
          <a:noFill/>
        </p:spPr>
        <p:txBody>
          <a:bodyPr wrap="none" rtlCol="0">
            <a:spAutoFit/>
          </a:bodyPr>
          <a:lstStyle/>
          <a:p>
            <a:r>
              <a:rPr lang="en-US" sz="2400" dirty="0"/>
              <a:t>1 </a:t>
            </a:r>
            <a:r>
              <a:rPr lang="en-US" sz="2400" dirty="0" err="1"/>
              <a:t>oz</a:t>
            </a:r>
            <a:r>
              <a:rPr lang="en-US" sz="2400" dirty="0"/>
              <a:t> = 28.3 g</a:t>
            </a:r>
          </a:p>
        </p:txBody>
      </p:sp>
      <p:sp>
        <p:nvSpPr>
          <p:cNvPr id="32" name="TextBox 31"/>
          <p:cNvSpPr txBox="1"/>
          <p:nvPr/>
        </p:nvSpPr>
        <p:spPr>
          <a:xfrm>
            <a:off x="7010400" y="2640721"/>
            <a:ext cx="1802096" cy="461665"/>
          </a:xfrm>
          <a:prstGeom prst="rect">
            <a:avLst/>
          </a:prstGeom>
          <a:noFill/>
        </p:spPr>
        <p:txBody>
          <a:bodyPr wrap="none" rtlCol="0">
            <a:spAutoFit/>
          </a:bodyPr>
          <a:lstStyle/>
          <a:p>
            <a:r>
              <a:rPr lang="en-US" sz="2400" dirty="0"/>
              <a:t>1 </a:t>
            </a:r>
            <a:r>
              <a:rPr lang="en-US" sz="2400" dirty="0" err="1">
                <a:solidFill>
                  <a:srgbClr val="00B0F0"/>
                </a:solidFill>
              </a:rPr>
              <a:t>oz</a:t>
            </a:r>
            <a:r>
              <a:rPr lang="en-US" sz="2400" dirty="0"/>
              <a:t> = 28.3 </a:t>
            </a:r>
            <a:r>
              <a:rPr lang="en-US" sz="2400" dirty="0">
                <a:solidFill>
                  <a:srgbClr val="FF40FF"/>
                </a:solidFill>
              </a:rPr>
              <a:t>g</a:t>
            </a:r>
          </a:p>
        </p:txBody>
      </p:sp>
      <p:sp>
        <p:nvSpPr>
          <p:cNvPr id="33" name="Line 34"/>
          <p:cNvSpPr>
            <a:spLocks noChangeShapeType="1"/>
          </p:cNvSpPr>
          <p:nvPr/>
        </p:nvSpPr>
        <p:spPr bwMode="auto">
          <a:xfrm>
            <a:off x="5119111" y="3632245"/>
            <a:ext cx="1756078" cy="6365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Box 33"/>
          <p:cNvSpPr txBox="1"/>
          <p:nvPr/>
        </p:nvSpPr>
        <p:spPr>
          <a:xfrm>
            <a:off x="4644301" y="3352800"/>
            <a:ext cx="474810" cy="461665"/>
          </a:xfrm>
          <a:prstGeom prst="rect">
            <a:avLst/>
          </a:prstGeom>
          <a:noFill/>
        </p:spPr>
        <p:txBody>
          <a:bodyPr wrap="none" rtlCol="0">
            <a:spAutoFit/>
          </a:bodyPr>
          <a:lstStyle/>
          <a:p>
            <a:r>
              <a:rPr lang="en-US" sz="2400" dirty="0" err="1">
                <a:solidFill>
                  <a:srgbClr val="00B0F0"/>
                </a:solidFill>
              </a:rPr>
              <a:t>oz</a:t>
            </a:r>
            <a:endParaRPr lang="en-US" sz="2400" dirty="0">
              <a:solidFill>
                <a:srgbClr val="00B0F0"/>
              </a:solidFill>
            </a:endParaRPr>
          </a:p>
        </p:txBody>
      </p:sp>
      <p:sp>
        <p:nvSpPr>
          <p:cNvPr id="42" name="TextBox 41"/>
          <p:cNvSpPr txBox="1"/>
          <p:nvPr/>
        </p:nvSpPr>
        <p:spPr>
          <a:xfrm>
            <a:off x="6877928" y="4090493"/>
            <a:ext cx="338554" cy="461665"/>
          </a:xfrm>
          <a:prstGeom prst="rect">
            <a:avLst/>
          </a:prstGeom>
          <a:noFill/>
        </p:spPr>
        <p:txBody>
          <a:bodyPr wrap="none" rtlCol="0">
            <a:spAutoFit/>
          </a:bodyPr>
          <a:lstStyle/>
          <a:p>
            <a:r>
              <a:rPr lang="en-US" sz="2400" dirty="0">
                <a:solidFill>
                  <a:srgbClr val="FF40FF"/>
                </a:solidFill>
              </a:rPr>
              <a:t>g</a:t>
            </a:r>
          </a:p>
        </p:txBody>
      </p:sp>
    </p:spTree>
    <p:extLst>
      <p:ext uri="{BB962C8B-B14F-4D97-AF65-F5344CB8AC3E}">
        <p14:creationId xmlns:p14="http://schemas.microsoft.com/office/powerpoint/2010/main" val="11471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9" presetClass="emph" presetSubtype="0" grpId="0" nodeType="withEffect">
                                  <p:stCondLst>
                                    <p:cond delay="0"/>
                                  </p:stCondLst>
                                  <p:childTnLst>
                                    <p:set>
                                      <p:cBhvr>
                                        <p:cTn id="18" dur="indefinite"/>
                                        <p:tgtEl>
                                          <p:spTgt spid="25"/>
                                        </p:tgtEl>
                                        <p:attrNameLst>
                                          <p:attrName>style.opacity</p:attrName>
                                        </p:attrNameLst>
                                      </p:cBhvr>
                                      <p:to>
                                        <p:strVal val="0.25"/>
                                      </p:to>
                                    </p:set>
                                    <p:animEffect filter="image" prLst="opacity: 0.25">
                                      <p:cBhvr rctx="IE">
                                        <p:cTn id="19" dur="indefinite"/>
                                        <p:tgtEl>
                                          <p:spTgt spid="25"/>
                                        </p:tgtEl>
                                      </p:cBhvr>
                                    </p:animEffect>
                                  </p:childTnLst>
                                </p:cTn>
                              </p:par>
                              <p:par>
                                <p:cTn id="20" presetID="9" presetClass="emph" presetSubtype="0" grpId="0" nodeType="withEffect">
                                  <p:stCondLst>
                                    <p:cond delay="0"/>
                                  </p:stCondLst>
                                  <p:childTnLst>
                                    <p:set>
                                      <p:cBhvr>
                                        <p:cTn id="21" dur="indefinite"/>
                                        <p:tgtEl>
                                          <p:spTgt spid="15"/>
                                        </p:tgtEl>
                                        <p:attrNameLst>
                                          <p:attrName>style.opacity</p:attrName>
                                        </p:attrNameLst>
                                      </p:cBhvr>
                                      <p:to>
                                        <p:strVal val="0.25"/>
                                      </p:to>
                                    </p:set>
                                    <p:animEffect filter="image" prLst="opacity: 0.25">
                                      <p:cBhvr rctx="IE">
                                        <p:cTn id="22" dur="indefinite"/>
                                        <p:tgtEl>
                                          <p:spTgt spid="15"/>
                                        </p:tgtEl>
                                      </p:cBhvr>
                                    </p:animEffect>
                                  </p:childTnLst>
                                </p:cTn>
                              </p:par>
                              <p:par>
                                <p:cTn id="23" presetID="9" presetClass="emph" presetSubtype="0" nodeType="withEffect">
                                  <p:stCondLst>
                                    <p:cond delay="0"/>
                                  </p:stCondLst>
                                  <p:childTnLst>
                                    <p:set>
                                      <p:cBhvr>
                                        <p:cTn id="24" dur="indefinite"/>
                                        <p:tgtEl>
                                          <p:spTgt spid="2"/>
                                        </p:tgtEl>
                                        <p:attrNameLst>
                                          <p:attrName>style.opacity</p:attrName>
                                        </p:attrNameLst>
                                      </p:cBhvr>
                                      <p:to>
                                        <p:strVal val="0.25"/>
                                      </p:to>
                                    </p:set>
                                    <p:animEffect filter="image" prLst="opacity: 0.25">
                                      <p:cBhvr rctx="IE">
                                        <p:cTn id="25"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animBg="1"/>
      <p:bldP spid="29" grpId="0"/>
      <p:bldP spid="32" grpId="0"/>
      <p:bldP spid="33" grpId="0" animBg="1"/>
      <p:bldP spid="34"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TextBox 41"/>
          <p:cNvSpPr txBox="1"/>
          <p:nvPr/>
        </p:nvSpPr>
        <p:spPr>
          <a:xfrm>
            <a:off x="6877928" y="4090493"/>
            <a:ext cx="338554" cy="461665"/>
          </a:xfrm>
          <a:prstGeom prst="rect">
            <a:avLst/>
          </a:prstGeom>
          <a:noFill/>
        </p:spPr>
        <p:txBody>
          <a:bodyPr wrap="none" rtlCol="0">
            <a:spAutoFit/>
          </a:bodyPr>
          <a:lstStyle/>
          <a:p>
            <a:r>
              <a:rPr lang="en-US" sz="2400" dirty="0">
                <a:solidFill>
                  <a:srgbClr val="FF40FF"/>
                </a:solidFill>
              </a:rPr>
              <a:t>g</a:t>
            </a:r>
          </a:p>
        </p:txBody>
      </p:sp>
      <p:sp>
        <p:nvSpPr>
          <p:cNvPr id="14" name="TextBox 13"/>
          <p:cNvSpPr txBox="1"/>
          <p:nvPr/>
        </p:nvSpPr>
        <p:spPr>
          <a:xfrm>
            <a:off x="4644301" y="3352800"/>
            <a:ext cx="474810" cy="461665"/>
          </a:xfrm>
          <a:prstGeom prst="rect">
            <a:avLst/>
          </a:prstGeom>
          <a:noFill/>
        </p:spPr>
        <p:txBody>
          <a:bodyPr wrap="none" rtlCol="0">
            <a:spAutoFit/>
          </a:bodyPr>
          <a:lstStyle/>
          <a:p>
            <a:r>
              <a:rPr lang="en-US" sz="2400" dirty="0" err="1">
                <a:solidFill>
                  <a:srgbClr val="00B0F0"/>
                </a:solidFill>
              </a:rPr>
              <a:t>oz</a:t>
            </a:r>
            <a:endParaRPr lang="en-US" sz="2400" dirty="0">
              <a:solidFill>
                <a:srgbClr val="00B0F0"/>
              </a:solidFill>
            </a:endParaRPr>
          </a:p>
        </p:txBody>
      </p:sp>
      <p:sp>
        <p:nvSpPr>
          <p:cNvPr id="13" name="TextBox 12"/>
          <p:cNvSpPr txBox="1"/>
          <p:nvPr/>
        </p:nvSpPr>
        <p:spPr>
          <a:xfrm>
            <a:off x="2600943" y="4089001"/>
            <a:ext cx="423514" cy="461665"/>
          </a:xfrm>
          <a:prstGeom prst="rect">
            <a:avLst/>
          </a:prstGeom>
          <a:noFill/>
        </p:spPr>
        <p:txBody>
          <a:bodyPr wrap="none" rtlCol="0">
            <a:spAutoFit/>
          </a:bodyPr>
          <a:lstStyle/>
          <a:p>
            <a:r>
              <a:rPr lang="en-US" sz="2400" dirty="0" err="1">
                <a:solidFill>
                  <a:schemeClr val="accent6">
                    <a:lumMod val="75000"/>
                  </a:schemeClr>
                </a:solidFill>
              </a:rPr>
              <a:t>lb</a:t>
            </a:r>
            <a:endParaRPr lang="en-US" sz="2400" dirty="0">
              <a:solidFill>
                <a:schemeClr val="accent6">
                  <a:lumMod val="75000"/>
                </a:schemeClr>
              </a:solidFill>
            </a:endParaRPr>
          </a:p>
        </p:txBody>
      </p:sp>
      <p:sp>
        <p:nvSpPr>
          <p:cNvPr id="32" name="TextBox 31"/>
          <p:cNvSpPr txBox="1"/>
          <p:nvPr/>
        </p:nvSpPr>
        <p:spPr>
          <a:xfrm>
            <a:off x="7010400" y="2640721"/>
            <a:ext cx="1802096" cy="461665"/>
          </a:xfrm>
          <a:prstGeom prst="rect">
            <a:avLst/>
          </a:prstGeom>
          <a:noFill/>
        </p:spPr>
        <p:txBody>
          <a:bodyPr wrap="none" rtlCol="0">
            <a:spAutoFit/>
          </a:bodyPr>
          <a:lstStyle/>
          <a:p>
            <a:r>
              <a:rPr lang="en-US" sz="2400" dirty="0"/>
              <a:t>1 </a:t>
            </a:r>
            <a:r>
              <a:rPr lang="en-US" sz="2400" dirty="0" err="1">
                <a:solidFill>
                  <a:srgbClr val="00B0F0"/>
                </a:solidFill>
              </a:rPr>
              <a:t>oz</a:t>
            </a:r>
            <a:r>
              <a:rPr lang="en-US" sz="2400" dirty="0"/>
              <a:t> = 28.3 </a:t>
            </a:r>
            <a:r>
              <a:rPr lang="en-US" sz="2400" dirty="0">
                <a:solidFill>
                  <a:srgbClr val="FF40FF"/>
                </a:solidFill>
              </a:rPr>
              <a:t>g</a:t>
            </a:r>
          </a:p>
        </p:txBody>
      </p:sp>
      <p:sp>
        <p:nvSpPr>
          <p:cNvPr id="6" name="Rectangle 2"/>
          <p:cNvSpPr>
            <a:spLocks noGrp="1" noChangeArrowheads="1"/>
          </p:cNvSpPr>
          <p:nvPr>
            <p:ph type="title"/>
          </p:nvPr>
        </p:nvSpPr>
        <p:spPr>
          <a:xfrm>
            <a:off x="1524000" y="1"/>
            <a:ext cx="9144000" cy="685800"/>
          </a:xfrm>
        </p:spPr>
        <p:txBody>
          <a:bodyPr>
            <a:normAutofit fontScale="90000"/>
          </a:bodyPr>
          <a:lstStyle/>
          <a:p>
            <a:r>
              <a:rPr lang="en-US" dirty="0"/>
              <a:t>D.A. Practice</a:t>
            </a:r>
          </a:p>
        </p:txBody>
      </p:sp>
      <p:sp>
        <p:nvSpPr>
          <p:cNvPr id="15" name="TextBox 14"/>
          <p:cNvSpPr txBox="1"/>
          <p:nvPr/>
        </p:nvSpPr>
        <p:spPr>
          <a:xfrm>
            <a:off x="4633797" y="4085765"/>
            <a:ext cx="492443" cy="461665"/>
          </a:xfrm>
          <a:prstGeom prst="rect">
            <a:avLst/>
          </a:prstGeom>
          <a:noFill/>
        </p:spPr>
        <p:txBody>
          <a:bodyPr wrap="none" rtlCol="0">
            <a:spAutoFit/>
          </a:bodyPr>
          <a:lstStyle/>
          <a:p>
            <a:r>
              <a:rPr lang="en-US" sz="2400" dirty="0"/>
              <a:t>kg</a:t>
            </a:r>
          </a:p>
        </p:txBody>
      </p:sp>
      <p:sp>
        <p:nvSpPr>
          <p:cNvPr id="25" name="Line 34"/>
          <p:cNvSpPr>
            <a:spLocks noChangeShapeType="1"/>
          </p:cNvSpPr>
          <p:nvPr/>
        </p:nvSpPr>
        <p:spPr bwMode="auto">
          <a:xfrm>
            <a:off x="3163429" y="4316850"/>
            <a:ext cx="147205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4"/>
          <p:cNvSpPr>
            <a:spLocks noChangeShapeType="1"/>
          </p:cNvSpPr>
          <p:nvPr/>
        </p:nvSpPr>
        <p:spPr bwMode="auto">
          <a:xfrm flipV="1">
            <a:off x="3163429" y="3632245"/>
            <a:ext cx="1480872" cy="6100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 name="Group 1"/>
          <p:cNvGrpSpPr/>
          <p:nvPr/>
        </p:nvGrpSpPr>
        <p:grpSpPr>
          <a:xfrm>
            <a:off x="3163429" y="4394245"/>
            <a:ext cx="2006978" cy="893064"/>
            <a:chOff x="3163429" y="5191499"/>
            <a:chExt cx="2006978" cy="893064"/>
          </a:xfrm>
        </p:grpSpPr>
        <p:sp>
          <p:nvSpPr>
            <p:cNvPr id="16" name="TextBox 15"/>
            <p:cNvSpPr txBox="1"/>
            <p:nvPr/>
          </p:nvSpPr>
          <p:spPr>
            <a:xfrm>
              <a:off x="4593005" y="5622898"/>
              <a:ext cx="577402" cy="461665"/>
            </a:xfrm>
            <a:prstGeom prst="rect">
              <a:avLst/>
            </a:prstGeom>
            <a:noFill/>
          </p:spPr>
          <p:txBody>
            <a:bodyPr wrap="none" rtlCol="0">
              <a:spAutoFit/>
            </a:bodyPr>
            <a:lstStyle/>
            <a:p>
              <a:r>
                <a:rPr lang="en-US" sz="2400" dirty="0"/>
                <a:t>ton</a:t>
              </a:r>
            </a:p>
          </p:txBody>
        </p:sp>
        <p:sp>
          <p:nvSpPr>
            <p:cNvPr id="27" name="Line 34"/>
            <p:cNvSpPr>
              <a:spLocks noChangeShapeType="1"/>
            </p:cNvSpPr>
            <p:nvPr/>
          </p:nvSpPr>
          <p:spPr bwMode="auto">
            <a:xfrm>
              <a:off x="3163429" y="5191499"/>
              <a:ext cx="1472056" cy="65572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 name="Line 34"/>
          <p:cNvSpPr>
            <a:spLocks noChangeShapeType="1"/>
          </p:cNvSpPr>
          <p:nvPr/>
        </p:nvSpPr>
        <p:spPr bwMode="auto">
          <a:xfrm>
            <a:off x="5119111" y="3632245"/>
            <a:ext cx="1756078" cy="6365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TextBox 34"/>
          <p:cNvSpPr txBox="1"/>
          <p:nvPr/>
        </p:nvSpPr>
        <p:spPr>
          <a:xfrm>
            <a:off x="4633797" y="4085765"/>
            <a:ext cx="492443" cy="461665"/>
          </a:xfrm>
          <a:prstGeom prst="rect">
            <a:avLst/>
          </a:prstGeom>
          <a:noFill/>
        </p:spPr>
        <p:txBody>
          <a:bodyPr wrap="none" rtlCol="0">
            <a:spAutoFit/>
          </a:bodyPr>
          <a:lstStyle/>
          <a:p>
            <a:r>
              <a:rPr lang="en-US" sz="2400" dirty="0">
                <a:solidFill>
                  <a:srgbClr val="8000FF"/>
                </a:solidFill>
              </a:rPr>
              <a:t>kg</a:t>
            </a:r>
          </a:p>
        </p:txBody>
      </p:sp>
      <p:sp>
        <p:nvSpPr>
          <p:cNvPr id="54" name="TextBox 53"/>
          <p:cNvSpPr txBox="1"/>
          <p:nvPr/>
        </p:nvSpPr>
        <p:spPr>
          <a:xfrm>
            <a:off x="9701869" y="2640720"/>
            <a:ext cx="1999265" cy="461665"/>
          </a:xfrm>
          <a:prstGeom prst="rect">
            <a:avLst/>
          </a:prstGeom>
          <a:noFill/>
        </p:spPr>
        <p:txBody>
          <a:bodyPr wrap="none" rtlCol="0">
            <a:spAutoFit/>
          </a:bodyPr>
          <a:lstStyle/>
          <a:p>
            <a:r>
              <a:rPr lang="en-US" sz="2400" dirty="0"/>
              <a:t>1 kg = 1x10</a:t>
            </a:r>
            <a:r>
              <a:rPr lang="en-US" sz="2400" baseline="30000" dirty="0"/>
              <a:t>3</a:t>
            </a:r>
            <a:r>
              <a:rPr lang="en-US" sz="2400" dirty="0"/>
              <a:t> g</a:t>
            </a:r>
          </a:p>
        </p:txBody>
      </p:sp>
      <p:sp>
        <p:nvSpPr>
          <p:cNvPr id="55" name="TextBox 54"/>
          <p:cNvSpPr txBox="1"/>
          <p:nvPr/>
        </p:nvSpPr>
        <p:spPr>
          <a:xfrm>
            <a:off x="9701869" y="2640720"/>
            <a:ext cx="1999265" cy="461665"/>
          </a:xfrm>
          <a:prstGeom prst="rect">
            <a:avLst/>
          </a:prstGeom>
          <a:noFill/>
        </p:spPr>
        <p:txBody>
          <a:bodyPr wrap="none" rtlCol="0">
            <a:spAutoFit/>
          </a:bodyPr>
          <a:lstStyle/>
          <a:p>
            <a:r>
              <a:rPr lang="en-US" sz="2400" dirty="0"/>
              <a:t>1 </a:t>
            </a:r>
            <a:r>
              <a:rPr lang="en-US" sz="2400" dirty="0">
                <a:solidFill>
                  <a:srgbClr val="8000FF"/>
                </a:solidFill>
              </a:rPr>
              <a:t>kg</a:t>
            </a:r>
            <a:r>
              <a:rPr lang="en-US" sz="2400" dirty="0"/>
              <a:t> = 1x10</a:t>
            </a:r>
            <a:r>
              <a:rPr lang="en-US" sz="2400" baseline="30000" dirty="0"/>
              <a:t>3</a:t>
            </a:r>
            <a:r>
              <a:rPr lang="en-US" sz="2400" dirty="0"/>
              <a:t> </a:t>
            </a:r>
            <a:r>
              <a:rPr lang="en-US" sz="2400" dirty="0">
                <a:solidFill>
                  <a:srgbClr val="FF40FF"/>
                </a:solidFill>
              </a:rPr>
              <a:t>g</a:t>
            </a:r>
          </a:p>
        </p:txBody>
      </p:sp>
      <p:sp>
        <p:nvSpPr>
          <p:cNvPr id="56" name="Line 34"/>
          <p:cNvSpPr>
            <a:spLocks noChangeShapeType="1"/>
          </p:cNvSpPr>
          <p:nvPr/>
        </p:nvSpPr>
        <p:spPr bwMode="auto">
          <a:xfrm>
            <a:off x="5273079" y="4316850"/>
            <a:ext cx="1472056" cy="0"/>
          </a:xfrm>
          <a:prstGeom prst="line">
            <a:avLst/>
          </a:prstGeom>
          <a:noFill/>
          <a:ln w="2857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TextBox 39">
            <a:extLst>
              <a:ext uri="{FF2B5EF4-FFF2-40B4-BE49-F238E27FC236}">
                <a16:creationId xmlns:a16="http://schemas.microsoft.com/office/drawing/2014/main" id="{E72A9C80-1C2B-4EA5-B462-CA271C7160B0}"/>
              </a:ext>
            </a:extLst>
          </p:cNvPr>
          <p:cNvSpPr txBox="1"/>
          <p:nvPr/>
        </p:nvSpPr>
        <p:spPr>
          <a:xfrm>
            <a:off x="596882" y="1827478"/>
            <a:ext cx="1904689" cy="461665"/>
          </a:xfrm>
          <a:prstGeom prst="rect">
            <a:avLst/>
          </a:prstGeom>
          <a:noFill/>
        </p:spPr>
        <p:txBody>
          <a:bodyPr wrap="none" rtlCol="0">
            <a:spAutoFit/>
          </a:bodyPr>
          <a:lstStyle/>
          <a:p>
            <a:r>
              <a:rPr lang="en-US" sz="2400" dirty="0"/>
              <a:t>1 kg = 2.20 </a:t>
            </a:r>
            <a:r>
              <a:rPr lang="en-US" sz="2400" dirty="0" err="1">
                <a:solidFill>
                  <a:schemeClr val="accent6">
                    <a:lumMod val="75000"/>
                  </a:schemeClr>
                </a:solidFill>
              </a:rPr>
              <a:t>lb</a:t>
            </a:r>
            <a:endParaRPr lang="en-US" sz="2400" dirty="0">
              <a:solidFill>
                <a:schemeClr val="accent6">
                  <a:lumMod val="75000"/>
                </a:schemeClr>
              </a:solidFill>
            </a:endParaRPr>
          </a:p>
        </p:txBody>
      </p:sp>
      <p:sp>
        <p:nvSpPr>
          <p:cNvPr id="43" name="TextBox 42">
            <a:extLst>
              <a:ext uri="{FF2B5EF4-FFF2-40B4-BE49-F238E27FC236}">
                <a16:creationId xmlns:a16="http://schemas.microsoft.com/office/drawing/2014/main" id="{B038D70C-5A14-4203-91F9-21CBDF675F67}"/>
              </a:ext>
            </a:extLst>
          </p:cNvPr>
          <p:cNvSpPr txBox="1"/>
          <p:nvPr/>
        </p:nvSpPr>
        <p:spPr>
          <a:xfrm>
            <a:off x="3505399" y="1827478"/>
            <a:ext cx="2520242" cy="461665"/>
          </a:xfrm>
          <a:prstGeom prst="rect">
            <a:avLst/>
          </a:prstGeom>
          <a:noFill/>
        </p:spPr>
        <p:txBody>
          <a:bodyPr wrap="none" rtlCol="0">
            <a:spAutoFit/>
          </a:bodyPr>
          <a:lstStyle/>
          <a:p>
            <a:r>
              <a:rPr lang="en-US" sz="2400" dirty="0"/>
              <a:t>1</a:t>
            </a:r>
            <a:r>
              <a:rPr lang="en-US" sz="2400" dirty="0">
                <a:solidFill>
                  <a:schemeClr val="accent6">
                    <a:lumMod val="75000"/>
                  </a:schemeClr>
                </a:solidFill>
              </a:rPr>
              <a:t> </a:t>
            </a:r>
            <a:r>
              <a:rPr lang="en-US" sz="2400" dirty="0" err="1">
                <a:solidFill>
                  <a:schemeClr val="accent6">
                    <a:lumMod val="75000"/>
                  </a:schemeClr>
                </a:solidFill>
              </a:rPr>
              <a:t>lb</a:t>
            </a:r>
            <a:r>
              <a:rPr lang="en-US" sz="2400" dirty="0">
                <a:solidFill>
                  <a:schemeClr val="accent6">
                    <a:lumMod val="75000"/>
                  </a:schemeClr>
                </a:solidFill>
              </a:rPr>
              <a:t> </a:t>
            </a:r>
            <a:r>
              <a:rPr lang="en-US" sz="2400" dirty="0"/>
              <a:t>= 0.453592 kg</a:t>
            </a:r>
          </a:p>
        </p:txBody>
      </p:sp>
      <p:sp>
        <p:nvSpPr>
          <p:cNvPr id="44" name="TextBox 43">
            <a:extLst>
              <a:ext uri="{FF2B5EF4-FFF2-40B4-BE49-F238E27FC236}">
                <a16:creationId xmlns:a16="http://schemas.microsoft.com/office/drawing/2014/main" id="{D7A480DC-5EE4-421C-9A67-68BB861B2CB3}"/>
              </a:ext>
            </a:extLst>
          </p:cNvPr>
          <p:cNvSpPr txBox="1"/>
          <p:nvPr/>
        </p:nvSpPr>
        <p:spPr>
          <a:xfrm>
            <a:off x="7010400" y="1827478"/>
            <a:ext cx="1656223" cy="461665"/>
          </a:xfrm>
          <a:prstGeom prst="rect">
            <a:avLst/>
          </a:prstGeom>
          <a:noFill/>
        </p:spPr>
        <p:txBody>
          <a:bodyPr wrap="none" rtlCol="0">
            <a:spAutoFit/>
          </a:bodyPr>
          <a:lstStyle/>
          <a:p>
            <a:r>
              <a:rPr lang="en-US" sz="2400" dirty="0"/>
              <a:t>1 </a:t>
            </a:r>
            <a:r>
              <a:rPr lang="en-US" sz="2400" dirty="0" err="1">
                <a:solidFill>
                  <a:schemeClr val="accent6">
                    <a:lumMod val="75000"/>
                  </a:schemeClr>
                </a:solidFill>
              </a:rPr>
              <a:t>lb</a:t>
            </a:r>
            <a:r>
              <a:rPr lang="en-US" sz="2400" dirty="0"/>
              <a:t> = 16 </a:t>
            </a:r>
            <a:r>
              <a:rPr lang="en-US" sz="2400" dirty="0" err="1"/>
              <a:t>oz</a:t>
            </a:r>
            <a:endParaRPr lang="en-US" sz="2400" dirty="0"/>
          </a:p>
        </p:txBody>
      </p:sp>
      <p:sp>
        <p:nvSpPr>
          <p:cNvPr id="45" name="TextBox 44">
            <a:extLst>
              <a:ext uri="{FF2B5EF4-FFF2-40B4-BE49-F238E27FC236}">
                <a16:creationId xmlns:a16="http://schemas.microsoft.com/office/drawing/2014/main" id="{FC4E8F2B-432A-4B59-90D9-039BA884053E}"/>
              </a:ext>
            </a:extLst>
          </p:cNvPr>
          <p:cNvSpPr txBox="1"/>
          <p:nvPr/>
        </p:nvSpPr>
        <p:spPr>
          <a:xfrm>
            <a:off x="9668207" y="1827478"/>
            <a:ext cx="2066591" cy="461665"/>
          </a:xfrm>
          <a:prstGeom prst="rect">
            <a:avLst/>
          </a:prstGeom>
          <a:noFill/>
        </p:spPr>
        <p:txBody>
          <a:bodyPr wrap="none" rtlCol="0">
            <a:spAutoFit/>
          </a:bodyPr>
          <a:lstStyle/>
          <a:p>
            <a:r>
              <a:rPr lang="en-US" sz="2400" dirty="0"/>
              <a:t>1 ton = 2000 </a:t>
            </a:r>
            <a:r>
              <a:rPr lang="en-US" sz="2400" dirty="0" err="1">
                <a:solidFill>
                  <a:schemeClr val="accent6">
                    <a:lumMod val="75000"/>
                  </a:schemeClr>
                </a:solidFill>
              </a:rPr>
              <a:t>lb</a:t>
            </a:r>
            <a:endParaRPr lang="en-US" sz="2400" dirty="0">
              <a:solidFill>
                <a:schemeClr val="accent6">
                  <a:lumMod val="75000"/>
                </a:schemeClr>
              </a:solidFill>
            </a:endParaRPr>
          </a:p>
        </p:txBody>
      </p:sp>
      <p:sp>
        <p:nvSpPr>
          <p:cNvPr id="46" name="TextBox 45">
            <a:extLst>
              <a:ext uri="{FF2B5EF4-FFF2-40B4-BE49-F238E27FC236}">
                <a16:creationId xmlns:a16="http://schemas.microsoft.com/office/drawing/2014/main" id="{A62FD690-FBDD-47FE-B9FE-BB91F7379A4F}"/>
              </a:ext>
            </a:extLst>
          </p:cNvPr>
          <p:cNvSpPr txBox="1"/>
          <p:nvPr/>
        </p:nvSpPr>
        <p:spPr>
          <a:xfrm>
            <a:off x="152400" y="2640794"/>
            <a:ext cx="2828018" cy="461665"/>
          </a:xfrm>
          <a:prstGeom prst="rect">
            <a:avLst/>
          </a:prstGeom>
          <a:noFill/>
        </p:spPr>
        <p:txBody>
          <a:bodyPr wrap="none" rtlCol="0">
            <a:spAutoFit/>
          </a:bodyPr>
          <a:lstStyle/>
          <a:p>
            <a:r>
              <a:rPr lang="en-US" sz="2400" dirty="0"/>
              <a:t>2000 </a:t>
            </a:r>
            <a:r>
              <a:rPr lang="en-US" sz="2400" dirty="0" err="1">
                <a:solidFill>
                  <a:schemeClr val="accent6">
                    <a:lumMod val="75000"/>
                  </a:schemeClr>
                </a:solidFill>
              </a:rPr>
              <a:t>lb</a:t>
            </a:r>
            <a:r>
              <a:rPr lang="en-US" sz="2400" dirty="0"/>
              <a:t> = 907.185 kg</a:t>
            </a:r>
          </a:p>
        </p:txBody>
      </p:sp>
      <p:sp>
        <p:nvSpPr>
          <p:cNvPr id="47" name="TextBox 46">
            <a:extLst>
              <a:ext uri="{FF2B5EF4-FFF2-40B4-BE49-F238E27FC236}">
                <a16:creationId xmlns:a16="http://schemas.microsoft.com/office/drawing/2014/main" id="{C17F774E-3F41-464A-A76A-832E425C58A2}"/>
              </a:ext>
            </a:extLst>
          </p:cNvPr>
          <p:cNvSpPr txBox="1"/>
          <p:nvPr/>
        </p:nvSpPr>
        <p:spPr>
          <a:xfrm>
            <a:off x="3206439" y="2640794"/>
            <a:ext cx="3118161" cy="461665"/>
          </a:xfrm>
          <a:prstGeom prst="rect">
            <a:avLst/>
          </a:prstGeom>
          <a:noFill/>
        </p:spPr>
        <p:txBody>
          <a:bodyPr wrap="none" rtlCol="0">
            <a:spAutoFit/>
          </a:bodyPr>
          <a:lstStyle/>
          <a:p>
            <a:r>
              <a:rPr lang="en-US" sz="2400" dirty="0"/>
              <a:t>1 </a:t>
            </a:r>
            <a:r>
              <a:rPr lang="en-US" sz="2400" dirty="0" err="1">
                <a:solidFill>
                  <a:srgbClr val="00B050"/>
                </a:solidFill>
              </a:rPr>
              <a:t>amu</a:t>
            </a:r>
            <a:r>
              <a:rPr lang="en-US" sz="2400" dirty="0"/>
              <a:t> = 1.6606x10</a:t>
            </a:r>
            <a:r>
              <a:rPr lang="en-US" sz="2400" baseline="30000" dirty="0"/>
              <a:t>–24</a:t>
            </a:r>
            <a:r>
              <a:rPr lang="en-US" sz="2400" dirty="0"/>
              <a:t> g</a:t>
            </a:r>
          </a:p>
        </p:txBody>
      </p:sp>
      <p:sp>
        <p:nvSpPr>
          <p:cNvPr id="52" name="Line 34">
            <a:extLst>
              <a:ext uri="{FF2B5EF4-FFF2-40B4-BE49-F238E27FC236}">
                <a16:creationId xmlns:a16="http://schemas.microsoft.com/office/drawing/2014/main" id="{F07E9C63-7361-482C-AA27-D05D47FBB998}"/>
              </a:ext>
            </a:extLst>
          </p:cNvPr>
          <p:cNvSpPr>
            <a:spLocks noChangeShapeType="1"/>
          </p:cNvSpPr>
          <p:nvPr/>
        </p:nvSpPr>
        <p:spPr bwMode="auto">
          <a:xfrm>
            <a:off x="7353463" y="4313867"/>
            <a:ext cx="1472056" cy="0"/>
          </a:xfrm>
          <a:prstGeom prst="line">
            <a:avLst/>
          </a:prstGeom>
          <a:noFill/>
          <a:ln w="2857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TextBox 52">
            <a:extLst>
              <a:ext uri="{FF2B5EF4-FFF2-40B4-BE49-F238E27FC236}">
                <a16:creationId xmlns:a16="http://schemas.microsoft.com/office/drawing/2014/main" id="{051F997B-5D1D-4EF3-9C86-77350AE7EA06}"/>
              </a:ext>
            </a:extLst>
          </p:cNvPr>
          <p:cNvSpPr txBox="1"/>
          <p:nvPr/>
        </p:nvSpPr>
        <p:spPr>
          <a:xfrm>
            <a:off x="8963743" y="4089001"/>
            <a:ext cx="713657" cy="461665"/>
          </a:xfrm>
          <a:prstGeom prst="rect">
            <a:avLst/>
          </a:prstGeom>
          <a:noFill/>
        </p:spPr>
        <p:txBody>
          <a:bodyPr wrap="none" rtlCol="0">
            <a:spAutoFit/>
          </a:bodyPr>
          <a:lstStyle/>
          <a:p>
            <a:r>
              <a:rPr lang="en-US" sz="2400" dirty="0" err="1">
                <a:solidFill>
                  <a:srgbClr val="00B050"/>
                </a:solidFill>
              </a:rPr>
              <a:t>amu</a:t>
            </a:r>
            <a:endParaRPr lang="en-US" sz="2400" dirty="0">
              <a:solidFill>
                <a:srgbClr val="00B050"/>
              </a:solidFill>
            </a:endParaRPr>
          </a:p>
        </p:txBody>
      </p:sp>
      <p:sp>
        <p:nvSpPr>
          <p:cNvPr id="67" name="Text Box 3">
            <a:extLst>
              <a:ext uri="{FF2B5EF4-FFF2-40B4-BE49-F238E27FC236}">
                <a16:creationId xmlns:a16="http://schemas.microsoft.com/office/drawing/2014/main" id="{9DB30A67-E74F-40CC-A172-D4C2100CD5CD}"/>
              </a:ext>
            </a:extLst>
          </p:cNvPr>
          <p:cNvSpPr txBox="1">
            <a:spLocks noChangeArrowheads="1"/>
          </p:cNvSpPr>
          <p:nvPr/>
        </p:nvSpPr>
        <p:spPr bwMode="auto">
          <a:xfrm>
            <a:off x="153925" y="911469"/>
            <a:ext cx="100742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If a person weighs 208 </a:t>
            </a:r>
            <a:r>
              <a:rPr lang="en-US" sz="2800" dirty="0">
                <a:solidFill>
                  <a:schemeClr val="accent6">
                    <a:lumMod val="75000"/>
                  </a:schemeClr>
                </a:solidFill>
              </a:rPr>
              <a:t>pounds</a:t>
            </a:r>
            <a:r>
              <a:rPr lang="en-US" sz="2800" dirty="0"/>
              <a:t>, what is their mass in </a:t>
            </a:r>
            <a:r>
              <a:rPr lang="en-US" sz="2800" dirty="0" err="1">
                <a:solidFill>
                  <a:srgbClr val="00B050"/>
                </a:solidFill>
              </a:rPr>
              <a:t>amu</a:t>
            </a:r>
            <a:r>
              <a:rPr lang="en-US" sz="2800" dirty="0"/>
              <a:t>?</a:t>
            </a:r>
            <a:endParaRPr lang="en-US" dirty="0"/>
          </a:p>
        </p:txBody>
      </p:sp>
    </p:spTree>
    <p:extLst>
      <p:ext uri="{BB962C8B-B14F-4D97-AF65-F5344CB8AC3E}">
        <p14:creationId xmlns:p14="http://schemas.microsoft.com/office/powerpoint/2010/main" val="21775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32"/>
                                        </p:tgtEl>
                                        <p:attrNameLst>
                                          <p:attrName>style.opacity</p:attrName>
                                        </p:attrNameLst>
                                      </p:cBhvr>
                                      <p:to>
                                        <p:strVal val="0.25"/>
                                      </p:to>
                                    </p:set>
                                    <p:animEffect filter="image" prLst="opacity: 0.25">
                                      <p:cBhvr rctx="IE">
                                        <p:cTn id="7" dur="indefinite"/>
                                        <p:tgtEl>
                                          <p:spTgt spid="32"/>
                                        </p:tgtEl>
                                      </p:cBhvr>
                                    </p:animEffect>
                                  </p:childTnLst>
                                </p:cTn>
                              </p:par>
                              <p:par>
                                <p:cTn id="8" presetID="9" presetClass="emph" presetSubtype="0" grpId="0" nodeType="withEffect">
                                  <p:stCondLst>
                                    <p:cond delay="0"/>
                                  </p:stCondLst>
                                  <p:childTnLst>
                                    <p:set>
                                      <p:cBhvr>
                                        <p:cTn id="9" dur="indefinite"/>
                                        <p:tgtEl>
                                          <p:spTgt spid="33"/>
                                        </p:tgtEl>
                                        <p:attrNameLst>
                                          <p:attrName>style.opacity</p:attrName>
                                        </p:attrNameLst>
                                      </p:cBhvr>
                                      <p:to>
                                        <p:strVal val="0.25"/>
                                      </p:to>
                                    </p:set>
                                    <p:animEffect filter="image" prLst="opacity: 0.25">
                                      <p:cBhvr rctx="IE">
                                        <p:cTn id="10" dur="indefinite"/>
                                        <p:tgtEl>
                                          <p:spTgt spid="33"/>
                                        </p:tgtEl>
                                      </p:cBhvr>
                                    </p:animEffect>
                                  </p:childTnLst>
                                </p:cTn>
                              </p:par>
                              <p:par>
                                <p:cTn id="11" presetID="9" presetClass="emph" presetSubtype="0" grpId="0" nodeType="withEffect">
                                  <p:stCondLst>
                                    <p:cond delay="0"/>
                                  </p:stCondLst>
                                  <p:childTnLst>
                                    <p:set>
                                      <p:cBhvr>
                                        <p:cTn id="12" dur="indefinite"/>
                                        <p:tgtEl>
                                          <p:spTgt spid="14"/>
                                        </p:tgtEl>
                                        <p:attrNameLst>
                                          <p:attrName>style.opacity</p:attrName>
                                        </p:attrNameLst>
                                      </p:cBhvr>
                                      <p:to>
                                        <p:strVal val="0.25"/>
                                      </p:to>
                                    </p:set>
                                    <p:animEffect filter="image" prLst="opacity: 0.25">
                                      <p:cBhvr rctx="IE">
                                        <p:cTn id="13" dur="indefinite"/>
                                        <p:tgtEl>
                                          <p:spTgt spid="14"/>
                                        </p:tgtEl>
                                      </p:cBhvr>
                                    </p:animEffect>
                                  </p:childTnLst>
                                </p:cTn>
                              </p:par>
                              <p:par>
                                <p:cTn id="14" presetID="9" presetClass="emph" presetSubtype="0" grpId="0" nodeType="withEffect">
                                  <p:stCondLst>
                                    <p:cond delay="0"/>
                                  </p:stCondLst>
                                  <p:childTnLst>
                                    <p:set>
                                      <p:cBhvr>
                                        <p:cTn id="15" dur="indefinite"/>
                                        <p:tgtEl>
                                          <p:spTgt spid="26"/>
                                        </p:tgtEl>
                                        <p:attrNameLst>
                                          <p:attrName>style.opacity</p:attrName>
                                        </p:attrNameLst>
                                      </p:cBhvr>
                                      <p:to>
                                        <p:strVal val="0.25"/>
                                      </p:to>
                                    </p:set>
                                    <p:animEffect filter="image" prLst="opacity: 0.25">
                                      <p:cBhvr rctx="IE">
                                        <p:cTn id="16" dur="indefinite"/>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9" presetClass="emph" presetSubtype="0" nodeType="withEffect">
                                  <p:stCondLst>
                                    <p:cond delay="0"/>
                                  </p:stCondLst>
                                  <p:childTnLst>
                                    <p:set>
                                      <p:cBhvr>
                                        <p:cTn id="34" dur="indefinite"/>
                                        <p:tgtEl>
                                          <p:spTgt spid="2"/>
                                        </p:tgtEl>
                                        <p:attrNameLst>
                                          <p:attrName>style.opacity</p:attrName>
                                        </p:attrNameLst>
                                      </p:cBhvr>
                                      <p:to>
                                        <p:strVal val="0.25"/>
                                      </p:to>
                                    </p:set>
                                    <p:animEffect filter="image" prLst="opacity: 0.25">
                                      <p:cBhvr rctx="IE">
                                        <p:cTn id="35"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2" grpId="0"/>
      <p:bldP spid="15" grpId="0"/>
      <p:bldP spid="26" grpId="0" animBg="1"/>
      <p:bldP spid="33" grpId="0" animBg="1"/>
      <p:bldP spid="35" grpId="0"/>
      <p:bldP spid="54" grpId="0"/>
      <p:bldP spid="54" grpId="1"/>
      <p:bldP spid="55" grpId="0"/>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0" y="0"/>
            <a:ext cx="12192000" cy="727075"/>
          </a:xfrm>
        </p:spPr>
        <p:txBody>
          <a:bodyPr/>
          <a:lstStyle/>
          <a:p>
            <a:r>
              <a:rPr lang="en-US" dirty="0"/>
              <a:t>Units and Labels</a:t>
            </a:r>
          </a:p>
        </p:txBody>
      </p:sp>
      <p:sp>
        <p:nvSpPr>
          <p:cNvPr id="8" name="Text Box 9"/>
          <p:cNvSpPr txBox="1">
            <a:spLocks noChangeArrowheads="1"/>
          </p:cNvSpPr>
          <p:nvPr/>
        </p:nvSpPr>
        <p:spPr bwMode="auto">
          <a:xfrm>
            <a:off x="228600" y="762000"/>
            <a:ext cx="97930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“simple” </a:t>
            </a:r>
            <a:r>
              <a:rPr lang="en-US" sz="2800" dirty="0">
                <a:solidFill>
                  <a:srgbClr val="C00000"/>
                </a:solidFill>
              </a:rPr>
              <a:t>units</a:t>
            </a:r>
            <a:r>
              <a:rPr lang="en-US" sz="2800" dirty="0"/>
              <a:t>: a number with only a single </a:t>
            </a:r>
            <a:r>
              <a:rPr lang="en-US" sz="2800" dirty="0">
                <a:solidFill>
                  <a:srgbClr val="C00000"/>
                </a:solidFill>
              </a:rPr>
              <a:t>unit</a:t>
            </a:r>
            <a:r>
              <a:rPr lang="en-US" sz="2800" dirty="0"/>
              <a:t> associated with it.</a:t>
            </a:r>
          </a:p>
        </p:txBody>
      </p:sp>
      <p:sp>
        <p:nvSpPr>
          <p:cNvPr id="9" name="Text Box 9"/>
          <p:cNvSpPr txBox="1">
            <a:spLocks noChangeArrowheads="1"/>
          </p:cNvSpPr>
          <p:nvPr/>
        </p:nvSpPr>
        <p:spPr bwMode="auto">
          <a:xfrm>
            <a:off x="2438400" y="1346775"/>
            <a:ext cx="9541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1.00 </a:t>
            </a:r>
            <a:r>
              <a:rPr lang="en-US" sz="2400" dirty="0">
                <a:solidFill>
                  <a:srgbClr val="C00000"/>
                </a:solidFill>
              </a:rPr>
              <a:t>g</a:t>
            </a:r>
          </a:p>
        </p:txBody>
      </p:sp>
      <p:sp>
        <p:nvSpPr>
          <p:cNvPr id="10" name="Text Box 9"/>
          <p:cNvSpPr txBox="1">
            <a:spLocks noChangeArrowheads="1"/>
          </p:cNvSpPr>
          <p:nvPr/>
        </p:nvSpPr>
        <p:spPr bwMode="auto">
          <a:xfrm>
            <a:off x="4271150" y="1346775"/>
            <a:ext cx="8338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2.5 </a:t>
            </a:r>
            <a:r>
              <a:rPr lang="en-US" sz="2400" dirty="0">
                <a:solidFill>
                  <a:srgbClr val="C00000"/>
                </a:solidFill>
              </a:rPr>
              <a:t>L</a:t>
            </a:r>
          </a:p>
        </p:txBody>
      </p:sp>
      <p:sp>
        <p:nvSpPr>
          <p:cNvPr id="11" name="Text Box 9"/>
          <p:cNvSpPr txBox="1">
            <a:spLocks noChangeArrowheads="1"/>
          </p:cNvSpPr>
          <p:nvPr/>
        </p:nvSpPr>
        <p:spPr bwMode="auto">
          <a:xfrm>
            <a:off x="5943600" y="1346774"/>
            <a:ext cx="96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635 </a:t>
            </a:r>
            <a:r>
              <a:rPr lang="en-US" sz="2400" dirty="0">
                <a:solidFill>
                  <a:srgbClr val="C00000"/>
                </a:solidFill>
              </a:rPr>
              <a:t>m</a:t>
            </a:r>
          </a:p>
        </p:txBody>
      </p:sp>
      <p:sp>
        <p:nvSpPr>
          <p:cNvPr id="12" name="Text Box 9"/>
          <p:cNvSpPr txBox="1">
            <a:spLocks noChangeArrowheads="1"/>
          </p:cNvSpPr>
          <p:nvPr/>
        </p:nvSpPr>
        <p:spPr bwMode="auto">
          <a:xfrm>
            <a:off x="228600" y="1981200"/>
            <a:ext cx="105929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“compound” </a:t>
            </a:r>
            <a:r>
              <a:rPr lang="en-US" sz="2800" dirty="0">
                <a:solidFill>
                  <a:srgbClr val="C00000"/>
                </a:solidFill>
              </a:rPr>
              <a:t>units</a:t>
            </a:r>
            <a:r>
              <a:rPr lang="en-US" sz="2800" dirty="0"/>
              <a:t>: a number with more than one </a:t>
            </a:r>
            <a:r>
              <a:rPr lang="en-US" sz="2800" dirty="0">
                <a:solidFill>
                  <a:srgbClr val="C00000"/>
                </a:solidFill>
              </a:rPr>
              <a:t>unit</a:t>
            </a:r>
            <a:r>
              <a:rPr lang="en-US" sz="2800" dirty="0"/>
              <a:t> associated with it.</a:t>
            </a:r>
          </a:p>
        </p:txBody>
      </p:sp>
      <p:graphicFrame>
        <p:nvGraphicFramePr>
          <p:cNvPr id="13" name="Object 12"/>
          <p:cNvGraphicFramePr>
            <a:graphicFrameLocks noChangeAspect="1"/>
          </p:cNvGraphicFramePr>
          <p:nvPr>
            <p:extLst>
              <p:ext uri="{D42A27DB-BD31-4B8C-83A1-F6EECF244321}">
                <p14:modId xmlns:p14="http://schemas.microsoft.com/office/powerpoint/2010/main" val="324236314"/>
              </p:ext>
            </p:extLst>
          </p:nvPr>
        </p:nvGraphicFramePr>
        <p:xfrm>
          <a:off x="685800" y="2741613"/>
          <a:ext cx="1028700" cy="742950"/>
        </p:xfrm>
        <a:graphic>
          <a:graphicData uri="http://schemas.openxmlformats.org/presentationml/2006/ole">
            <mc:AlternateContent xmlns:mc="http://schemas.openxmlformats.org/markup-compatibility/2006">
              <mc:Choice xmlns:v="urn:schemas-microsoft-com:vml" Requires="v">
                <p:oleObj name="Equation" r:id="rId3" imgW="457200" imgH="330120" progId="Equation.DSMT4">
                  <p:embed/>
                </p:oleObj>
              </mc:Choice>
              <mc:Fallback>
                <p:oleObj name="Equation" r:id="rId3" imgW="457200" imgH="330120" progId="Equation.DSMT4">
                  <p:embed/>
                  <p:pic>
                    <p:nvPicPr>
                      <p:cNvPr id="13" name="Object 12"/>
                      <p:cNvPicPr>
                        <a:picLocks noChangeAspect="1" noChangeArrowheads="1"/>
                      </p:cNvPicPr>
                      <p:nvPr/>
                    </p:nvPicPr>
                    <p:blipFill>
                      <a:blip r:embed="rId4"/>
                      <a:srcRect/>
                      <a:stretch>
                        <a:fillRect/>
                      </a:stretch>
                    </p:blipFill>
                    <p:spPr bwMode="auto">
                      <a:xfrm>
                        <a:off x="685800" y="2741613"/>
                        <a:ext cx="1028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05835320"/>
              </p:ext>
            </p:extLst>
          </p:nvPr>
        </p:nvGraphicFramePr>
        <p:xfrm>
          <a:off x="2921000" y="2695575"/>
          <a:ext cx="1143000" cy="800100"/>
        </p:xfrm>
        <a:graphic>
          <a:graphicData uri="http://schemas.openxmlformats.org/presentationml/2006/ole">
            <mc:AlternateContent xmlns:mc="http://schemas.openxmlformats.org/markup-compatibility/2006">
              <mc:Choice xmlns:v="urn:schemas-microsoft-com:vml" Requires="v">
                <p:oleObj name="Equation" r:id="rId5" imgW="507960" imgH="355320" progId="Equation.DSMT4">
                  <p:embed/>
                </p:oleObj>
              </mc:Choice>
              <mc:Fallback>
                <p:oleObj name="Equation" r:id="rId5" imgW="507960" imgH="355320" progId="Equation.DSMT4">
                  <p:embed/>
                  <p:pic>
                    <p:nvPicPr>
                      <p:cNvPr id="14" name="Object 13"/>
                      <p:cNvPicPr>
                        <a:picLocks noChangeAspect="1" noChangeArrowheads="1"/>
                      </p:cNvPicPr>
                      <p:nvPr/>
                    </p:nvPicPr>
                    <p:blipFill>
                      <a:blip r:embed="rId6"/>
                      <a:srcRect/>
                      <a:stretch>
                        <a:fillRect/>
                      </a:stretch>
                    </p:blipFill>
                    <p:spPr bwMode="auto">
                      <a:xfrm>
                        <a:off x="2921000" y="2695575"/>
                        <a:ext cx="1143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04090345"/>
              </p:ext>
            </p:extLst>
          </p:nvPr>
        </p:nvGraphicFramePr>
        <p:xfrm>
          <a:off x="5214938" y="2735263"/>
          <a:ext cx="2200275" cy="742950"/>
        </p:xfrm>
        <a:graphic>
          <a:graphicData uri="http://schemas.openxmlformats.org/presentationml/2006/ole">
            <mc:AlternateContent xmlns:mc="http://schemas.openxmlformats.org/markup-compatibility/2006">
              <mc:Choice xmlns:v="urn:schemas-microsoft-com:vml" Requires="v">
                <p:oleObj name="Equation" r:id="rId7" imgW="977760" imgH="330120" progId="Equation.DSMT4">
                  <p:embed/>
                </p:oleObj>
              </mc:Choice>
              <mc:Fallback>
                <p:oleObj name="Equation" r:id="rId7" imgW="977760" imgH="330120" progId="Equation.DSMT4">
                  <p:embed/>
                  <p:pic>
                    <p:nvPicPr>
                      <p:cNvPr id="15" name="Object 14"/>
                      <p:cNvPicPr>
                        <a:picLocks noChangeAspect="1" noChangeArrowheads="1"/>
                      </p:cNvPicPr>
                      <p:nvPr/>
                    </p:nvPicPr>
                    <p:blipFill>
                      <a:blip r:embed="rId8"/>
                      <a:srcRect/>
                      <a:stretch>
                        <a:fillRect/>
                      </a:stretch>
                    </p:blipFill>
                    <p:spPr bwMode="auto">
                      <a:xfrm>
                        <a:off x="5214938" y="2735263"/>
                        <a:ext cx="22002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726258478"/>
              </p:ext>
            </p:extLst>
          </p:nvPr>
        </p:nvGraphicFramePr>
        <p:xfrm>
          <a:off x="10337800" y="2671763"/>
          <a:ext cx="1457325" cy="742950"/>
        </p:xfrm>
        <a:graphic>
          <a:graphicData uri="http://schemas.openxmlformats.org/presentationml/2006/ole">
            <mc:AlternateContent xmlns:mc="http://schemas.openxmlformats.org/markup-compatibility/2006">
              <mc:Choice xmlns:v="urn:schemas-microsoft-com:vml" Requires="v">
                <p:oleObj name="Equation" r:id="rId9" imgW="647640" imgH="330120" progId="Equation.DSMT4">
                  <p:embed/>
                </p:oleObj>
              </mc:Choice>
              <mc:Fallback>
                <p:oleObj name="Equation" r:id="rId9" imgW="647640" imgH="330120" progId="Equation.DSMT4">
                  <p:embed/>
                  <p:pic>
                    <p:nvPicPr>
                      <p:cNvPr id="16" name="Object 15"/>
                      <p:cNvPicPr>
                        <a:picLocks noChangeAspect="1" noChangeArrowheads="1"/>
                      </p:cNvPicPr>
                      <p:nvPr/>
                    </p:nvPicPr>
                    <p:blipFill>
                      <a:blip r:embed="rId10"/>
                      <a:srcRect/>
                      <a:stretch>
                        <a:fillRect/>
                      </a:stretch>
                    </p:blipFill>
                    <p:spPr bwMode="auto">
                      <a:xfrm>
                        <a:off x="10337800" y="2671763"/>
                        <a:ext cx="14573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 Box 9"/>
          <p:cNvSpPr txBox="1">
            <a:spLocks noChangeArrowheads="1"/>
          </p:cNvSpPr>
          <p:nvPr/>
        </p:nvSpPr>
        <p:spPr bwMode="auto">
          <a:xfrm>
            <a:off x="10338026" y="2642096"/>
            <a:ext cx="126669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dirty="0"/>
              <a:t>0.9778 </a:t>
            </a:r>
            <a:r>
              <a:rPr lang="en-US" sz="2200" i="1" dirty="0">
                <a:solidFill>
                  <a:srgbClr val="C00000"/>
                </a:solidFill>
              </a:rPr>
              <a:t>M</a:t>
            </a:r>
          </a:p>
        </p:txBody>
      </p:sp>
      <p:sp>
        <p:nvSpPr>
          <p:cNvPr id="18" name="Text Box 9"/>
          <p:cNvSpPr txBox="1">
            <a:spLocks noChangeArrowheads="1"/>
          </p:cNvSpPr>
          <p:nvPr/>
        </p:nvSpPr>
        <p:spPr bwMode="auto">
          <a:xfrm>
            <a:off x="251010" y="3733800"/>
            <a:ext cx="117885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labels are used in addition to units to show what substances are involved and are incredibly important.</a:t>
            </a:r>
          </a:p>
        </p:txBody>
      </p:sp>
      <p:graphicFrame>
        <p:nvGraphicFramePr>
          <p:cNvPr id="19" name="Object 18"/>
          <p:cNvGraphicFramePr>
            <a:graphicFrameLocks noChangeAspect="1"/>
          </p:cNvGraphicFramePr>
          <p:nvPr>
            <p:extLst>
              <p:ext uri="{D42A27DB-BD31-4B8C-83A1-F6EECF244321}">
                <p14:modId xmlns:p14="http://schemas.microsoft.com/office/powerpoint/2010/main" val="1232627687"/>
              </p:ext>
            </p:extLst>
          </p:nvPr>
        </p:nvGraphicFramePr>
        <p:xfrm>
          <a:off x="8293100" y="2686050"/>
          <a:ext cx="1028700" cy="742950"/>
        </p:xfrm>
        <a:graphic>
          <a:graphicData uri="http://schemas.openxmlformats.org/presentationml/2006/ole">
            <mc:AlternateContent xmlns:mc="http://schemas.openxmlformats.org/markup-compatibility/2006">
              <mc:Choice xmlns:v="urn:schemas-microsoft-com:vml" Requires="v">
                <p:oleObj name="Equation" r:id="rId11" imgW="457200" imgH="330120" progId="Equation.DSMT4">
                  <p:embed/>
                </p:oleObj>
              </mc:Choice>
              <mc:Fallback>
                <p:oleObj name="Equation" r:id="rId11" imgW="457200" imgH="330120" progId="Equation.DSMT4">
                  <p:embed/>
                  <p:pic>
                    <p:nvPicPr>
                      <p:cNvPr id="19" name="Object 18"/>
                      <p:cNvPicPr>
                        <a:picLocks noChangeAspect="1" noChangeArrowheads="1"/>
                      </p:cNvPicPr>
                      <p:nvPr/>
                    </p:nvPicPr>
                    <p:blipFill>
                      <a:blip r:embed="rId12"/>
                      <a:srcRect/>
                      <a:stretch>
                        <a:fillRect/>
                      </a:stretch>
                    </p:blipFill>
                    <p:spPr bwMode="auto">
                      <a:xfrm>
                        <a:off x="8293100" y="2686050"/>
                        <a:ext cx="1028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276858065"/>
              </p:ext>
            </p:extLst>
          </p:nvPr>
        </p:nvGraphicFramePr>
        <p:xfrm>
          <a:off x="63500" y="4814888"/>
          <a:ext cx="2513013" cy="914400"/>
        </p:xfrm>
        <a:graphic>
          <a:graphicData uri="http://schemas.openxmlformats.org/presentationml/2006/ole">
            <mc:AlternateContent xmlns:mc="http://schemas.openxmlformats.org/markup-compatibility/2006">
              <mc:Choice xmlns:v="urn:schemas-microsoft-com:vml" Requires="v">
                <p:oleObj name="Equation" r:id="rId13" imgW="1117440" imgH="406080" progId="Equation.DSMT4">
                  <p:embed/>
                </p:oleObj>
              </mc:Choice>
              <mc:Fallback>
                <p:oleObj name="Equation" r:id="rId13" imgW="1117440" imgH="406080" progId="Equation.DSMT4">
                  <p:embed/>
                  <p:pic>
                    <p:nvPicPr>
                      <p:cNvPr id="20" name="Object 19"/>
                      <p:cNvPicPr>
                        <a:picLocks noChangeAspect="1" noChangeArrowheads="1"/>
                      </p:cNvPicPr>
                      <p:nvPr/>
                    </p:nvPicPr>
                    <p:blipFill>
                      <a:blip r:embed="rId14"/>
                      <a:srcRect/>
                      <a:stretch>
                        <a:fillRect/>
                      </a:stretch>
                    </p:blipFill>
                    <p:spPr bwMode="auto">
                      <a:xfrm>
                        <a:off x="63500" y="4814888"/>
                        <a:ext cx="25130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184532143"/>
              </p:ext>
            </p:extLst>
          </p:nvPr>
        </p:nvGraphicFramePr>
        <p:xfrm>
          <a:off x="3143250" y="4857750"/>
          <a:ext cx="1685925" cy="828675"/>
        </p:xfrm>
        <a:graphic>
          <a:graphicData uri="http://schemas.openxmlformats.org/presentationml/2006/ole">
            <mc:AlternateContent xmlns:mc="http://schemas.openxmlformats.org/markup-compatibility/2006">
              <mc:Choice xmlns:v="urn:schemas-microsoft-com:vml" Requires="v">
                <p:oleObj name="Equation" r:id="rId15" imgW="749160" imgH="368280" progId="Equation.DSMT4">
                  <p:embed/>
                </p:oleObj>
              </mc:Choice>
              <mc:Fallback>
                <p:oleObj name="Equation" r:id="rId15" imgW="749160" imgH="368280" progId="Equation.DSMT4">
                  <p:embed/>
                  <p:pic>
                    <p:nvPicPr>
                      <p:cNvPr id="21" name="Object 20"/>
                      <p:cNvPicPr>
                        <a:picLocks noChangeAspect="1" noChangeArrowheads="1"/>
                      </p:cNvPicPr>
                      <p:nvPr/>
                    </p:nvPicPr>
                    <p:blipFill>
                      <a:blip r:embed="rId16"/>
                      <a:srcRect/>
                      <a:stretch>
                        <a:fillRect/>
                      </a:stretch>
                    </p:blipFill>
                    <p:spPr bwMode="auto">
                      <a:xfrm>
                        <a:off x="3143250" y="4857750"/>
                        <a:ext cx="16859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790181457"/>
              </p:ext>
            </p:extLst>
          </p:nvPr>
        </p:nvGraphicFramePr>
        <p:xfrm>
          <a:off x="5281613" y="4857750"/>
          <a:ext cx="2200275" cy="828675"/>
        </p:xfrm>
        <a:graphic>
          <a:graphicData uri="http://schemas.openxmlformats.org/presentationml/2006/ole">
            <mc:AlternateContent xmlns:mc="http://schemas.openxmlformats.org/markup-compatibility/2006">
              <mc:Choice xmlns:v="urn:schemas-microsoft-com:vml" Requires="v">
                <p:oleObj name="Equation" r:id="rId17" imgW="977760" imgH="368280" progId="Equation.DSMT4">
                  <p:embed/>
                </p:oleObj>
              </mc:Choice>
              <mc:Fallback>
                <p:oleObj name="Equation" r:id="rId17" imgW="977760" imgH="368280" progId="Equation.DSMT4">
                  <p:embed/>
                  <p:pic>
                    <p:nvPicPr>
                      <p:cNvPr id="22" name="Object 21"/>
                      <p:cNvPicPr>
                        <a:picLocks noChangeAspect="1" noChangeArrowheads="1"/>
                      </p:cNvPicPr>
                      <p:nvPr/>
                    </p:nvPicPr>
                    <p:blipFill>
                      <a:blip r:embed="rId18"/>
                      <a:srcRect/>
                      <a:stretch>
                        <a:fillRect/>
                      </a:stretch>
                    </p:blipFill>
                    <p:spPr bwMode="auto">
                      <a:xfrm>
                        <a:off x="5281613" y="4857750"/>
                        <a:ext cx="2200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82703762"/>
              </p:ext>
            </p:extLst>
          </p:nvPr>
        </p:nvGraphicFramePr>
        <p:xfrm>
          <a:off x="10115550" y="4843463"/>
          <a:ext cx="2000250" cy="857250"/>
        </p:xfrm>
        <a:graphic>
          <a:graphicData uri="http://schemas.openxmlformats.org/presentationml/2006/ole">
            <mc:AlternateContent xmlns:mc="http://schemas.openxmlformats.org/markup-compatibility/2006">
              <mc:Choice xmlns:v="urn:schemas-microsoft-com:vml" Requires="v">
                <p:oleObj name="Equation" r:id="rId19" imgW="888840" imgH="380880" progId="Equation.DSMT4">
                  <p:embed/>
                </p:oleObj>
              </mc:Choice>
              <mc:Fallback>
                <p:oleObj name="Equation" r:id="rId19" imgW="888840" imgH="380880" progId="Equation.DSMT4">
                  <p:embed/>
                  <p:pic>
                    <p:nvPicPr>
                      <p:cNvPr id="23" name="Object 22"/>
                      <p:cNvPicPr>
                        <a:picLocks noChangeAspect="1" noChangeArrowheads="1"/>
                      </p:cNvPicPr>
                      <p:nvPr/>
                    </p:nvPicPr>
                    <p:blipFill>
                      <a:blip r:embed="rId20"/>
                      <a:srcRect/>
                      <a:stretch>
                        <a:fillRect/>
                      </a:stretch>
                    </p:blipFill>
                    <p:spPr bwMode="auto">
                      <a:xfrm>
                        <a:off x="10115550" y="4843463"/>
                        <a:ext cx="2000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844224855"/>
              </p:ext>
            </p:extLst>
          </p:nvPr>
        </p:nvGraphicFramePr>
        <p:xfrm>
          <a:off x="7934325" y="4857750"/>
          <a:ext cx="1628775" cy="828675"/>
        </p:xfrm>
        <a:graphic>
          <a:graphicData uri="http://schemas.openxmlformats.org/presentationml/2006/ole">
            <mc:AlternateContent xmlns:mc="http://schemas.openxmlformats.org/markup-compatibility/2006">
              <mc:Choice xmlns:v="urn:schemas-microsoft-com:vml" Requires="v">
                <p:oleObj name="Equation" r:id="rId21" imgW="723600" imgH="368280" progId="Equation.DSMT4">
                  <p:embed/>
                </p:oleObj>
              </mc:Choice>
              <mc:Fallback>
                <p:oleObj name="Equation" r:id="rId21" imgW="723600" imgH="368280" progId="Equation.DSMT4">
                  <p:embed/>
                  <p:pic>
                    <p:nvPicPr>
                      <p:cNvPr id="24" name="Object 23"/>
                      <p:cNvPicPr>
                        <a:picLocks noChangeAspect="1" noChangeArrowheads="1"/>
                      </p:cNvPicPr>
                      <p:nvPr/>
                    </p:nvPicPr>
                    <p:blipFill>
                      <a:blip r:embed="rId22"/>
                      <a:srcRect/>
                      <a:stretch>
                        <a:fillRect/>
                      </a:stretch>
                    </p:blipFill>
                    <p:spPr bwMode="auto">
                      <a:xfrm>
                        <a:off x="7934325" y="4857750"/>
                        <a:ext cx="16287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668259602"/>
              </p:ext>
            </p:extLst>
          </p:nvPr>
        </p:nvGraphicFramePr>
        <p:xfrm>
          <a:off x="6889750" y="5834063"/>
          <a:ext cx="1600200" cy="827087"/>
        </p:xfrm>
        <a:graphic>
          <a:graphicData uri="http://schemas.openxmlformats.org/presentationml/2006/ole">
            <mc:AlternateContent xmlns:mc="http://schemas.openxmlformats.org/markup-compatibility/2006">
              <mc:Choice xmlns:v="urn:schemas-microsoft-com:vml" Requires="v">
                <p:oleObj name="Equation" r:id="rId23" imgW="711000" imgH="368280" progId="Equation.DSMT4">
                  <p:embed/>
                </p:oleObj>
              </mc:Choice>
              <mc:Fallback>
                <p:oleObj name="Equation" r:id="rId23" imgW="711000" imgH="368280" progId="Equation.DSMT4">
                  <p:embed/>
                  <p:pic>
                    <p:nvPicPr>
                      <p:cNvPr id="26" name="Object 25"/>
                      <p:cNvPicPr>
                        <a:picLocks noChangeAspect="1" noChangeArrowheads="1"/>
                      </p:cNvPicPr>
                      <p:nvPr/>
                    </p:nvPicPr>
                    <p:blipFill>
                      <a:blip r:embed="rId24"/>
                      <a:srcRect/>
                      <a:stretch>
                        <a:fillRect/>
                      </a:stretch>
                    </p:blipFill>
                    <p:spPr bwMode="auto">
                      <a:xfrm>
                        <a:off x="6889750" y="5834063"/>
                        <a:ext cx="16002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375646918"/>
              </p:ext>
            </p:extLst>
          </p:nvPr>
        </p:nvGraphicFramePr>
        <p:xfrm>
          <a:off x="9155113" y="5834063"/>
          <a:ext cx="1428750" cy="827087"/>
        </p:xfrm>
        <a:graphic>
          <a:graphicData uri="http://schemas.openxmlformats.org/presentationml/2006/ole">
            <mc:AlternateContent xmlns:mc="http://schemas.openxmlformats.org/markup-compatibility/2006">
              <mc:Choice xmlns:v="urn:schemas-microsoft-com:vml" Requires="v">
                <p:oleObj name="Equation" r:id="rId25" imgW="634680" imgH="368280" progId="Equation.DSMT4">
                  <p:embed/>
                </p:oleObj>
              </mc:Choice>
              <mc:Fallback>
                <p:oleObj name="Equation" r:id="rId25" imgW="634680" imgH="368280" progId="Equation.DSMT4">
                  <p:embed/>
                  <p:pic>
                    <p:nvPicPr>
                      <p:cNvPr id="27" name="Object 26"/>
                      <p:cNvPicPr>
                        <a:picLocks noChangeAspect="1" noChangeArrowheads="1"/>
                      </p:cNvPicPr>
                      <p:nvPr/>
                    </p:nvPicPr>
                    <p:blipFill>
                      <a:blip r:embed="rId26"/>
                      <a:srcRect/>
                      <a:stretch>
                        <a:fillRect/>
                      </a:stretch>
                    </p:blipFill>
                    <p:spPr bwMode="auto">
                      <a:xfrm>
                        <a:off x="9155113" y="5834063"/>
                        <a:ext cx="14287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9">
            <a:extLst>
              <a:ext uri="{FF2B5EF4-FFF2-40B4-BE49-F238E27FC236}">
                <a16:creationId xmlns:a16="http://schemas.microsoft.com/office/drawing/2014/main" id="{A7CAFE93-3F1E-445B-82E4-A1E467513D7F}"/>
              </a:ext>
            </a:extLst>
          </p:cNvPr>
          <p:cNvSpPr txBox="1">
            <a:spLocks noChangeArrowheads="1"/>
          </p:cNvSpPr>
          <p:nvPr/>
        </p:nvSpPr>
        <p:spPr bwMode="auto">
          <a:xfrm>
            <a:off x="251010" y="3733800"/>
            <a:ext cx="117885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solidFill>
                  <a:srgbClr val="0070C0"/>
                </a:solidFill>
              </a:rPr>
              <a:t>labels</a:t>
            </a:r>
            <a:r>
              <a:rPr lang="en-US" sz="2800" dirty="0"/>
              <a:t> are used in addition to </a:t>
            </a:r>
            <a:r>
              <a:rPr lang="en-US" sz="2800" dirty="0">
                <a:solidFill>
                  <a:srgbClr val="C00000"/>
                </a:solidFill>
              </a:rPr>
              <a:t>units</a:t>
            </a:r>
            <a:r>
              <a:rPr lang="en-US" sz="2800" dirty="0"/>
              <a:t> to show what substances are involved and are incredibly important.</a:t>
            </a:r>
          </a:p>
        </p:txBody>
      </p:sp>
    </p:spTree>
    <p:extLst>
      <p:ext uri="{BB962C8B-B14F-4D97-AF65-F5344CB8AC3E}">
        <p14:creationId xmlns:p14="http://schemas.microsoft.com/office/powerpoint/2010/main" val="74754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p:bldP spid="17" grpId="1"/>
      <p:bldP spid="18" grpId="0"/>
      <p:bldP spid="18" grpId="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The Metric System</a:t>
            </a:r>
          </a:p>
        </p:txBody>
      </p:sp>
      <p:sp>
        <p:nvSpPr>
          <p:cNvPr id="393219" name="Rectangle 3"/>
          <p:cNvSpPr>
            <a:spLocks noGrp="1" noChangeArrowheads="1"/>
          </p:cNvSpPr>
          <p:nvPr>
            <p:ph idx="1"/>
          </p:nvPr>
        </p:nvSpPr>
        <p:spPr>
          <a:xfrm>
            <a:off x="304800" y="762001"/>
            <a:ext cx="7543800" cy="1149635"/>
          </a:xfrm>
        </p:spPr>
        <p:txBody>
          <a:bodyPr/>
          <a:lstStyle/>
          <a:p>
            <a:pPr marL="0" indent="0">
              <a:buNone/>
            </a:pPr>
            <a:r>
              <a:rPr lang="en-US" dirty="0">
                <a:effectLst/>
              </a:rPr>
              <a:t>Built on BASE UNITS and PREFIXES</a:t>
            </a:r>
          </a:p>
          <a:p>
            <a:pPr marL="0" indent="0">
              <a:buNone/>
              <a:tabLst>
                <a:tab pos="347663" algn="l"/>
              </a:tabLst>
            </a:pPr>
            <a:r>
              <a:rPr lang="en-US" dirty="0">
                <a:effectLst/>
              </a:rPr>
              <a:t>	</a:t>
            </a:r>
            <a:r>
              <a:rPr lang="en-US" sz="2800" dirty="0">
                <a:effectLst/>
              </a:rPr>
              <a:t>Base units for:</a:t>
            </a:r>
            <a:endParaRPr lang="en-US" dirty="0">
              <a:effectLst/>
            </a:endParaRPr>
          </a:p>
        </p:txBody>
      </p:sp>
      <p:sp>
        <p:nvSpPr>
          <p:cNvPr id="10" name="Text Box 4"/>
          <p:cNvSpPr txBox="1">
            <a:spLocks noChangeArrowheads="1"/>
          </p:cNvSpPr>
          <p:nvPr/>
        </p:nvSpPr>
        <p:spPr bwMode="auto">
          <a:xfrm>
            <a:off x="914400" y="2180999"/>
            <a:ext cx="109356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u="sng" dirty="0">
                <a:solidFill>
                  <a:srgbClr val="C00000"/>
                </a:solidFill>
              </a:rPr>
              <a:t>MASS</a:t>
            </a:r>
          </a:p>
        </p:txBody>
      </p:sp>
      <p:sp>
        <p:nvSpPr>
          <p:cNvPr id="12" name="Text Box 4"/>
          <p:cNvSpPr txBox="1">
            <a:spLocks noChangeArrowheads="1"/>
          </p:cNvSpPr>
          <p:nvPr/>
        </p:nvSpPr>
        <p:spPr bwMode="auto">
          <a:xfrm>
            <a:off x="2842389" y="2180999"/>
            <a:ext cx="94288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u="sng" dirty="0">
                <a:solidFill>
                  <a:srgbClr val="C00000"/>
                </a:solidFill>
              </a:rPr>
              <a:t>gram</a:t>
            </a:r>
          </a:p>
        </p:txBody>
      </p:sp>
      <p:sp>
        <p:nvSpPr>
          <p:cNvPr id="13" name="Text Box 4"/>
          <p:cNvSpPr txBox="1">
            <a:spLocks noChangeArrowheads="1"/>
          </p:cNvSpPr>
          <p:nvPr/>
        </p:nvSpPr>
        <p:spPr bwMode="auto">
          <a:xfrm>
            <a:off x="4136603" y="2182367"/>
            <a:ext cx="436985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dirty="0">
                <a:solidFill>
                  <a:srgbClr val="C00000"/>
                </a:solidFill>
              </a:rPr>
              <a:t>6x10</a:t>
            </a:r>
            <a:r>
              <a:rPr lang="en-US" sz="2600" baseline="30000" dirty="0">
                <a:solidFill>
                  <a:srgbClr val="C00000"/>
                </a:solidFill>
              </a:rPr>
              <a:t>–11</a:t>
            </a:r>
            <a:r>
              <a:rPr lang="en-US" sz="2600" dirty="0">
                <a:solidFill>
                  <a:srgbClr val="C00000"/>
                </a:solidFill>
              </a:rPr>
              <a:t> </a:t>
            </a:r>
            <a:r>
              <a:rPr lang="en-US" sz="2600" b="1" u="sng" dirty="0">
                <a:solidFill>
                  <a:srgbClr val="C00000"/>
                </a:solidFill>
              </a:rPr>
              <a:t>g</a:t>
            </a:r>
            <a:r>
              <a:rPr lang="en-US" sz="2600" b="1" dirty="0">
                <a:solidFill>
                  <a:srgbClr val="C00000"/>
                </a:solidFill>
              </a:rPr>
              <a:t> </a:t>
            </a:r>
            <a:r>
              <a:rPr lang="en-US" sz="2600" dirty="0">
                <a:solidFill>
                  <a:srgbClr val="C00000"/>
                </a:solidFill>
              </a:rPr>
              <a:t>=</a:t>
            </a:r>
            <a:r>
              <a:rPr lang="en-US" sz="2600" b="1" dirty="0">
                <a:solidFill>
                  <a:srgbClr val="C00000"/>
                </a:solidFill>
              </a:rPr>
              <a:t> </a:t>
            </a:r>
            <a:r>
              <a:rPr lang="en-US" sz="2600" dirty="0">
                <a:solidFill>
                  <a:srgbClr val="C00000"/>
                </a:solidFill>
              </a:rPr>
              <a:t>mass of a yeast cell</a:t>
            </a:r>
            <a:endParaRPr lang="en-US" sz="2600" b="1" dirty="0">
              <a:solidFill>
                <a:srgbClr val="C00000"/>
              </a:solidFill>
            </a:endParaRPr>
          </a:p>
        </p:txBody>
      </p:sp>
      <p:sp>
        <p:nvSpPr>
          <p:cNvPr id="14" name="Text Box 4"/>
          <p:cNvSpPr txBox="1">
            <a:spLocks noChangeArrowheads="1"/>
          </p:cNvSpPr>
          <p:nvPr/>
        </p:nvSpPr>
        <p:spPr bwMode="auto">
          <a:xfrm>
            <a:off x="914400" y="2942805"/>
            <a:ext cx="151676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u="sng" dirty="0"/>
              <a:t>LENGTH</a:t>
            </a:r>
          </a:p>
        </p:txBody>
      </p:sp>
      <p:sp>
        <p:nvSpPr>
          <p:cNvPr id="15" name="Text Box 4"/>
          <p:cNvSpPr txBox="1">
            <a:spLocks noChangeArrowheads="1"/>
          </p:cNvSpPr>
          <p:nvPr/>
        </p:nvSpPr>
        <p:spPr bwMode="auto">
          <a:xfrm>
            <a:off x="2842389" y="2942805"/>
            <a:ext cx="101502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u="sng" dirty="0"/>
              <a:t>meter</a:t>
            </a:r>
          </a:p>
        </p:txBody>
      </p:sp>
      <p:sp>
        <p:nvSpPr>
          <p:cNvPr id="16" name="Text Box 4"/>
          <p:cNvSpPr txBox="1">
            <a:spLocks noChangeArrowheads="1"/>
          </p:cNvSpPr>
          <p:nvPr/>
        </p:nvSpPr>
        <p:spPr bwMode="auto">
          <a:xfrm>
            <a:off x="4136603" y="2942805"/>
            <a:ext cx="596188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dirty="0"/>
              <a:t>9.09x10</a:t>
            </a:r>
            <a:r>
              <a:rPr lang="en-US" sz="2600" baseline="30000" dirty="0"/>
              <a:t>12</a:t>
            </a:r>
            <a:r>
              <a:rPr lang="en-US" sz="2600" dirty="0"/>
              <a:t> </a:t>
            </a:r>
            <a:r>
              <a:rPr lang="en-US" sz="2600" b="1" u="sng" dirty="0"/>
              <a:t>m</a:t>
            </a:r>
            <a:r>
              <a:rPr lang="en-US" sz="2600" b="1" dirty="0"/>
              <a:t> </a:t>
            </a:r>
            <a:r>
              <a:rPr lang="en-US" sz="2600" dirty="0"/>
              <a:t>= diameter of the solar system</a:t>
            </a:r>
            <a:endParaRPr lang="en-US" sz="2600" b="1" dirty="0"/>
          </a:p>
        </p:txBody>
      </p:sp>
      <p:sp>
        <p:nvSpPr>
          <p:cNvPr id="17" name="Text Box 4"/>
          <p:cNvSpPr txBox="1">
            <a:spLocks noChangeArrowheads="1"/>
          </p:cNvSpPr>
          <p:nvPr/>
        </p:nvSpPr>
        <p:spPr bwMode="auto">
          <a:xfrm>
            <a:off x="914400" y="3703243"/>
            <a:ext cx="160973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u="sng" dirty="0">
                <a:solidFill>
                  <a:srgbClr val="C00000"/>
                </a:solidFill>
              </a:rPr>
              <a:t>VOLUME</a:t>
            </a:r>
          </a:p>
        </p:txBody>
      </p:sp>
      <p:sp>
        <p:nvSpPr>
          <p:cNvPr id="18" name="Text Box 4"/>
          <p:cNvSpPr txBox="1">
            <a:spLocks noChangeArrowheads="1"/>
          </p:cNvSpPr>
          <p:nvPr/>
        </p:nvSpPr>
        <p:spPr bwMode="auto">
          <a:xfrm>
            <a:off x="2842389" y="3703243"/>
            <a:ext cx="77617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u="sng" dirty="0">
                <a:solidFill>
                  <a:srgbClr val="C00000"/>
                </a:solidFill>
              </a:rPr>
              <a:t>liter</a:t>
            </a:r>
          </a:p>
        </p:txBody>
      </p:sp>
      <p:sp>
        <p:nvSpPr>
          <p:cNvPr id="19" name="Text Box 4"/>
          <p:cNvSpPr txBox="1">
            <a:spLocks noChangeArrowheads="1"/>
          </p:cNvSpPr>
          <p:nvPr/>
        </p:nvSpPr>
        <p:spPr bwMode="auto">
          <a:xfrm>
            <a:off x="4136603" y="3703243"/>
            <a:ext cx="477727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dirty="0">
                <a:solidFill>
                  <a:srgbClr val="C00000"/>
                </a:solidFill>
              </a:rPr>
              <a:t>5.6x10</a:t>
            </a:r>
            <a:r>
              <a:rPr lang="en-US" sz="2600" baseline="30000" dirty="0">
                <a:solidFill>
                  <a:srgbClr val="C00000"/>
                </a:solidFill>
              </a:rPr>
              <a:t>–7</a:t>
            </a:r>
            <a:r>
              <a:rPr lang="en-US" sz="2600" dirty="0">
                <a:solidFill>
                  <a:srgbClr val="C00000"/>
                </a:solidFill>
              </a:rPr>
              <a:t> </a:t>
            </a:r>
            <a:r>
              <a:rPr lang="en-US" sz="2600" b="1" u="sng" dirty="0">
                <a:solidFill>
                  <a:srgbClr val="C00000"/>
                </a:solidFill>
              </a:rPr>
              <a:t>L</a:t>
            </a:r>
            <a:r>
              <a:rPr lang="en-US" sz="2600" dirty="0">
                <a:solidFill>
                  <a:srgbClr val="C00000"/>
                </a:solidFill>
              </a:rPr>
              <a:t> = volume of a frog egg</a:t>
            </a:r>
            <a:endParaRPr lang="en-US" sz="2600" b="1" dirty="0">
              <a:solidFill>
                <a:srgbClr val="C00000"/>
              </a:solidFill>
            </a:endParaRPr>
          </a:p>
        </p:txBody>
      </p:sp>
      <p:sp>
        <p:nvSpPr>
          <p:cNvPr id="23" name="Text Box 4"/>
          <p:cNvSpPr txBox="1">
            <a:spLocks noChangeArrowheads="1"/>
          </p:cNvSpPr>
          <p:nvPr/>
        </p:nvSpPr>
        <p:spPr bwMode="auto">
          <a:xfrm>
            <a:off x="914400" y="4463681"/>
            <a:ext cx="9989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u="sng" dirty="0"/>
              <a:t>TIME</a:t>
            </a:r>
          </a:p>
        </p:txBody>
      </p:sp>
      <p:sp>
        <p:nvSpPr>
          <p:cNvPr id="24" name="Text Box 4"/>
          <p:cNvSpPr txBox="1">
            <a:spLocks noChangeArrowheads="1"/>
          </p:cNvSpPr>
          <p:nvPr/>
        </p:nvSpPr>
        <p:spPr bwMode="auto">
          <a:xfrm>
            <a:off x="2842389" y="4463681"/>
            <a:ext cx="114807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u="sng" dirty="0"/>
              <a:t>second</a:t>
            </a:r>
          </a:p>
        </p:txBody>
      </p:sp>
      <p:sp>
        <p:nvSpPr>
          <p:cNvPr id="25" name="Text Box 4"/>
          <p:cNvSpPr txBox="1">
            <a:spLocks noChangeArrowheads="1"/>
          </p:cNvSpPr>
          <p:nvPr/>
        </p:nvSpPr>
        <p:spPr bwMode="auto">
          <a:xfrm>
            <a:off x="4136603" y="4463681"/>
            <a:ext cx="716734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dirty="0"/>
              <a:t>3.336x10</a:t>
            </a:r>
            <a:r>
              <a:rPr lang="en-US" sz="2600" baseline="30000" dirty="0"/>
              <a:t>–9</a:t>
            </a:r>
            <a:r>
              <a:rPr lang="en-US" sz="2600" dirty="0"/>
              <a:t> </a:t>
            </a:r>
            <a:r>
              <a:rPr lang="en-US" sz="2600" b="1" u="sng" dirty="0"/>
              <a:t>s</a:t>
            </a:r>
            <a:r>
              <a:rPr lang="en-US" sz="2600" dirty="0"/>
              <a:t> = time it take for light to travel 1 meter</a:t>
            </a:r>
            <a:endParaRPr lang="en-US" sz="2600" b="1" dirty="0"/>
          </a:p>
        </p:txBody>
      </p:sp>
      <p:sp>
        <p:nvSpPr>
          <p:cNvPr id="26" name="Text Box 4"/>
          <p:cNvSpPr txBox="1">
            <a:spLocks noChangeArrowheads="1"/>
          </p:cNvSpPr>
          <p:nvPr/>
        </p:nvSpPr>
        <p:spPr bwMode="auto">
          <a:xfrm>
            <a:off x="914400" y="5224119"/>
            <a:ext cx="153599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u="sng" dirty="0">
                <a:solidFill>
                  <a:srgbClr val="C00000"/>
                </a:solidFill>
              </a:rPr>
              <a:t>ENERGY</a:t>
            </a:r>
          </a:p>
        </p:txBody>
      </p:sp>
      <p:sp>
        <p:nvSpPr>
          <p:cNvPr id="27" name="Text Box 4"/>
          <p:cNvSpPr txBox="1">
            <a:spLocks noChangeArrowheads="1"/>
          </p:cNvSpPr>
          <p:nvPr/>
        </p:nvSpPr>
        <p:spPr bwMode="auto">
          <a:xfrm>
            <a:off x="2842389" y="5224119"/>
            <a:ext cx="88838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u="sng" dirty="0">
                <a:solidFill>
                  <a:srgbClr val="C00000"/>
                </a:solidFill>
              </a:rPr>
              <a:t>joule</a:t>
            </a:r>
          </a:p>
        </p:txBody>
      </p:sp>
      <p:sp>
        <p:nvSpPr>
          <p:cNvPr id="28" name="Text Box 4"/>
          <p:cNvSpPr txBox="1">
            <a:spLocks noChangeArrowheads="1"/>
          </p:cNvSpPr>
          <p:nvPr/>
        </p:nvSpPr>
        <p:spPr bwMode="auto">
          <a:xfrm>
            <a:off x="4136603" y="5224119"/>
            <a:ext cx="679352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dirty="0">
                <a:solidFill>
                  <a:srgbClr val="C00000"/>
                </a:solidFill>
              </a:rPr>
              <a:t>5.02x10</a:t>
            </a:r>
            <a:r>
              <a:rPr lang="en-US" sz="2600" baseline="30000" dirty="0">
                <a:solidFill>
                  <a:srgbClr val="C00000"/>
                </a:solidFill>
              </a:rPr>
              <a:t>7</a:t>
            </a:r>
            <a:r>
              <a:rPr lang="en-US" sz="2600" dirty="0">
                <a:solidFill>
                  <a:srgbClr val="C00000"/>
                </a:solidFill>
              </a:rPr>
              <a:t> </a:t>
            </a:r>
            <a:r>
              <a:rPr lang="en-US" sz="2600" b="1" u="sng" dirty="0">
                <a:solidFill>
                  <a:srgbClr val="C00000"/>
                </a:solidFill>
              </a:rPr>
              <a:t>J</a:t>
            </a:r>
            <a:r>
              <a:rPr lang="en-US" sz="2600" dirty="0">
                <a:solidFill>
                  <a:srgbClr val="C00000"/>
                </a:solidFill>
              </a:rPr>
              <a:t> = energy in Michael Phelps’ daily diet</a:t>
            </a:r>
            <a:endParaRPr lang="en-US" sz="2600" b="1" dirty="0">
              <a:solidFill>
                <a:srgbClr val="C00000"/>
              </a:solidFill>
            </a:endParaRPr>
          </a:p>
        </p:txBody>
      </p:sp>
      <p:sp>
        <p:nvSpPr>
          <p:cNvPr id="29" name="Text Box 4"/>
          <p:cNvSpPr txBox="1">
            <a:spLocks noChangeArrowheads="1"/>
          </p:cNvSpPr>
          <p:nvPr/>
        </p:nvSpPr>
        <p:spPr bwMode="auto">
          <a:xfrm>
            <a:off x="914400" y="5984557"/>
            <a:ext cx="183575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u="sng" dirty="0"/>
              <a:t>PRESSURE</a:t>
            </a:r>
          </a:p>
        </p:txBody>
      </p:sp>
      <p:sp>
        <p:nvSpPr>
          <p:cNvPr id="30" name="Text Box 4"/>
          <p:cNvSpPr txBox="1">
            <a:spLocks noChangeArrowheads="1"/>
          </p:cNvSpPr>
          <p:nvPr/>
        </p:nvSpPr>
        <p:spPr bwMode="auto">
          <a:xfrm>
            <a:off x="2842389" y="5984557"/>
            <a:ext cx="7569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u="sng" dirty="0"/>
              <a:t>torr</a:t>
            </a:r>
          </a:p>
        </p:txBody>
      </p:sp>
      <p:sp>
        <p:nvSpPr>
          <p:cNvPr id="31" name="Text Box 4"/>
          <p:cNvSpPr txBox="1">
            <a:spLocks noChangeArrowheads="1"/>
          </p:cNvSpPr>
          <p:nvPr/>
        </p:nvSpPr>
        <p:spPr bwMode="auto">
          <a:xfrm>
            <a:off x="4136603" y="5984557"/>
            <a:ext cx="79029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dirty="0"/>
              <a:t>9.14x10</a:t>
            </a:r>
            <a:r>
              <a:rPr lang="en-US" sz="2600" baseline="30000" dirty="0"/>
              <a:t>5</a:t>
            </a:r>
            <a:r>
              <a:rPr lang="en-US" sz="2600" dirty="0"/>
              <a:t> </a:t>
            </a:r>
            <a:r>
              <a:rPr lang="en-US" sz="2600" b="1" u="sng" dirty="0"/>
              <a:t>torr</a:t>
            </a:r>
            <a:r>
              <a:rPr lang="en-US" sz="2600" dirty="0"/>
              <a:t> = pressure at bottom of the Mariana Trench</a:t>
            </a:r>
            <a:endParaRPr lang="en-US" sz="2600" b="1" dirty="0"/>
          </a:p>
        </p:txBody>
      </p:sp>
    </p:spTree>
    <p:extLst>
      <p:ext uri="{BB962C8B-B14F-4D97-AF65-F5344CB8AC3E}">
        <p14:creationId xmlns:p14="http://schemas.microsoft.com/office/powerpoint/2010/main" val="229103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P spid="18" grpId="0"/>
      <p:bldP spid="19"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The Metric System</a:t>
            </a:r>
          </a:p>
        </p:txBody>
      </p:sp>
      <p:sp>
        <p:nvSpPr>
          <p:cNvPr id="13" name="Text Box 4"/>
          <p:cNvSpPr txBox="1">
            <a:spLocks noChangeArrowheads="1"/>
          </p:cNvSpPr>
          <p:nvPr/>
        </p:nvSpPr>
        <p:spPr bwMode="auto">
          <a:xfrm>
            <a:off x="914400" y="2180999"/>
            <a:ext cx="34003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C00000"/>
                </a:solidFill>
              </a:rPr>
              <a:t>6x10</a:t>
            </a:r>
            <a:r>
              <a:rPr lang="en-US" sz="2000" baseline="30000" dirty="0">
                <a:solidFill>
                  <a:srgbClr val="C00000"/>
                </a:solidFill>
              </a:rPr>
              <a:t>–11</a:t>
            </a:r>
            <a:r>
              <a:rPr lang="en-US" sz="2000" dirty="0">
                <a:solidFill>
                  <a:srgbClr val="C00000"/>
                </a:solidFill>
              </a:rPr>
              <a:t> </a:t>
            </a:r>
            <a:r>
              <a:rPr lang="en-US" sz="2000" b="1" dirty="0">
                <a:solidFill>
                  <a:srgbClr val="C00000"/>
                </a:solidFill>
              </a:rPr>
              <a:t>g </a:t>
            </a:r>
            <a:r>
              <a:rPr lang="en-US" sz="2000" dirty="0">
                <a:solidFill>
                  <a:srgbClr val="C00000"/>
                </a:solidFill>
              </a:rPr>
              <a:t>=</a:t>
            </a:r>
            <a:r>
              <a:rPr lang="en-US" sz="2000" b="1" dirty="0">
                <a:solidFill>
                  <a:srgbClr val="C00000"/>
                </a:solidFill>
              </a:rPr>
              <a:t> </a:t>
            </a:r>
            <a:r>
              <a:rPr lang="en-US" sz="2000" dirty="0">
                <a:solidFill>
                  <a:srgbClr val="C00000"/>
                </a:solidFill>
              </a:rPr>
              <a:t>mass of a yeast cell</a:t>
            </a:r>
            <a:endParaRPr lang="en-US" sz="2000" b="1" dirty="0">
              <a:solidFill>
                <a:srgbClr val="C00000"/>
              </a:solidFill>
            </a:endParaRPr>
          </a:p>
        </p:txBody>
      </p:sp>
      <p:sp>
        <p:nvSpPr>
          <p:cNvPr id="16" name="Text Box 4"/>
          <p:cNvSpPr txBox="1">
            <a:spLocks noChangeArrowheads="1"/>
          </p:cNvSpPr>
          <p:nvPr/>
        </p:nvSpPr>
        <p:spPr bwMode="auto">
          <a:xfrm>
            <a:off x="914400" y="2941437"/>
            <a:ext cx="46217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9.09x10</a:t>
            </a:r>
            <a:r>
              <a:rPr lang="en-US" sz="2000" baseline="30000" dirty="0"/>
              <a:t>12</a:t>
            </a:r>
            <a:r>
              <a:rPr lang="en-US" sz="2000" dirty="0"/>
              <a:t> </a:t>
            </a:r>
            <a:r>
              <a:rPr lang="en-US" sz="2000" b="1" dirty="0"/>
              <a:t>m </a:t>
            </a:r>
            <a:r>
              <a:rPr lang="en-US" sz="2000" dirty="0"/>
              <a:t>= diameter of the solar system</a:t>
            </a:r>
            <a:endParaRPr lang="en-US" sz="2000" b="1" dirty="0"/>
          </a:p>
        </p:txBody>
      </p:sp>
      <p:sp>
        <p:nvSpPr>
          <p:cNvPr id="19" name="Text Box 4"/>
          <p:cNvSpPr txBox="1">
            <a:spLocks noChangeArrowheads="1"/>
          </p:cNvSpPr>
          <p:nvPr/>
        </p:nvSpPr>
        <p:spPr bwMode="auto">
          <a:xfrm>
            <a:off x="914400" y="3703243"/>
            <a:ext cx="37160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C00000"/>
                </a:solidFill>
              </a:rPr>
              <a:t>5.6x10</a:t>
            </a:r>
            <a:r>
              <a:rPr lang="en-US" sz="2000" baseline="30000" dirty="0">
                <a:solidFill>
                  <a:srgbClr val="C00000"/>
                </a:solidFill>
              </a:rPr>
              <a:t>–7</a:t>
            </a:r>
            <a:r>
              <a:rPr lang="en-US" sz="2000" dirty="0">
                <a:solidFill>
                  <a:srgbClr val="C00000"/>
                </a:solidFill>
              </a:rPr>
              <a:t> </a:t>
            </a:r>
            <a:r>
              <a:rPr lang="en-US" sz="2000" b="1" u="sng" dirty="0">
                <a:solidFill>
                  <a:srgbClr val="C00000"/>
                </a:solidFill>
              </a:rPr>
              <a:t>L</a:t>
            </a:r>
            <a:r>
              <a:rPr lang="en-US" sz="2000" dirty="0">
                <a:solidFill>
                  <a:srgbClr val="C00000"/>
                </a:solidFill>
              </a:rPr>
              <a:t> = volume of a frog egg</a:t>
            </a:r>
            <a:endParaRPr lang="en-US" sz="2000" b="1" dirty="0">
              <a:solidFill>
                <a:srgbClr val="C00000"/>
              </a:solidFill>
            </a:endParaRPr>
          </a:p>
        </p:txBody>
      </p:sp>
      <p:sp>
        <p:nvSpPr>
          <p:cNvPr id="25" name="Text Box 4"/>
          <p:cNvSpPr txBox="1">
            <a:spLocks noChangeArrowheads="1"/>
          </p:cNvSpPr>
          <p:nvPr/>
        </p:nvSpPr>
        <p:spPr bwMode="auto">
          <a:xfrm>
            <a:off x="914400" y="4463681"/>
            <a:ext cx="55435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3.336x10</a:t>
            </a:r>
            <a:r>
              <a:rPr lang="en-US" sz="2000" baseline="30000" dirty="0"/>
              <a:t>–9</a:t>
            </a:r>
            <a:r>
              <a:rPr lang="en-US" sz="2000" dirty="0"/>
              <a:t> </a:t>
            </a:r>
            <a:r>
              <a:rPr lang="en-US" sz="2000" b="1" dirty="0"/>
              <a:t>s</a:t>
            </a:r>
            <a:r>
              <a:rPr lang="en-US" sz="2000" dirty="0"/>
              <a:t> = time it take for light to travel 1 meter</a:t>
            </a:r>
            <a:endParaRPr lang="en-US" sz="2000" b="1" dirty="0"/>
          </a:p>
        </p:txBody>
      </p:sp>
      <p:sp>
        <p:nvSpPr>
          <p:cNvPr id="28" name="Text Box 4"/>
          <p:cNvSpPr txBox="1">
            <a:spLocks noChangeArrowheads="1"/>
          </p:cNvSpPr>
          <p:nvPr/>
        </p:nvSpPr>
        <p:spPr bwMode="auto">
          <a:xfrm>
            <a:off x="914400" y="5227167"/>
            <a:ext cx="52617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C00000"/>
                </a:solidFill>
              </a:rPr>
              <a:t>5.02x10</a:t>
            </a:r>
            <a:r>
              <a:rPr lang="en-US" sz="2000" baseline="30000" dirty="0">
                <a:solidFill>
                  <a:srgbClr val="C00000"/>
                </a:solidFill>
              </a:rPr>
              <a:t>7</a:t>
            </a:r>
            <a:r>
              <a:rPr lang="en-US" sz="2000" dirty="0">
                <a:solidFill>
                  <a:srgbClr val="C00000"/>
                </a:solidFill>
              </a:rPr>
              <a:t> </a:t>
            </a:r>
            <a:r>
              <a:rPr lang="en-US" sz="2000" b="1" dirty="0">
                <a:solidFill>
                  <a:srgbClr val="C00000"/>
                </a:solidFill>
              </a:rPr>
              <a:t>J</a:t>
            </a:r>
            <a:r>
              <a:rPr lang="en-US" sz="2000" dirty="0">
                <a:solidFill>
                  <a:srgbClr val="C00000"/>
                </a:solidFill>
              </a:rPr>
              <a:t> = energy in Michael Phelps’ daily diet</a:t>
            </a:r>
            <a:endParaRPr lang="en-US" sz="2000" b="1" dirty="0">
              <a:solidFill>
                <a:srgbClr val="C00000"/>
              </a:solidFill>
            </a:endParaRPr>
          </a:p>
        </p:txBody>
      </p:sp>
      <p:sp>
        <p:nvSpPr>
          <p:cNvPr id="31" name="Text Box 4"/>
          <p:cNvSpPr txBox="1">
            <a:spLocks noChangeArrowheads="1"/>
          </p:cNvSpPr>
          <p:nvPr/>
        </p:nvSpPr>
        <p:spPr bwMode="auto">
          <a:xfrm>
            <a:off x="914400" y="5987605"/>
            <a:ext cx="6118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9.14x10</a:t>
            </a:r>
            <a:r>
              <a:rPr lang="en-US" sz="2000" baseline="30000" dirty="0"/>
              <a:t>5</a:t>
            </a:r>
            <a:r>
              <a:rPr lang="en-US" sz="2000" dirty="0"/>
              <a:t> </a:t>
            </a:r>
            <a:r>
              <a:rPr lang="en-US" sz="2000" b="1" dirty="0"/>
              <a:t>torr</a:t>
            </a:r>
            <a:r>
              <a:rPr lang="en-US" sz="2000" dirty="0"/>
              <a:t> = pressure at bottom of the Mariana Trench</a:t>
            </a:r>
            <a:endParaRPr lang="en-US" sz="2000" b="1" dirty="0"/>
          </a:p>
        </p:txBody>
      </p:sp>
      <p:sp>
        <p:nvSpPr>
          <p:cNvPr id="22" name="Text Box 4"/>
          <p:cNvSpPr txBox="1">
            <a:spLocks noChangeArrowheads="1"/>
          </p:cNvSpPr>
          <p:nvPr/>
        </p:nvSpPr>
        <p:spPr bwMode="auto">
          <a:xfrm>
            <a:off x="7162800" y="2180999"/>
            <a:ext cx="22669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C00000"/>
                </a:solidFill>
              </a:rPr>
              <a:t>a </a:t>
            </a:r>
            <a:r>
              <a:rPr lang="en-US" sz="2000" i="1" u="sng" dirty="0">
                <a:solidFill>
                  <a:srgbClr val="C00000"/>
                </a:solidFill>
              </a:rPr>
              <a:t>very</a:t>
            </a:r>
            <a:r>
              <a:rPr lang="en-US" sz="2000" dirty="0">
                <a:solidFill>
                  <a:srgbClr val="C00000"/>
                </a:solidFill>
              </a:rPr>
              <a:t> small number</a:t>
            </a:r>
            <a:endParaRPr lang="en-US" sz="2000" b="1" dirty="0">
              <a:solidFill>
                <a:srgbClr val="C00000"/>
              </a:solidFill>
            </a:endParaRPr>
          </a:p>
        </p:txBody>
      </p:sp>
      <p:sp>
        <p:nvSpPr>
          <p:cNvPr id="32" name="Text Box 4"/>
          <p:cNvSpPr txBox="1">
            <a:spLocks noChangeArrowheads="1"/>
          </p:cNvSpPr>
          <p:nvPr/>
        </p:nvSpPr>
        <p:spPr bwMode="auto">
          <a:xfrm>
            <a:off x="7162800" y="2941437"/>
            <a:ext cx="22206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a </a:t>
            </a:r>
            <a:r>
              <a:rPr lang="en-US" sz="2000" i="1" u="sng" dirty="0"/>
              <a:t>very</a:t>
            </a:r>
            <a:r>
              <a:rPr lang="en-US" sz="2000" dirty="0"/>
              <a:t> large number</a:t>
            </a:r>
            <a:endParaRPr lang="en-US" sz="2000" b="1" dirty="0"/>
          </a:p>
        </p:txBody>
      </p:sp>
      <p:sp>
        <p:nvSpPr>
          <p:cNvPr id="33" name="Text Box 4"/>
          <p:cNvSpPr txBox="1">
            <a:spLocks noChangeArrowheads="1"/>
          </p:cNvSpPr>
          <p:nvPr/>
        </p:nvSpPr>
        <p:spPr bwMode="auto">
          <a:xfrm>
            <a:off x="7162800" y="3703243"/>
            <a:ext cx="22669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C00000"/>
                </a:solidFill>
              </a:rPr>
              <a:t>a </a:t>
            </a:r>
            <a:r>
              <a:rPr lang="en-US" sz="2000" i="1" u="sng" dirty="0">
                <a:solidFill>
                  <a:srgbClr val="C00000"/>
                </a:solidFill>
              </a:rPr>
              <a:t>very</a:t>
            </a:r>
            <a:r>
              <a:rPr lang="en-US" sz="2000" dirty="0">
                <a:solidFill>
                  <a:srgbClr val="C00000"/>
                </a:solidFill>
              </a:rPr>
              <a:t> small number</a:t>
            </a:r>
            <a:endParaRPr lang="en-US" sz="2000" b="1" dirty="0">
              <a:solidFill>
                <a:srgbClr val="C00000"/>
              </a:solidFill>
            </a:endParaRPr>
          </a:p>
        </p:txBody>
      </p:sp>
      <p:sp>
        <p:nvSpPr>
          <p:cNvPr id="34" name="Text Box 4"/>
          <p:cNvSpPr txBox="1">
            <a:spLocks noChangeArrowheads="1"/>
          </p:cNvSpPr>
          <p:nvPr/>
        </p:nvSpPr>
        <p:spPr bwMode="auto">
          <a:xfrm>
            <a:off x="7162800" y="4463681"/>
            <a:ext cx="22669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a </a:t>
            </a:r>
            <a:r>
              <a:rPr lang="en-US" sz="2000" i="1" u="sng" dirty="0"/>
              <a:t>very</a:t>
            </a:r>
            <a:r>
              <a:rPr lang="en-US" sz="2000" dirty="0"/>
              <a:t> small number</a:t>
            </a:r>
            <a:endParaRPr lang="en-US" sz="2000" b="1" dirty="0"/>
          </a:p>
        </p:txBody>
      </p:sp>
      <p:sp>
        <p:nvSpPr>
          <p:cNvPr id="35" name="Text Box 4"/>
          <p:cNvSpPr txBox="1">
            <a:spLocks noChangeArrowheads="1"/>
          </p:cNvSpPr>
          <p:nvPr/>
        </p:nvSpPr>
        <p:spPr bwMode="auto">
          <a:xfrm>
            <a:off x="7162800" y="5227167"/>
            <a:ext cx="22206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C00000"/>
                </a:solidFill>
              </a:rPr>
              <a:t>a </a:t>
            </a:r>
            <a:r>
              <a:rPr lang="en-US" sz="2000" i="1" u="sng" dirty="0">
                <a:solidFill>
                  <a:srgbClr val="C00000"/>
                </a:solidFill>
              </a:rPr>
              <a:t>very</a:t>
            </a:r>
            <a:r>
              <a:rPr lang="en-US" sz="2000" dirty="0">
                <a:solidFill>
                  <a:srgbClr val="C00000"/>
                </a:solidFill>
              </a:rPr>
              <a:t> large number</a:t>
            </a:r>
            <a:endParaRPr lang="en-US" sz="2000" b="1" dirty="0">
              <a:solidFill>
                <a:srgbClr val="C00000"/>
              </a:solidFill>
            </a:endParaRPr>
          </a:p>
        </p:txBody>
      </p:sp>
      <p:sp>
        <p:nvSpPr>
          <p:cNvPr id="36" name="Text Box 4"/>
          <p:cNvSpPr txBox="1">
            <a:spLocks noChangeArrowheads="1"/>
          </p:cNvSpPr>
          <p:nvPr/>
        </p:nvSpPr>
        <p:spPr bwMode="auto">
          <a:xfrm>
            <a:off x="7162800" y="5987605"/>
            <a:ext cx="22206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a </a:t>
            </a:r>
            <a:r>
              <a:rPr lang="en-US" sz="2000" i="1" u="sng" dirty="0"/>
              <a:t>very</a:t>
            </a:r>
            <a:r>
              <a:rPr lang="en-US" sz="2000" dirty="0"/>
              <a:t> large number</a:t>
            </a:r>
            <a:endParaRPr lang="en-US" sz="2000" b="1" dirty="0"/>
          </a:p>
        </p:txBody>
      </p:sp>
      <p:sp>
        <p:nvSpPr>
          <p:cNvPr id="37" name="Rectangle 3"/>
          <p:cNvSpPr txBox="1">
            <a:spLocks noChangeArrowheads="1"/>
          </p:cNvSpPr>
          <p:nvPr/>
        </p:nvSpPr>
        <p:spPr bwMode="auto">
          <a:xfrm>
            <a:off x="304800" y="762001"/>
            <a:ext cx="11811000" cy="114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a:lstStyle>
          <a:p>
            <a:pPr marL="0" indent="0">
              <a:buFont typeface="Wingdings" pitchFamily="2" charset="2"/>
              <a:buNone/>
            </a:pPr>
            <a:r>
              <a:rPr lang="en-US" kern="0" dirty="0">
                <a:effectLst/>
              </a:rPr>
              <a:t>Built on BASE UNITS and PREFIXES</a:t>
            </a:r>
          </a:p>
          <a:p>
            <a:pPr marL="0" indent="0">
              <a:buFont typeface="Wingdings" pitchFamily="2" charset="2"/>
              <a:buNone/>
              <a:tabLst>
                <a:tab pos="347663" algn="l"/>
              </a:tabLst>
            </a:pPr>
            <a:r>
              <a:rPr lang="en-US" kern="0" dirty="0">
                <a:effectLst/>
              </a:rPr>
              <a:t>	</a:t>
            </a:r>
            <a:r>
              <a:rPr lang="en-US" sz="2600" kern="0" dirty="0">
                <a:effectLst/>
              </a:rPr>
              <a:t>prefixes are used to change the size of the base units to make them more convenient.</a:t>
            </a:r>
          </a:p>
        </p:txBody>
      </p:sp>
      <p:sp>
        <p:nvSpPr>
          <p:cNvPr id="38" name="Text Box 4"/>
          <p:cNvSpPr txBox="1">
            <a:spLocks noChangeArrowheads="1"/>
          </p:cNvSpPr>
          <p:nvPr/>
        </p:nvSpPr>
        <p:spPr bwMode="auto">
          <a:xfrm>
            <a:off x="9848833" y="2180999"/>
            <a:ext cx="16289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C00000"/>
                </a:solidFill>
              </a:rPr>
              <a:t>60 pico</a:t>
            </a:r>
            <a:r>
              <a:rPr lang="en-US" sz="2000" b="1" u="sng" dirty="0">
                <a:solidFill>
                  <a:srgbClr val="C00000"/>
                </a:solidFill>
              </a:rPr>
              <a:t>grams</a:t>
            </a:r>
          </a:p>
        </p:txBody>
      </p:sp>
      <p:sp>
        <p:nvSpPr>
          <p:cNvPr id="39" name="Text Box 4"/>
          <p:cNvSpPr txBox="1">
            <a:spLocks noChangeArrowheads="1"/>
          </p:cNvSpPr>
          <p:nvPr/>
        </p:nvSpPr>
        <p:spPr bwMode="auto">
          <a:xfrm>
            <a:off x="9848833" y="2941437"/>
            <a:ext cx="18197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9.09 tera</a:t>
            </a:r>
            <a:r>
              <a:rPr lang="en-US" sz="2000" b="1" u="sng" dirty="0"/>
              <a:t>meters</a:t>
            </a:r>
          </a:p>
        </p:txBody>
      </p:sp>
      <p:sp>
        <p:nvSpPr>
          <p:cNvPr id="40" name="Text Box 4"/>
          <p:cNvSpPr txBox="1">
            <a:spLocks noChangeArrowheads="1"/>
          </p:cNvSpPr>
          <p:nvPr/>
        </p:nvSpPr>
        <p:spPr bwMode="auto">
          <a:xfrm>
            <a:off x="9848833" y="3703243"/>
            <a:ext cx="18469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C00000"/>
                </a:solidFill>
              </a:rPr>
              <a:t>0.56 micro</a:t>
            </a:r>
            <a:r>
              <a:rPr lang="en-US" sz="2000" b="1" u="sng" dirty="0">
                <a:solidFill>
                  <a:srgbClr val="C00000"/>
                </a:solidFill>
              </a:rPr>
              <a:t>liters</a:t>
            </a:r>
          </a:p>
        </p:txBody>
      </p:sp>
      <p:sp>
        <p:nvSpPr>
          <p:cNvPr id="41" name="Text Box 4"/>
          <p:cNvSpPr txBox="1">
            <a:spLocks noChangeArrowheads="1"/>
          </p:cNvSpPr>
          <p:nvPr/>
        </p:nvSpPr>
        <p:spPr bwMode="auto">
          <a:xfrm>
            <a:off x="9848833" y="4463681"/>
            <a:ext cx="21643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3.336 nano</a:t>
            </a:r>
            <a:r>
              <a:rPr lang="en-US" sz="2000" b="1" u="sng" dirty="0"/>
              <a:t>seconds</a:t>
            </a:r>
          </a:p>
        </p:txBody>
      </p:sp>
      <p:sp>
        <p:nvSpPr>
          <p:cNvPr id="42" name="Text Box 4"/>
          <p:cNvSpPr txBox="1">
            <a:spLocks noChangeArrowheads="1"/>
          </p:cNvSpPr>
          <p:nvPr/>
        </p:nvSpPr>
        <p:spPr bwMode="auto">
          <a:xfrm>
            <a:off x="9848833" y="5227167"/>
            <a:ext cx="18918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C00000"/>
                </a:solidFill>
              </a:rPr>
              <a:t>50.2 mega</a:t>
            </a:r>
            <a:r>
              <a:rPr lang="en-US" sz="2000" b="1" u="sng" dirty="0">
                <a:solidFill>
                  <a:srgbClr val="C00000"/>
                </a:solidFill>
              </a:rPr>
              <a:t>joules</a:t>
            </a:r>
          </a:p>
        </p:txBody>
      </p:sp>
      <p:sp>
        <p:nvSpPr>
          <p:cNvPr id="43" name="Text Box 4"/>
          <p:cNvSpPr txBox="1">
            <a:spLocks noChangeArrowheads="1"/>
          </p:cNvSpPr>
          <p:nvPr/>
        </p:nvSpPr>
        <p:spPr bwMode="auto">
          <a:xfrm>
            <a:off x="9848833" y="5987605"/>
            <a:ext cx="14718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914 </a:t>
            </a:r>
            <a:r>
              <a:rPr lang="en-US" sz="2000" dirty="0" err="1"/>
              <a:t>kilo</a:t>
            </a:r>
            <a:r>
              <a:rPr lang="en-US" sz="2000" b="1" u="sng" dirty="0" err="1"/>
              <a:t>torr</a:t>
            </a:r>
            <a:endParaRPr lang="en-US" sz="2000" b="1" u="sng" dirty="0"/>
          </a:p>
        </p:txBody>
      </p:sp>
    </p:spTree>
    <p:extLst>
      <p:ext uri="{BB962C8B-B14F-4D97-AF65-F5344CB8AC3E}">
        <p14:creationId xmlns:p14="http://schemas.microsoft.com/office/powerpoint/2010/main" val="23813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P spid="33" grpId="0"/>
      <p:bldP spid="34" grpId="0"/>
      <p:bldP spid="35" grpId="0"/>
      <p:bldP spid="36" grpId="0"/>
      <p:bldP spid="38" grpId="0"/>
      <p:bldP spid="39"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8600" y="792480"/>
            <a:ext cx="567784" cy="400110"/>
          </a:xfrm>
          <a:prstGeom prst="rect">
            <a:avLst/>
          </a:prstGeom>
          <a:noFill/>
        </p:spPr>
        <p:txBody>
          <a:bodyPr wrap="none" rtlCol="0">
            <a:spAutoFit/>
          </a:bodyPr>
          <a:lstStyle/>
          <a:p>
            <a:r>
              <a:rPr lang="en-US" sz="2000" dirty="0" err="1">
                <a:solidFill>
                  <a:schemeClr val="accent6">
                    <a:lumMod val="75000"/>
                  </a:schemeClr>
                </a:solidFill>
                <a:latin typeface="+mj-lt"/>
              </a:rPr>
              <a:t>tera</a:t>
            </a:r>
            <a:endParaRPr lang="en-US" sz="2000" dirty="0">
              <a:solidFill>
                <a:schemeClr val="accent6">
                  <a:lumMod val="75000"/>
                </a:schemeClr>
              </a:solidFill>
              <a:latin typeface="+mj-lt"/>
            </a:endParaRPr>
          </a:p>
        </p:txBody>
      </p:sp>
      <p:sp>
        <p:nvSpPr>
          <p:cNvPr id="5" name="TextBox 4"/>
          <p:cNvSpPr txBox="1"/>
          <p:nvPr/>
        </p:nvSpPr>
        <p:spPr>
          <a:xfrm>
            <a:off x="228600" y="1341120"/>
            <a:ext cx="625492" cy="400110"/>
          </a:xfrm>
          <a:prstGeom prst="rect">
            <a:avLst/>
          </a:prstGeom>
          <a:noFill/>
        </p:spPr>
        <p:txBody>
          <a:bodyPr wrap="none" rtlCol="0">
            <a:spAutoFit/>
          </a:bodyPr>
          <a:lstStyle/>
          <a:p>
            <a:r>
              <a:rPr lang="en-US" sz="2000" dirty="0" err="1">
                <a:solidFill>
                  <a:schemeClr val="accent6">
                    <a:lumMod val="75000"/>
                  </a:schemeClr>
                </a:solidFill>
                <a:latin typeface="+mj-lt"/>
              </a:rPr>
              <a:t>giga</a:t>
            </a:r>
            <a:endParaRPr lang="en-US" sz="2000" dirty="0">
              <a:solidFill>
                <a:schemeClr val="accent6">
                  <a:lumMod val="75000"/>
                </a:schemeClr>
              </a:solidFill>
              <a:latin typeface="+mj-lt"/>
            </a:endParaRPr>
          </a:p>
        </p:txBody>
      </p:sp>
      <p:sp>
        <p:nvSpPr>
          <p:cNvPr id="6" name="TextBox 5"/>
          <p:cNvSpPr txBox="1"/>
          <p:nvPr/>
        </p:nvSpPr>
        <p:spPr>
          <a:xfrm>
            <a:off x="228600" y="1889760"/>
            <a:ext cx="739305" cy="400110"/>
          </a:xfrm>
          <a:prstGeom prst="rect">
            <a:avLst/>
          </a:prstGeom>
          <a:noFill/>
        </p:spPr>
        <p:txBody>
          <a:bodyPr wrap="none" rtlCol="0">
            <a:spAutoFit/>
          </a:bodyPr>
          <a:lstStyle/>
          <a:p>
            <a:r>
              <a:rPr lang="en-US" sz="2000" dirty="0">
                <a:solidFill>
                  <a:schemeClr val="accent6">
                    <a:lumMod val="75000"/>
                  </a:schemeClr>
                </a:solidFill>
                <a:latin typeface="+mj-lt"/>
              </a:rPr>
              <a:t>mega</a:t>
            </a:r>
          </a:p>
        </p:txBody>
      </p:sp>
      <p:sp>
        <p:nvSpPr>
          <p:cNvPr id="7" name="TextBox 6"/>
          <p:cNvSpPr txBox="1"/>
          <p:nvPr/>
        </p:nvSpPr>
        <p:spPr>
          <a:xfrm>
            <a:off x="228600" y="2438400"/>
            <a:ext cx="582211" cy="400110"/>
          </a:xfrm>
          <a:prstGeom prst="rect">
            <a:avLst/>
          </a:prstGeom>
          <a:noFill/>
        </p:spPr>
        <p:txBody>
          <a:bodyPr wrap="none" rtlCol="0">
            <a:spAutoFit/>
          </a:bodyPr>
          <a:lstStyle/>
          <a:p>
            <a:r>
              <a:rPr lang="en-US" sz="2000" dirty="0">
                <a:solidFill>
                  <a:schemeClr val="accent6">
                    <a:lumMod val="75000"/>
                  </a:schemeClr>
                </a:solidFill>
                <a:latin typeface="+mj-lt"/>
              </a:rPr>
              <a:t>kilo</a:t>
            </a:r>
          </a:p>
        </p:txBody>
      </p:sp>
      <p:sp>
        <p:nvSpPr>
          <p:cNvPr id="8" name="TextBox 7"/>
          <p:cNvSpPr txBox="1"/>
          <p:nvPr/>
        </p:nvSpPr>
        <p:spPr>
          <a:xfrm>
            <a:off x="1447800" y="2987040"/>
            <a:ext cx="1519968" cy="400110"/>
          </a:xfrm>
          <a:prstGeom prst="rect">
            <a:avLst/>
          </a:prstGeom>
          <a:noFill/>
        </p:spPr>
        <p:txBody>
          <a:bodyPr wrap="none" rtlCol="0">
            <a:spAutoFit/>
          </a:bodyPr>
          <a:lstStyle/>
          <a:p>
            <a:r>
              <a:rPr lang="en-US" sz="2000" dirty="0">
                <a:solidFill>
                  <a:srgbClr val="FF40FF"/>
                </a:solidFill>
                <a:latin typeface="+mj-lt"/>
              </a:rPr>
              <a:t>BASE UNIT</a:t>
            </a:r>
          </a:p>
        </p:txBody>
      </p:sp>
      <p:sp>
        <p:nvSpPr>
          <p:cNvPr id="9" name="TextBox 8"/>
          <p:cNvSpPr txBox="1"/>
          <p:nvPr/>
        </p:nvSpPr>
        <p:spPr>
          <a:xfrm>
            <a:off x="228600" y="3535680"/>
            <a:ext cx="611065" cy="400110"/>
          </a:xfrm>
          <a:prstGeom prst="rect">
            <a:avLst/>
          </a:prstGeom>
          <a:noFill/>
        </p:spPr>
        <p:txBody>
          <a:bodyPr wrap="none" rtlCol="0">
            <a:spAutoFit/>
          </a:bodyPr>
          <a:lstStyle/>
          <a:p>
            <a:r>
              <a:rPr lang="en-US" sz="2000" dirty="0" err="1">
                <a:solidFill>
                  <a:srgbClr val="00B050"/>
                </a:solidFill>
                <a:latin typeface="+mj-lt"/>
              </a:rPr>
              <a:t>deci</a:t>
            </a:r>
            <a:endParaRPr lang="en-US" sz="2000" dirty="0">
              <a:solidFill>
                <a:srgbClr val="00B050"/>
              </a:solidFill>
              <a:latin typeface="+mj-lt"/>
            </a:endParaRPr>
          </a:p>
        </p:txBody>
      </p:sp>
      <p:sp>
        <p:nvSpPr>
          <p:cNvPr id="10" name="TextBox 9"/>
          <p:cNvSpPr txBox="1"/>
          <p:nvPr/>
        </p:nvSpPr>
        <p:spPr>
          <a:xfrm>
            <a:off x="228600" y="4084320"/>
            <a:ext cx="681597" cy="400110"/>
          </a:xfrm>
          <a:prstGeom prst="rect">
            <a:avLst/>
          </a:prstGeom>
          <a:noFill/>
        </p:spPr>
        <p:txBody>
          <a:bodyPr wrap="none" rtlCol="0">
            <a:spAutoFit/>
          </a:bodyPr>
          <a:lstStyle/>
          <a:p>
            <a:r>
              <a:rPr lang="en-US" sz="2000" dirty="0" err="1">
                <a:solidFill>
                  <a:srgbClr val="00B050"/>
                </a:solidFill>
                <a:latin typeface="+mj-lt"/>
              </a:rPr>
              <a:t>centi</a:t>
            </a:r>
            <a:endParaRPr lang="en-US" sz="2000" dirty="0">
              <a:solidFill>
                <a:srgbClr val="00B050"/>
              </a:solidFill>
              <a:latin typeface="+mj-lt"/>
            </a:endParaRPr>
          </a:p>
        </p:txBody>
      </p:sp>
      <p:sp>
        <p:nvSpPr>
          <p:cNvPr id="11" name="TextBox 10"/>
          <p:cNvSpPr txBox="1"/>
          <p:nvPr/>
        </p:nvSpPr>
        <p:spPr>
          <a:xfrm>
            <a:off x="228600" y="4632960"/>
            <a:ext cx="665567" cy="400110"/>
          </a:xfrm>
          <a:prstGeom prst="rect">
            <a:avLst/>
          </a:prstGeom>
          <a:noFill/>
        </p:spPr>
        <p:txBody>
          <a:bodyPr wrap="none" rtlCol="0">
            <a:spAutoFit/>
          </a:bodyPr>
          <a:lstStyle/>
          <a:p>
            <a:r>
              <a:rPr lang="en-US" sz="2000" dirty="0" err="1">
                <a:solidFill>
                  <a:srgbClr val="00B050"/>
                </a:solidFill>
                <a:latin typeface="+mj-lt"/>
              </a:rPr>
              <a:t>milli</a:t>
            </a:r>
            <a:endParaRPr lang="en-US" sz="2000" dirty="0">
              <a:solidFill>
                <a:srgbClr val="00B050"/>
              </a:solidFill>
              <a:latin typeface="+mj-lt"/>
            </a:endParaRPr>
          </a:p>
        </p:txBody>
      </p:sp>
      <p:sp>
        <p:nvSpPr>
          <p:cNvPr id="13" name="TextBox 12"/>
          <p:cNvSpPr txBox="1"/>
          <p:nvPr/>
        </p:nvSpPr>
        <p:spPr>
          <a:xfrm>
            <a:off x="228600" y="5181600"/>
            <a:ext cx="780983" cy="400110"/>
          </a:xfrm>
          <a:prstGeom prst="rect">
            <a:avLst/>
          </a:prstGeom>
          <a:noFill/>
        </p:spPr>
        <p:txBody>
          <a:bodyPr wrap="none" rtlCol="0">
            <a:spAutoFit/>
          </a:bodyPr>
          <a:lstStyle/>
          <a:p>
            <a:r>
              <a:rPr lang="en-US" sz="2000" dirty="0">
                <a:solidFill>
                  <a:srgbClr val="00B050"/>
                </a:solidFill>
                <a:latin typeface="+mj-lt"/>
              </a:rPr>
              <a:t>micro</a:t>
            </a:r>
          </a:p>
        </p:txBody>
      </p:sp>
      <p:sp>
        <p:nvSpPr>
          <p:cNvPr id="14" name="TextBox 13"/>
          <p:cNvSpPr txBox="1"/>
          <p:nvPr/>
        </p:nvSpPr>
        <p:spPr>
          <a:xfrm>
            <a:off x="228600" y="5730240"/>
            <a:ext cx="683200" cy="400110"/>
          </a:xfrm>
          <a:prstGeom prst="rect">
            <a:avLst/>
          </a:prstGeom>
          <a:noFill/>
        </p:spPr>
        <p:txBody>
          <a:bodyPr wrap="none" rtlCol="0">
            <a:spAutoFit/>
          </a:bodyPr>
          <a:lstStyle/>
          <a:p>
            <a:r>
              <a:rPr lang="en-US" sz="2000" dirty="0" err="1">
                <a:solidFill>
                  <a:srgbClr val="00B050"/>
                </a:solidFill>
                <a:latin typeface="+mj-lt"/>
              </a:rPr>
              <a:t>nano</a:t>
            </a:r>
            <a:endParaRPr lang="en-US" sz="2000" dirty="0">
              <a:solidFill>
                <a:srgbClr val="00B050"/>
              </a:solidFill>
              <a:latin typeface="+mj-lt"/>
            </a:endParaRPr>
          </a:p>
        </p:txBody>
      </p:sp>
      <p:sp>
        <p:nvSpPr>
          <p:cNvPr id="15" name="TextBox 14"/>
          <p:cNvSpPr txBox="1"/>
          <p:nvPr/>
        </p:nvSpPr>
        <p:spPr>
          <a:xfrm>
            <a:off x="228600" y="6278880"/>
            <a:ext cx="625492" cy="400110"/>
          </a:xfrm>
          <a:prstGeom prst="rect">
            <a:avLst/>
          </a:prstGeom>
          <a:noFill/>
        </p:spPr>
        <p:txBody>
          <a:bodyPr wrap="none" rtlCol="0">
            <a:spAutoFit/>
          </a:bodyPr>
          <a:lstStyle/>
          <a:p>
            <a:r>
              <a:rPr lang="en-US" sz="2000" dirty="0" err="1">
                <a:solidFill>
                  <a:srgbClr val="00B050"/>
                </a:solidFill>
                <a:latin typeface="+mj-lt"/>
              </a:rPr>
              <a:t>pico</a:t>
            </a:r>
            <a:endParaRPr lang="en-US" sz="2000" dirty="0">
              <a:solidFill>
                <a:srgbClr val="00B050"/>
              </a:solidFill>
              <a:latin typeface="+mj-lt"/>
            </a:endParaRPr>
          </a:p>
        </p:txBody>
      </p:sp>
      <p:sp>
        <p:nvSpPr>
          <p:cNvPr id="16" name="TextBox 15"/>
          <p:cNvSpPr txBox="1"/>
          <p:nvPr/>
        </p:nvSpPr>
        <p:spPr>
          <a:xfrm>
            <a:off x="1939254" y="792480"/>
            <a:ext cx="529504" cy="400110"/>
          </a:xfrm>
          <a:prstGeom prst="rect">
            <a:avLst/>
          </a:prstGeom>
          <a:noFill/>
        </p:spPr>
        <p:txBody>
          <a:bodyPr wrap="none" rtlCol="0">
            <a:spAutoFit/>
          </a:bodyPr>
          <a:lstStyle/>
          <a:p>
            <a:r>
              <a:rPr lang="en-US" sz="2000" dirty="0">
                <a:solidFill>
                  <a:schemeClr val="accent6">
                    <a:lumMod val="75000"/>
                  </a:schemeClr>
                </a:solidFill>
                <a:latin typeface="+mj-lt"/>
              </a:rPr>
              <a:t>1 T</a:t>
            </a:r>
          </a:p>
        </p:txBody>
      </p:sp>
      <p:sp>
        <p:nvSpPr>
          <p:cNvPr id="17" name="TextBox 16"/>
          <p:cNvSpPr txBox="1"/>
          <p:nvPr/>
        </p:nvSpPr>
        <p:spPr>
          <a:xfrm>
            <a:off x="1922519" y="1341120"/>
            <a:ext cx="562975" cy="400110"/>
          </a:xfrm>
          <a:prstGeom prst="rect">
            <a:avLst/>
          </a:prstGeom>
          <a:noFill/>
        </p:spPr>
        <p:txBody>
          <a:bodyPr wrap="none" rtlCol="0">
            <a:spAutoFit/>
          </a:bodyPr>
          <a:lstStyle/>
          <a:p>
            <a:r>
              <a:rPr lang="en-US" sz="2000" dirty="0">
                <a:solidFill>
                  <a:schemeClr val="accent6">
                    <a:lumMod val="75000"/>
                  </a:schemeClr>
                </a:solidFill>
                <a:latin typeface="+mj-lt"/>
              </a:rPr>
              <a:t>1 G</a:t>
            </a:r>
          </a:p>
        </p:txBody>
      </p:sp>
      <p:sp>
        <p:nvSpPr>
          <p:cNvPr id="18" name="TextBox 17"/>
          <p:cNvSpPr txBox="1"/>
          <p:nvPr/>
        </p:nvSpPr>
        <p:spPr>
          <a:xfrm>
            <a:off x="1901680" y="1889760"/>
            <a:ext cx="604653" cy="400110"/>
          </a:xfrm>
          <a:prstGeom prst="rect">
            <a:avLst/>
          </a:prstGeom>
          <a:noFill/>
        </p:spPr>
        <p:txBody>
          <a:bodyPr wrap="none" rtlCol="0">
            <a:spAutoFit/>
          </a:bodyPr>
          <a:lstStyle/>
          <a:p>
            <a:r>
              <a:rPr lang="en-US" sz="2000" dirty="0">
                <a:solidFill>
                  <a:schemeClr val="accent6">
                    <a:lumMod val="75000"/>
                  </a:schemeClr>
                </a:solidFill>
                <a:latin typeface="+mj-lt"/>
              </a:rPr>
              <a:t>1 M</a:t>
            </a:r>
          </a:p>
        </p:txBody>
      </p:sp>
      <p:sp>
        <p:nvSpPr>
          <p:cNvPr id="19" name="TextBox 18"/>
          <p:cNvSpPr txBox="1"/>
          <p:nvPr/>
        </p:nvSpPr>
        <p:spPr>
          <a:xfrm>
            <a:off x="1951373" y="2438400"/>
            <a:ext cx="505267" cy="400110"/>
          </a:xfrm>
          <a:prstGeom prst="rect">
            <a:avLst/>
          </a:prstGeom>
          <a:noFill/>
        </p:spPr>
        <p:txBody>
          <a:bodyPr wrap="none" rtlCol="0">
            <a:spAutoFit/>
          </a:bodyPr>
          <a:lstStyle/>
          <a:p>
            <a:r>
              <a:rPr lang="en-US" sz="2000" dirty="0">
                <a:solidFill>
                  <a:schemeClr val="accent6">
                    <a:lumMod val="75000"/>
                  </a:schemeClr>
                </a:solidFill>
                <a:latin typeface="+mj-lt"/>
              </a:rPr>
              <a:t>1 k</a:t>
            </a:r>
          </a:p>
        </p:txBody>
      </p:sp>
      <p:sp>
        <p:nvSpPr>
          <p:cNvPr id="21" name="TextBox 20"/>
          <p:cNvSpPr txBox="1"/>
          <p:nvPr/>
        </p:nvSpPr>
        <p:spPr>
          <a:xfrm>
            <a:off x="1951373" y="3535680"/>
            <a:ext cx="505267" cy="400110"/>
          </a:xfrm>
          <a:prstGeom prst="rect">
            <a:avLst/>
          </a:prstGeom>
          <a:noFill/>
        </p:spPr>
        <p:txBody>
          <a:bodyPr wrap="none" rtlCol="0">
            <a:spAutoFit/>
          </a:bodyPr>
          <a:lstStyle/>
          <a:p>
            <a:r>
              <a:rPr lang="en-US" sz="2000" dirty="0">
                <a:solidFill>
                  <a:srgbClr val="00B050"/>
                </a:solidFill>
                <a:latin typeface="+mj-lt"/>
              </a:rPr>
              <a:t>1 d</a:t>
            </a:r>
          </a:p>
        </p:txBody>
      </p:sp>
      <p:sp>
        <p:nvSpPr>
          <p:cNvPr id="22" name="TextBox 21"/>
          <p:cNvSpPr txBox="1"/>
          <p:nvPr/>
        </p:nvSpPr>
        <p:spPr>
          <a:xfrm>
            <a:off x="1958586" y="4084320"/>
            <a:ext cx="490840" cy="400110"/>
          </a:xfrm>
          <a:prstGeom prst="rect">
            <a:avLst/>
          </a:prstGeom>
          <a:noFill/>
        </p:spPr>
        <p:txBody>
          <a:bodyPr wrap="none" rtlCol="0">
            <a:spAutoFit/>
          </a:bodyPr>
          <a:lstStyle/>
          <a:p>
            <a:r>
              <a:rPr lang="en-US" sz="2000" dirty="0">
                <a:solidFill>
                  <a:srgbClr val="00B050"/>
                </a:solidFill>
                <a:latin typeface="+mj-lt"/>
              </a:rPr>
              <a:t>1 c</a:t>
            </a:r>
          </a:p>
        </p:txBody>
      </p:sp>
      <p:sp>
        <p:nvSpPr>
          <p:cNvPr id="23" name="TextBox 22"/>
          <p:cNvSpPr txBox="1"/>
          <p:nvPr/>
        </p:nvSpPr>
        <p:spPr>
          <a:xfrm>
            <a:off x="1916107" y="4632960"/>
            <a:ext cx="575799" cy="400110"/>
          </a:xfrm>
          <a:prstGeom prst="rect">
            <a:avLst/>
          </a:prstGeom>
          <a:noFill/>
        </p:spPr>
        <p:txBody>
          <a:bodyPr wrap="none" rtlCol="0">
            <a:spAutoFit/>
          </a:bodyPr>
          <a:lstStyle/>
          <a:p>
            <a:r>
              <a:rPr lang="en-US" sz="2000" dirty="0">
                <a:solidFill>
                  <a:srgbClr val="00B050"/>
                </a:solidFill>
                <a:latin typeface="+mj-lt"/>
              </a:rPr>
              <a:t>1 m</a:t>
            </a:r>
          </a:p>
        </p:txBody>
      </p:sp>
      <p:sp>
        <p:nvSpPr>
          <p:cNvPr id="24" name="TextBox 23"/>
          <p:cNvSpPr txBox="1"/>
          <p:nvPr/>
        </p:nvSpPr>
        <p:spPr>
          <a:xfrm>
            <a:off x="1941755" y="5181600"/>
            <a:ext cx="524503" cy="400110"/>
          </a:xfrm>
          <a:prstGeom prst="rect">
            <a:avLst/>
          </a:prstGeom>
          <a:noFill/>
        </p:spPr>
        <p:txBody>
          <a:bodyPr wrap="none" rtlCol="0">
            <a:spAutoFit/>
          </a:bodyPr>
          <a:lstStyle/>
          <a:p>
            <a:r>
              <a:rPr lang="en-US" sz="2000" dirty="0">
                <a:solidFill>
                  <a:srgbClr val="00B050"/>
                </a:solidFill>
                <a:latin typeface="+mj-lt"/>
              </a:rPr>
              <a:t>1 </a:t>
            </a:r>
            <a:r>
              <a:rPr lang="en-US" sz="2000" dirty="0">
                <a:solidFill>
                  <a:srgbClr val="00B050"/>
                </a:solidFill>
                <a:latin typeface="Symbol" panose="05050102010706020507" pitchFamily="18" charset="2"/>
              </a:rPr>
              <a:t>m</a:t>
            </a:r>
          </a:p>
        </p:txBody>
      </p:sp>
      <p:sp>
        <p:nvSpPr>
          <p:cNvPr id="25" name="TextBox 24"/>
          <p:cNvSpPr txBox="1"/>
          <p:nvPr/>
        </p:nvSpPr>
        <p:spPr>
          <a:xfrm>
            <a:off x="1951373" y="5730240"/>
            <a:ext cx="505267" cy="400110"/>
          </a:xfrm>
          <a:prstGeom prst="rect">
            <a:avLst/>
          </a:prstGeom>
          <a:noFill/>
        </p:spPr>
        <p:txBody>
          <a:bodyPr wrap="none" rtlCol="0">
            <a:spAutoFit/>
          </a:bodyPr>
          <a:lstStyle/>
          <a:p>
            <a:r>
              <a:rPr lang="en-US" sz="2000" dirty="0">
                <a:solidFill>
                  <a:srgbClr val="00B050"/>
                </a:solidFill>
                <a:latin typeface="+mj-lt"/>
              </a:rPr>
              <a:t>1 n</a:t>
            </a:r>
          </a:p>
        </p:txBody>
      </p:sp>
      <p:sp>
        <p:nvSpPr>
          <p:cNvPr id="26" name="TextBox 25"/>
          <p:cNvSpPr txBox="1"/>
          <p:nvPr/>
        </p:nvSpPr>
        <p:spPr>
          <a:xfrm>
            <a:off x="1951373" y="6278880"/>
            <a:ext cx="505267" cy="400110"/>
          </a:xfrm>
          <a:prstGeom prst="rect">
            <a:avLst/>
          </a:prstGeom>
          <a:noFill/>
        </p:spPr>
        <p:txBody>
          <a:bodyPr wrap="none" rtlCol="0">
            <a:spAutoFit/>
          </a:bodyPr>
          <a:lstStyle/>
          <a:p>
            <a:r>
              <a:rPr lang="en-US" sz="2000" dirty="0">
                <a:solidFill>
                  <a:srgbClr val="00B050"/>
                </a:solidFill>
                <a:latin typeface="+mj-lt"/>
              </a:rPr>
              <a:t>1 p</a:t>
            </a:r>
          </a:p>
        </p:txBody>
      </p:sp>
      <p:sp>
        <p:nvSpPr>
          <p:cNvPr id="27" name="Text Box 7"/>
          <p:cNvSpPr txBox="1">
            <a:spLocks noChangeArrowheads="1"/>
          </p:cNvSpPr>
          <p:nvPr/>
        </p:nvSpPr>
        <p:spPr bwMode="auto">
          <a:xfrm>
            <a:off x="3230858" y="792480"/>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accent6">
                    <a:lumMod val="75000"/>
                  </a:schemeClr>
                </a:solidFill>
                <a:latin typeface="+mj-lt"/>
              </a:rPr>
              <a:t>= 1x10</a:t>
            </a:r>
            <a:r>
              <a:rPr lang="en-US" sz="2000" baseline="30000" dirty="0">
                <a:solidFill>
                  <a:schemeClr val="accent6">
                    <a:lumMod val="75000"/>
                  </a:schemeClr>
                </a:solidFill>
                <a:latin typeface="+mj-lt"/>
              </a:rPr>
              <a:t>12</a:t>
            </a:r>
            <a:endParaRPr lang="en-US" sz="2000" b="1" dirty="0">
              <a:solidFill>
                <a:schemeClr val="accent6">
                  <a:lumMod val="75000"/>
                </a:schemeClr>
              </a:solidFill>
              <a:latin typeface="+mj-lt"/>
            </a:endParaRPr>
          </a:p>
        </p:txBody>
      </p:sp>
      <p:sp>
        <p:nvSpPr>
          <p:cNvPr id="28" name="Text Box 7"/>
          <p:cNvSpPr txBox="1">
            <a:spLocks noChangeArrowheads="1"/>
          </p:cNvSpPr>
          <p:nvPr/>
        </p:nvSpPr>
        <p:spPr bwMode="auto">
          <a:xfrm>
            <a:off x="3230858" y="1341120"/>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accent6">
                    <a:lumMod val="75000"/>
                  </a:schemeClr>
                </a:solidFill>
                <a:latin typeface="+mj-lt"/>
              </a:rPr>
              <a:t>= 1x10</a:t>
            </a:r>
            <a:r>
              <a:rPr lang="en-US" sz="2000" baseline="30000" dirty="0">
                <a:solidFill>
                  <a:schemeClr val="accent6">
                    <a:lumMod val="75000"/>
                  </a:schemeClr>
                </a:solidFill>
                <a:latin typeface="+mj-lt"/>
              </a:rPr>
              <a:t>9</a:t>
            </a:r>
            <a:endParaRPr lang="en-US" sz="2000" b="1" dirty="0">
              <a:solidFill>
                <a:schemeClr val="accent6">
                  <a:lumMod val="75000"/>
                </a:schemeClr>
              </a:solidFill>
              <a:latin typeface="+mj-lt"/>
            </a:endParaRPr>
          </a:p>
        </p:txBody>
      </p:sp>
      <p:sp>
        <p:nvSpPr>
          <p:cNvPr id="29" name="Text Box 7"/>
          <p:cNvSpPr txBox="1">
            <a:spLocks noChangeArrowheads="1"/>
          </p:cNvSpPr>
          <p:nvPr/>
        </p:nvSpPr>
        <p:spPr bwMode="auto">
          <a:xfrm>
            <a:off x="3230858" y="1889760"/>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accent6">
                    <a:lumMod val="75000"/>
                  </a:schemeClr>
                </a:solidFill>
                <a:latin typeface="+mj-lt"/>
              </a:rPr>
              <a:t>= 1x10</a:t>
            </a:r>
            <a:r>
              <a:rPr lang="en-US" sz="2000" baseline="30000" dirty="0">
                <a:solidFill>
                  <a:schemeClr val="accent6">
                    <a:lumMod val="75000"/>
                  </a:schemeClr>
                </a:solidFill>
                <a:latin typeface="+mj-lt"/>
              </a:rPr>
              <a:t>6</a:t>
            </a:r>
            <a:endParaRPr lang="en-US" sz="2000" b="1" dirty="0">
              <a:solidFill>
                <a:schemeClr val="accent6">
                  <a:lumMod val="75000"/>
                </a:schemeClr>
              </a:solidFill>
              <a:latin typeface="+mj-lt"/>
            </a:endParaRPr>
          </a:p>
        </p:txBody>
      </p:sp>
      <p:sp>
        <p:nvSpPr>
          <p:cNvPr id="30" name="Text Box 7"/>
          <p:cNvSpPr txBox="1">
            <a:spLocks noChangeArrowheads="1"/>
          </p:cNvSpPr>
          <p:nvPr/>
        </p:nvSpPr>
        <p:spPr bwMode="auto">
          <a:xfrm>
            <a:off x="3230858" y="2438400"/>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accent6">
                    <a:lumMod val="75000"/>
                  </a:schemeClr>
                </a:solidFill>
                <a:latin typeface="+mj-lt"/>
              </a:rPr>
              <a:t>= 1x10</a:t>
            </a:r>
            <a:r>
              <a:rPr lang="en-US" sz="2000" baseline="30000" dirty="0">
                <a:solidFill>
                  <a:schemeClr val="accent6">
                    <a:lumMod val="75000"/>
                  </a:schemeClr>
                </a:solidFill>
                <a:latin typeface="+mj-lt"/>
              </a:rPr>
              <a:t>3</a:t>
            </a:r>
            <a:endParaRPr lang="en-US" sz="2000" b="1" dirty="0">
              <a:solidFill>
                <a:schemeClr val="accent6">
                  <a:lumMod val="75000"/>
                </a:schemeClr>
              </a:solidFill>
              <a:latin typeface="+mj-lt"/>
            </a:endParaRPr>
          </a:p>
        </p:txBody>
      </p:sp>
      <p:sp>
        <p:nvSpPr>
          <p:cNvPr id="32" name="Text Box 7"/>
          <p:cNvSpPr txBox="1">
            <a:spLocks noChangeArrowheads="1"/>
          </p:cNvSpPr>
          <p:nvPr/>
        </p:nvSpPr>
        <p:spPr bwMode="auto">
          <a:xfrm>
            <a:off x="3230858" y="3535680"/>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B050"/>
                </a:solidFill>
                <a:latin typeface="+mj-lt"/>
              </a:rPr>
              <a:t>= 1x10</a:t>
            </a:r>
            <a:r>
              <a:rPr lang="en-US" sz="2000" baseline="30000" dirty="0">
                <a:solidFill>
                  <a:srgbClr val="00B050"/>
                </a:solidFill>
              </a:rPr>
              <a:t> –</a:t>
            </a:r>
            <a:r>
              <a:rPr lang="en-US" sz="2000" baseline="30000" dirty="0">
                <a:solidFill>
                  <a:srgbClr val="00B050"/>
                </a:solidFill>
                <a:latin typeface="+mj-lt"/>
              </a:rPr>
              <a:t>1</a:t>
            </a:r>
            <a:endParaRPr lang="en-US" sz="2000" b="1" dirty="0">
              <a:solidFill>
                <a:srgbClr val="00B050"/>
              </a:solidFill>
              <a:latin typeface="+mj-lt"/>
            </a:endParaRPr>
          </a:p>
        </p:txBody>
      </p:sp>
      <p:sp>
        <p:nvSpPr>
          <p:cNvPr id="33" name="Text Box 7"/>
          <p:cNvSpPr txBox="1">
            <a:spLocks noChangeArrowheads="1"/>
          </p:cNvSpPr>
          <p:nvPr/>
        </p:nvSpPr>
        <p:spPr bwMode="auto">
          <a:xfrm>
            <a:off x="3230858" y="4084320"/>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B050"/>
                </a:solidFill>
                <a:latin typeface="+mj-lt"/>
              </a:rPr>
              <a:t>= 1x10</a:t>
            </a:r>
            <a:r>
              <a:rPr lang="en-US" sz="2000" baseline="30000" dirty="0">
                <a:solidFill>
                  <a:srgbClr val="00B050"/>
                </a:solidFill>
              </a:rPr>
              <a:t> –</a:t>
            </a:r>
            <a:r>
              <a:rPr lang="en-US" sz="2000" baseline="30000" dirty="0">
                <a:solidFill>
                  <a:srgbClr val="00B050"/>
                </a:solidFill>
                <a:latin typeface="+mj-lt"/>
              </a:rPr>
              <a:t>2</a:t>
            </a:r>
            <a:endParaRPr lang="en-US" sz="2000" b="1" dirty="0">
              <a:solidFill>
                <a:srgbClr val="00B050"/>
              </a:solidFill>
              <a:latin typeface="+mj-lt"/>
            </a:endParaRPr>
          </a:p>
        </p:txBody>
      </p:sp>
      <p:sp>
        <p:nvSpPr>
          <p:cNvPr id="34" name="Text Box 7"/>
          <p:cNvSpPr txBox="1">
            <a:spLocks noChangeArrowheads="1"/>
          </p:cNvSpPr>
          <p:nvPr/>
        </p:nvSpPr>
        <p:spPr bwMode="auto">
          <a:xfrm>
            <a:off x="3230858" y="4632960"/>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B050"/>
                </a:solidFill>
                <a:latin typeface="+mj-lt"/>
              </a:rPr>
              <a:t>= 1x10</a:t>
            </a:r>
            <a:r>
              <a:rPr lang="en-US" sz="2000" baseline="30000" dirty="0">
                <a:solidFill>
                  <a:srgbClr val="00B050"/>
                </a:solidFill>
              </a:rPr>
              <a:t> –</a:t>
            </a:r>
            <a:r>
              <a:rPr lang="en-US" sz="2000" baseline="30000" dirty="0">
                <a:solidFill>
                  <a:srgbClr val="00B050"/>
                </a:solidFill>
                <a:latin typeface="+mj-lt"/>
              </a:rPr>
              <a:t>3</a:t>
            </a:r>
            <a:endParaRPr lang="en-US" sz="2000" b="1" dirty="0">
              <a:solidFill>
                <a:srgbClr val="00B050"/>
              </a:solidFill>
              <a:latin typeface="+mj-lt"/>
            </a:endParaRPr>
          </a:p>
        </p:txBody>
      </p:sp>
      <p:sp>
        <p:nvSpPr>
          <p:cNvPr id="35" name="Text Box 7"/>
          <p:cNvSpPr txBox="1">
            <a:spLocks noChangeArrowheads="1"/>
          </p:cNvSpPr>
          <p:nvPr/>
        </p:nvSpPr>
        <p:spPr bwMode="auto">
          <a:xfrm>
            <a:off x="3230858" y="5181600"/>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B050"/>
                </a:solidFill>
                <a:latin typeface="+mj-lt"/>
              </a:rPr>
              <a:t>= 1x10</a:t>
            </a:r>
            <a:r>
              <a:rPr lang="en-US" sz="2000" baseline="30000" dirty="0">
                <a:solidFill>
                  <a:srgbClr val="00B050"/>
                </a:solidFill>
              </a:rPr>
              <a:t> –</a:t>
            </a:r>
            <a:r>
              <a:rPr lang="en-US" sz="2000" baseline="30000" dirty="0">
                <a:solidFill>
                  <a:srgbClr val="00B050"/>
                </a:solidFill>
                <a:latin typeface="+mj-lt"/>
              </a:rPr>
              <a:t>6</a:t>
            </a:r>
            <a:endParaRPr lang="en-US" sz="2000" b="1" dirty="0">
              <a:solidFill>
                <a:srgbClr val="00B050"/>
              </a:solidFill>
              <a:latin typeface="+mj-lt"/>
            </a:endParaRPr>
          </a:p>
        </p:txBody>
      </p:sp>
      <p:sp>
        <p:nvSpPr>
          <p:cNvPr id="36" name="Text Box 7"/>
          <p:cNvSpPr txBox="1">
            <a:spLocks noChangeArrowheads="1"/>
          </p:cNvSpPr>
          <p:nvPr/>
        </p:nvSpPr>
        <p:spPr bwMode="auto">
          <a:xfrm>
            <a:off x="3230858" y="5730240"/>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B050"/>
                </a:solidFill>
                <a:latin typeface="+mj-lt"/>
              </a:rPr>
              <a:t>= 1x10</a:t>
            </a:r>
            <a:r>
              <a:rPr lang="en-US" sz="2000" baseline="30000" dirty="0">
                <a:solidFill>
                  <a:srgbClr val="00B050"/>
                </a:solidFill>
              </a:rPr>
              <a:t> –</a:t>
            </a:r>
            <a:r>
              <a:rPr lang="en-US" sz="2000" baseline="30000" dirty="0">
                <a:solidFill>
                  <a:srgbClr val="00B050"/>
                </a:solidFill>
                <a:latin typeface="+mj-lt"/>
              </a:rPr>
              <a:t>9</a:t>
            </a:r>
            <a:endParaRPr lang="en-US" sz="2000" b="1" dirty="0">
              <a:solidFill>
                <a:srgbClr val="00B050"/>
              </a:solidFill>
              <a:latin typeface="+mj-lt"/>
            </a:endParaRPr>
          </a:p>
        </p:txBody>
      </p:sp>
      <p:sp>
        <p:nvSpPr>
          <p:cNvPr id="37" name="Text Box 7"/>
          <p:cNvSpPr txBox="1">
            <a:spLocks noChangeArrowheads="1"/>
          </p:cNvSpPr>
          <p:nvPr/>
        </p:nvSpPr>
        <p:spPr bwMode="auto">
          <a:xfrm>
            <a:off x="3230858" y="6278880"/>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B050"/>
                </a:solidFill>
                <a:latin typeface="+mj-lt"/>
              </a:rPr>
              <a:t>= 1x10</a:t>
            </a:r>
            <a:r>
              <a:rPr lang="en-US" sz="2000" baseline="30000" dirty="0">
                <a:solidFill>
                  <a:srgbClr val="00B050"/>
                </a:solidFill>
              </a:rPr>
              <a:t> –</a:t>
            </a:r>
            <a:r>
              <a:rPr lang="en-US" sz="2000" baseline="30000" dirty="0">
                <a:solidFill>
                  <a:srgbClr val="00B050"/>
                </a:solidFill>
                <a:latin typeface="+mj-lt"/>
              </a:rPr>
              <a:t>12</a:t>
            </a:r>
            <a:endParaRPr lang="en-US" sz="2000" b="1" dirty="0">
              <a:solidFill>
                <a:srgbClr val="00B050"/>
              </a:solidFill>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The Metric System</a:t>
            </a:r>
          </a:p>
        </p:txBody>
      </p:sp>
      <p:sp>
        <p:nvSpPr>
          <p:cNvPr id="41" name="TextBox 40"/>
          <p:cNvSpPr txBox="1"/>
          <p:nvPr/>
        </p:nvSpPr>
        <p:spPr>
          <a:xfrm>
            <a:off x="4203547" y="324922"/>
            <a:ext cx="1205779" cy="2646878"/>
          </a:xfrm>
          <a:prstGeom prst="rect">
            <a:avLst/>
          </a:prstGeom>
          <a:noFill/>
        </p:spPr>
        <p:txBody>
          <a:bodyPr wrap="none" rtlCol="0">
            <a:spAutoFit/>
          </a:bodyPr>
          <a:lstStyle/>
          <a:p>
            <a:r>
              <a:rPr lang="en-US" sz="16000" dirty="0">
                <a:solidFill>
                  <a:schemeClr val="accent6">
                    <a:lumMod val="75000"/>
                  </a:schemeClr>
                </a:solidFill>
                <a:latin typeface="+mj-lt"/>
              </a:rPr>
              <a:t>}</a:t>
            </a:r>
          </a:p>
        </p:txBody>
      </p:sp>
      <p:sp>
        <p:nvSpPr>
          <p:cNvPr id="42" name="TextBox 41"/>
          <p:cNvSpPr txBox="1"/>
          <p:nvPr/>
        </p:nvSpPr>
        <p:spPr>
          <a:xfrm>
            <a:off x="4145258" y="2766060"/>
            <a:ext cx="1723549" cy="3939540"/>
          </a:xfrm>
          <a:prstGeom prst="rect">
            <a:avLst/>
          </a:prstGeom>
          <a:noFill/>
        </p:spPr>
        <p:txBody>
          <a:bodyPr wrap="none" rtlCol="0">
            <a:spAutoFit/>
          </a:bodyPr>
          <a:lstStyle/>
          <a:p>
            <a:r>
              <a:rPr lang="en-US" sz="25000" dirty="0">
                <a:solidFill>
                  <a:srgbClr val="00B050"/>
                </a:solidFill>
                <a:latin typeface="+mj-lt"/>
              </a:rPr>
              <a:t>}</a:t>
            </a:r>
          </a:p>
        </p:txBody>
      </p:sp>
      <p:sp>
        <p:nvSpPr>
          <p:cNvPr id="43" name="TextBox 42"/>
          <p:cNvSpPr txBox="1"/>
          <p:nvPr/>
        </p:nvSpPr>
        <p:spPr>
          <a:xfrm>
            <a:off x="5237371" y="1636365"/>
            <a:ext cx="5506829" cy="400110"/>
          </a:xfrm>
          <a:prstGeom prst="rect">
            <a:avLst/>
          </a:prstGeom>
          <a:noFill/>
        </p:spPr>
        <p:txBody>
          <a:bodyPr wrap="none" rtlCol="0">
            <a:spAutoFit/>
          </a:bodyPr>
          <a:lstStyle/>
          <a:p>
            <a:r>
              <a:rPr lang="en-US" sz="2000" dirty="0">
                <a:solidFill>
                  <a:schemeClr val="accent6">
                    <a:lumMod val="75000"/>
                  </a:schemeClr>
                </a:solidFill>
                <a:latin typeface="+mj-lt"/>
              </a:rPr>
              <a:t>Used to make very large numbers more manageable</a:t>
            </a:r>
          </a:p>
        </p:txBody>
      </p:sp>
      <p:grpSp>
        <p:nvGrpSpPr>
          <p:cNvPr id="4" name="Group 3"/>
          <p:cNvGrpSpPr/>
          <p:nvPr/>
        </p:nvGrpSpPr>
        <p:grpSpPr>
          <a:xfrm>
            <a:off x="5212114" y="2287392"/>
            <a:ext cx="6903686" cy="400110"/>
            <a:chOff x="5212114" y="2287392"/>
            <a:chExt cx="6903686" cy="400110"/>
          </a:xfrm>
        </p:grpSpPr>
        <p:sp>
          <p:nvSpPr>
            <p:cNvPr id="44" name="Text Box 4"/>
            <p:cNvSpPr txBox="1">
              <a:spLocks noChangeArrowheads="1"/>
            </p:cNvSpPr>
            <p:nvPr/>
          </p:nvSpPr>
          <p:spPr bwMode="auto">
            <a:xfrm>
              <a:off x="5212114" y="2287392"/>
              <a:ext cx="46217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accent6">
                      <a:lumMod val="75000"/>
                    </a:schemeClr>
                  </a:solidFill>
                </a:rPr>
                <a:t>9.09x10</a:t>
              </a:r>
              <a:r>
                <a:rPr lang="en-US" sz="2000" baseline="30000" dirty="0">
                  <a:solidFill>
                    <a:schemeClr val="accent6">
                      <a:lumMod val="75000"/>
                    </a:schemeClr>
                  </a:solidFill>
                </a:rPr>
                <a:t>12</a:t>
              </a:r>
              <a:r>
                <a:rPr lang="en-US" sz="2000" dirty="0">
                  <a:solidFill>
                    <a:schemeClr val="accent6">
                      <a:lumMod val="75000"/>
                    </a:schemeClr>
                  </a:solidFill>
                </a:rPr>
                <a:t> </a:t>
              </a:r>
              <a:r>
                <a:rPr lang="en-US" sz="2000" b="1" dirty="0">
                  <a:solidFill>
                    <a:schemeClr val="accent6">
                      <a:lumMod val="75000"/>
                    </a:schemeClr>
                  </a:solidFill>
                </a:rPr>
                <a:t>m </a:t>
              </a:r>
              <a:r>
                <a:rPr lang="en-US" sz="2000" dirty="0">
                  <a:solidFill>
                    <a:schemeClr val="accent6">
                      <a:lumMod val="75000"/>
                    </a:schemeClr>
                  </a:solidFill>
                </a:rPr>
                <a:t>= diameter of the solar system</a:t>
              </a:r>
              <a:endParaRPr lang="en-US" sz="2000" b="1" dirty="0">
                <a:solidFill>
                  <a:schemeClr val="accent6">
                    <a:lumMod val="75000"/>
                  </a:schemeClr>
                </a:solidFill>
              </a:endParaRPr>
            </a:p>
          </p:txBody>
        </p:sp>
        <p:sp>
          <p:nvSpPr>
            <p:cNvPr id="45" name="Text Box 4"/>
            <p:cNvSpPr txBox="1">
              <a:spLocks noChangeArrowheads="1"/>
            </p:cNvSpPr>
            <p:nvPr/>
          </p:nvSpPr>
          <p:spPr bwMode="auto">
            <a:xfrm>
              <a:off x="10296071" y="2287392"/>
              <a:ext cx="18197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accent6">
                      <a:lumMod val="75000"/>
                    </a:schemeClr>
                  </a:solidFill>
                </a:rPr>
                <a:t>9.09 tera</a:t>
              </a:r>
              <a:r>
                <a:rPr lang="en-US" sz="2000" b="1" u="sng" dirty="0">
                  <a:solidFill>
                    <a:schemeClr val="accent6">
                      <a:lumMod val="75000"/>
                    </a:schemeClr>
                  </a:solidFill>
                </a:rPr>
                <a:t>meters</a:t>
              </a:r>
            </a:p>
          </p:txBody>
        </p:sp>
        <p:sp>
          <p:nvSpPr>
            <p:cNvPr id="46" name="Line 34"/>
            <p:cNvSpPr>
              <a:spLocks noChangeShapeType="1"/>
            </p:cNvSpPr>
            <p:nvPr/>
          </p:nvSpPr>
          <p:spPr bwMode="auto">
            <a:xfrm>
              <a:off x="9838871" y="2487447"/>
              <a:ext cx="457200" cy="0"/>
            </a:xfrm>
            <a:prstGeom prst="line">
              <a:avLst/>
            </a:prstGeom>
            <a:noFill/>
            <a:ln w="28575">
              <a:solidFill>
                <a:schemeClr val="accent6">
                  <a:lumMod val="75000"/>
                </a:schemeClr>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lumMod val="75000"/>
                  </a:schemeClr>
                </a:solidFill>
              </a:endParaRPr>
            </a:p>
          </p:txBody>
        </p:sp>
      </p:grpSp>
      <p:sp>
        <p:nvSpPr>
          <p:cNvPr id="47" name="TextBox 46"/>
          <p:cNvSpPr txBox="1"/>
          <p:nvPr/>
        </p:nvSpPr>
        <p:spPr>
          <a:xfrm>
            <a:off x="5499471" y="4879158"/>
            <a:ext cx="5553123" cy="400110"/>
          </a:xfrm>
          <a:prstGeom prst="rect">
            <a:avLst/>
          </a:prstGeom>
          <a:noFill/>
        </p:spPr>
        <p:txBody>
          <a:bodyPr wrap="none" rtlCol="0">
            <a:spAutoFit/>
          </a:bodyPr>
          <a:lstStyle/>
          <a:p>
            <a:r>
              <a:rPr lang="en-US" sz="2000" dirty="0">
                <a:solidFill>
                  <a:srgbClr val="00B050"/>
                </a:solidFill>
                <a:latin typeface="+mj-lt"/>
              </a:rPr>
              <a:t>Used to make very small numbers more manageable</a:t>
            </a:r>
          </a:p>
        </p:txBody>
      </p:sp>
      <p:grpSp>
        <p:nvGrpSpPr>
          <p:cNvPr id="12" name="Group 11"/>
          <p:cNvGrpSpPr/>
          <p:nvPr/>
        </p:nvGrpSpPr>
        <p:grpSpPr>
          <a:xfrm>
            <a:off x="5592315" y="5529846"/>
            <a:ext cx="5566518" cy="400449"/>
            <a:chOff x="5592315" y="5529846"/>
            <a:chExt cx="5566518" cy="400449"/>
          </a:xfrm>
        </p:grpSpPr>
        <p:sp>
          <p:nvSpPr>
            <p:cNvPr id="48" name="Text Box 4"/>
            <p:cNvSpPr txBox="1">
              <a:spLocks noChangeArrowheads="1"/>
            </p:cNvSpPr>
            <p:nvPr/>
          </p:nvSpPr>
          <p:spPr bwMode="auto">
            <a:xfrm>
              <a:off x="5592315" y="5530185"/>
              <a:ext cx="34003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B050"/>
                  </a:solidFill>
                </a:rPr>
                <a:t>6x10</a:t>
              </a:r>
              <a:r>
                <a:rPr lang="en-US" sz="2000" baseline="30000" dirty="0">
                  <a:solidFill>
                    <a:srgbClr val="00B050"/>
                  </a:solidFill>
                </a:rPr>
                <a:t>–11</a:t>
              </a:r>
              <a:r>
                <a:rPr lang="en-US" sz="2000" dirty="0">
                  <a:solidFill>
                    <a:srgbClr val="00B050"/>
                  </a:solidFill>
                </a:rPr>
                <a:t> </a:t>
              </a:r>
              <a:r>
                <a:rPr lang="en-US" sz="2000" b="1" dirty="0">
                  <a:solidFill>
                    <a:srgbClr val="00B050"/>
                  </a:solidFill>
                </a:rPr>
                <a:t>g </a:t>
              </a:r>
              <a:r>
                <a:rPr lang="en-US" sz="2000" dirty="0">
                  <a:solidFill>
                    <a:srgbClr val="00B050"/>
                  </a:solidFill>
                </a:rPr>
                <a:t>=</a:t>
              </a:r>
              <a:r>
                <a:rPr lang="en-US" sz="2000" b="1" dirty="0">
                  <a:solidFill>
                    <a:srgbClr val="00B050"/>
                  </a:solidFill>
                </a:rPr>
                <a:t> </a:t>
              </a:r>
              <a:r>
                <a:rPr lang="en-US" sz="2000" dirty="0">
                  <a:solidFill>
                    <a:srgbClr val="00B050"/>
                  </a:solidFill>
                </a:rPr>
                <a:t>mass of a yeast cell</a:t>
              </a:r>
              <a:endParaRPr lang="en-US" sz="2000" b="1" dirty="0">
                <a:solidFill>
                  <a:srgbClr val="00B050"/>
                </a:solidFill>
              </a:endParaRPr>
            </a:p>
          </p:txBody>
        </p:sp>
        <p:sp>
          <p:nvSpPr>
            <p:cNvPr id="49" name="Text Box 4"/>
            <p:cNvSpPr txBox="1">
              <a:spLocks noChangeArrowheads="1"/>
            </p:cNvSpPr>
            <p:nvPr/>
          </p:nvSpPr>
          <p:spPr bwMode="auto">
            <a:xfrm>
              <a:off x="9529861" y="5529846"/>
              <a:ext cx="16289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B050"/>
                  </a:solidFill>
                </a:rPr>
                <a:t>60 pico</a:t>
              </a:r>
              <a:r>
                <a:rPr lang="en-US" sz="2000" b="1" u="sng" dirty="0">
                  <a:solidFill>
                    <a:srgbClr val="00B050"/>
                  </a:solidFill>
                </a:rPr>
                <a:t>grams</a:t>
              </a:r>
            </a:p>
          </p:txBody>
        </p:sp>
        <p:sp>
          <p:nvSpPr>
            <p:cNvPr id="50" name="Line 34"/>
            <p:cNvSpPr>
              <a:spLocks noChangeShapeType="1"/>
            </p:cNvSpPr>
            <p:nvPr/>
          </p:nvSpPr>
          <p:spPr bwMode="auto">
            <a:xfrm>
              <a:off x="8992669" y="5729901"/>
              <a:ext cx="457200" cy="0"/>
            </a:xfrm>
            <a:prstGeom prst="line">
              <a:avLst/>
            </a:prstGeom>
            <a:noFill/>
            <a:ln w="28575">
              <a:solidFill>
                <a:srgbClr val="00B05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B050"/>
                </a:solidFill>
              </a:endParaRPr>
            </a:p>
          </p:txBody>
        </p:sp>
      </p:grpSp>
      <p:sp>
        <p:nvSpPr>
          <p:cNvPr id="51" name="TextBox 50"/>
          <p:cNvSpPr txBox="1"/>
          <p:nvPr/>
        </p:nvSpPr>
        <p:spPr>
          <a:xfrm>
            <a:off x="5018049" y="2992098"/>
            <a:ext cx="3269165" cy="400110"/>
          </a:xfrm>
          <a:prstGeom prst="rect">
            <a:avLst/>
          </a:prstGeom>
          <a:noFill/>
        </p:spPr>
        <p:txBody>
          <a:bodyPr wrap="none" rtlCol="0">
            <a:spAutoFit/>
          </a:bodyPr>
          <a:lstStyle/>
          <a:p>
            <a:r>
              <a:rPr lang="en-US" sz="2000" dirty="0">
                <a:solidFill>
                  <a:srgbClr val="FF40FF"/>
                </a:solidFill>
                <a:latin typeface="+mj-lt"/>
              </a:rPr>
              <a:t>meter, liter, gram, second, etc.</a:t>
            </a:r>
          </a:p>
        </p:txBody>
      </p:sp>
      <p:sp>
        <p:nvSpPr>
          <p:cNvPr id="52" name="TextBox 51"/>
          <p:cNvSpPr txBox="1"/>
          <p:nvPr/>
        </p:nvSpPr>
        <p:spPr>
          <a:xfrm>
            <a:off x="3230858" y="2987040"/>
            <a:ext cx="990977" cy="400110"/>
          </a:xfrm>
          <a:prstGeom prst="rect">
            <a:avLst/>
          </a:prstGeom>
          <a:noFill/>
        </p:spPr>
        <p:txBody>
          <a:bodyPr wrap="none" rtlCol="0">
            <a:spAutoFit/>
          </a:bodyPr>
          <a:lstStyle/>
          <a:p>
            <a:r>
              <a:rPr lang="en-US" sz="2000" dirty="0">
                <a:solidFill>
                  <a:srgbClr val="FF40FF"/>
                </a:solidFill>
                <a:latin typeface="+mj-lt"/>
              </a:rPr>
              <a:t>= 1x10</a:t>
            </a:r>
            <a:r>
              <a:rPr lang="en-US" sz="2000" baseline="30000" dirty="0">
                <a:solidFill>
                  <a:srgbClr val="FF40FF"/>
                </a:solidFill>
                <a:latin typeface="+mj-lt"/>
              </a:rPr>
              <a:t>0</a:t>
            </a:r>
            <a:endParaRPr lang="en-US" sz="2000" dirty="0">
              <a:solidFill>
                <a:srgbClr val="FF40FF"/>
              </a:solidFill>
              <a:latin typeface="+mj-lt"/>
            </a:endParaRPr>
          </a:p>
        </p:txBody>
      </p:sp>
    </p:spTree>
    <p:extLst>
      <p:ext uri="{BB962C8B-B14F-4D97-AF65-F5344CB8AC3E}">
        <p14:creationId xmlns:p14="http://schemas.microsoft.com/office/powerpoint/2010/main" val="8499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P spid="14" grpId="0"/>
      <p:bldP spid="15" grpId="0"/>
      <p:bldP spid="16" grpId="0"/>
      <p:bldP spid="17" grpId="0"/>
      <p:bldP spid="18" grpId="0"/>
      <p:bldP spid="19" grpId="0"/>
      <p:bldP spid="21" grpId="0"/>
      <p:bldP spid="22" grpId="0"/>
      <p:bldP spid="23" grpId="0"/>
      <p:bldP spid="24" grpId="0"/>
      <p:bldP spid="25" grpId="0"/>
      <p:bldP spid="26" grpId="0"/>
      <p:bldP spid="27" grpId="0"/>
      <p:bldP spid="28" grpId="0"/>
      <p:bldP spid="29" grpId="0"/>
      <p:bldP spid="30" grpId="0"/>
      <p:bldP spid="32" grpId="0"/>
      <p:bldP spid="33" grpId="0"/>
      <p:bldP spid="34" grpId="0"/>
      <p:bldP spid="35" grpId="0"/>
      <p:bldP spid="36" grpId="0"/>
      <p:bldP spid="37" grpId="0"/>
      <p:bldP spid="41" grpId="0"/>
      <p:bldP spid="42" grpId="0"/>
      <p:bldP spid="43" grpId="0"/>
      <p:bldP spid="47" grpId="0"/>
      <p:bldP spid="51"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6E674D0-1B8A-4BCF-BF47-11B9F82438B9}"/>
              </a:ext>
            </a:extLst>
          </p:cNvPr>
          <p:cNvGraphicFramePr>
            <a:graphicFrameLocks noChangeAspect="1"/>
          </p:cNvGraphicFramePr>
          <p:nvPr/>
        </p:nvGraphicFramePr>
        <p:xfrm>
          <a:off x="1284288" y="5162550"/>
          <a:ext cx="3432429" cy="713232"/>
        </p:xfrm>
        <a:graphic>
          <a:graphicData uri="http://schemas.openxmlformats.org/presentationml/2006/ole">
            <mc:AlternateContent xmlns:mc="http://schemas.openxmlformats.org/markup-compatibility/2006">
              <mc:Choice xmlns:v="urn:schemas-microsoft-com:vml" Requires="v">
                <p:oleObj name="Equation" r:id="rId3" imgW="1955520" imgH="406080" progId="Equation.DSMT4">
                  <p:embed/>
                </p:oleObj>
              </mc:Choice>
              <mc:Fallback>
                <p:oleObj name="Equation" r:id="rId3" imgW="1955520" imgH="406080" progId="Equation.DSMT4">
                  <p:embed/>
                  <p:pic>
                    <p:nvPicPr>
                      <p:cNvPr id="4" name="Object 3">
                        <a:extLst>
                          <a:ext uri="{FF2B5EF4-FFF2-40B4-BE49-F238E27FC236}">
                            <a16:creationId xmlns:a16="http://schemas.microsoft.com/office/drawing/2014/main" id="{D6E674D0-1B8A-4BCF-BF47-11B9F82438B9}"/>
                          </a:ext>
                        </a:extLst>
                      </p:cNvPr>
                      <p:cNvPicPr/>
                      <p:nvPr/>
                    </p:nvPicPr>
                    <p:blipFill>
                      <a:blip r:embed="rId4"/>
                      <a:stretch>
                        <a:fillRect/>
                      </a:stretch>
                    </p:blipFill>
                    <p:spPr>
                      <a:xfrm>
                        <a:off x="1284288" y="5162550"/>
                        <a:ext cx="3432429" cy="713232"/>
                      </a:xfrm>
                      <a:prstGeom prst="rect">
                        <a:avLst/>
                      </a:prstGeom>
                    </p:spPr>
                  </p:pic>
                </p:oleObj>
              </mc:Fallback>
            </mc:AlternateContent>
          </a:graphicData>
        </a:graphic>
      </p:graphicFrame>
      <p:sp>
        <p:nvSpPr>
          <p:cNvPr id="11" name="TextBox 10"/>
          <p:cNvSpPr txBox="1"/>
          <p:nvPr/>
        </p:nvSpPr>
        <p:spPr>
          <a:xfrm>
            <a:off x="6248400"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23" name="TextBox 22"/>
          <p:cNvSpPr txBox="1"/>
          <p:nvPr/>
        </p:nvSpPr>
        <p:spPr>
          <a:xfrm>
            <a:off x="8134049" y="4562856"/>
            <a:ext cx="575799" cy="400110"/>
          </a:xfrm>
          <a:prstGeom prst="rect">
            <a:avLst/>
          </a:prstGeom>
          <a:noFill/>
        </p:spPr>
        <p:txBody>
          <a:bodyPr wrap="none" rtlCol="0">
            <a:spAutoFit/>
          </a:bodyPr>
          <a:lstStyle/>
          <a:p>
            <a:r>
              <a:rPr lang="en-US" sz="2000" dirty="0">
                <a:latin typeface="+mj-lt"/>
              </a:rPr>
              <a:t>1 m</a:t>
            </a:r>
          </a:p>
        </p:txBody>
      </p:sp>
      <p:sp>
        <p:nvSpPr>
          <p:cNvPr id="34" name="Text Box 7"/>
          <p:cNvSpPr txBox="1">
            <a:spLocks noChangeArrowheads="1"/>
          </p:cNvSpPr>
          <p:nvPr/>
        </p:nvSpPr>
        <p:spPr bwMode="auto">
          <a:xfrm>
            <a:off x="9296400"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The Metric System</a:t>
            </a:r>
          </a:p>
        </p:txBody>
      </p:sp>
      <p:grpSp>
        <p:nvGrpSpPr>
          <p:cNvPr id="12" name="Group 11">
            <a:extLst>
              <a:ext uri="{FF2B5EF4-FFF2-40B4-BE49-F238E27FC236}">
                <a16:creationId xmlns:a16="http://schemas.microsoft.com/office/drawing/2014/main" id="{CD30F424-8FE5-4F40-BE58-44A71940D94E}"/>
              </a:ext>
            </a:extLst>
          </p:cNvPr>
          <p:cNvGrpSpPr/>
          <p:nvPr/>
        </p:nvGrpSpPr>
        <p:grpSpPr>
          <a:xfrm>
            <a:off x="6248400" y="722376"/>
            <a:ext cx="4252176" cy="5886510"/>
            <a:chOff x="6248400" y="722376"/>
            <a:chExt cx="4252176" cy="5886510"/>
          </a:xfrm>
        </p:grpSpPr>
        <p:sp>
          <p:nvSpPr>
            <p:cNvPr id="3" name="TextBox 2"/>
            <p:cNvSpPr txBox="1"/>
            <p:nvPr/>
          </p:nvSpPr>
          <p:spPr>
            <a:xfrm>
              <a:off x="6248400"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6248400"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6248400"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6248400"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7665742"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6248400"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6248400"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3" name="TextBox 12"/>
            <p:cNvSpPr txBox="1"/>
            <p:nvPr/>
          </p:nvSpPr>
          <p:spPr>
            <a:xfrm>
              <a:off x="6248400" y="5111496"/>
              <a:ext cx="780983" cy="400110"/>
            </a:xfrm>
            <a:prstGeom prst="rect">
              <a:avLst/>
            </a:prstGeom>
            <a:noFill/>
          </p:spPr>
          <p:txBody>
            <a:bodyPr wrap="none" rtlCol="0">
              <a:spAutoFit/>
            </a:bodyPr>
            <a:lstStyle/>
            <a:p>
              <a:r>
                <a:rPr lang="en-US" sz="2000" dirty="0">
                  <a:latin typeface="+mj-lt"/>
                </a:rPr>
                <a:t>micro</a:t>
              </a:r>
            </a:p>
          </p:txBody>
        </p:sp>
        <p:sp>
          <p:nvSpPr>
            <p:cNvPr id="14" name="TextBox 13"/>
            <p:cNvSpPr txBox="1"/>
            <p:nvPr/>
          </p:nvSpPr>
          <p:spPr>
            <a:xfrm>
              <a:off x="6248400"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6248400"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8157196"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8140461"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8119622"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8169315"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8169315"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8176528" y="4014216"/>
              <a:ext cx="490840" cy="400110"/>
            </a:xfrm>
            <a:prstGeom prst="rect">
              <a:avLst/>
            </a:prstGeom>
            <a:noFill/>
          </p:spPr>
          <p:txBody>
            <a:bodyPr wrap="none" rtlCol="0">
              <a:spAutoFit/>
            </a:bodyPr>
            <a:lstStyle/>
            <a:p>
              <a:r>
                <a:rPr lang="en-US" sz="2000" dirty="0">
                  <a:latin typeface="+mj-lt"/>
                </a:rPr>
                <a:t>1 c</a:t>
              </a:r>
            </a:p>
          </p:txBody>
        </p:sp>
        <p:sp>
          <p:nvSpPr>
            <p:cNvPr id="24" name="TextBox 23"/>
            <p:cNvSpPr txBox="1"/>
            <p:nvPr/>
          </p:nvSpPr>
          <p:spPr>
            <a:xfrm>
              <a:off x="8159697"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5" name="TextBox 24"/>
            <p:cNvSpPr txBox="1"/>
            <p:nvPr/>
          </p:nvSpPr>
          <p:spPr>
            <a:xfrm>
              <a:off x="8169315"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8169315"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9296400"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9296400"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9296400"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9296400"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9296400"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9296400"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5" name="Text Box 7"/>
            <p:cNvSpPr txBox="1">
              <a:spLocks noChangeArrowheads="1"/>
            </p:cNvSpPr>
            <p:nvPr/>
          </p:nvSpPr>
          <p:spPr bwMode="auto">
            <a:xfrm>
              <a:off x="9296400"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6" name="Text Box 7"/>
            <p:cNvSpPr txBox="1">
              <a:spLocks noChangeArrowheads="1"/>
            </p:cNvSpPr>
            <p:nvPr/>
          </p:nvSpPr>
          <p:spPr bwMode="auto">
            <a:xfrm>
              <a:off x="9296400"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9296400"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9296400"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2" name="TextBox 1"/>
          <p:cNvSpPr txBox="1"/>
          <p:nvPr/>
        </p:nvSpPr>
        <p:spPr>
          <a:xfrm>
            <a:off x="110461" y="1143000"/>
            <a:ext cx="5186035" cy="5693866"/>
          </a:xfrm>
          <a:prstGeom prst="rect">
            <a:avLst/>
          </a:prstGeom>
          <a:noFill/>
        </p:spPr>
        <p:txBody>
          <a:bodyPr wrap="none" rtlCol="0">
            <a:spAutoFit/>
          </a:bodyPr>
          <a:lstStyle/>
          <a:p>
            <a:r>
              <a:rPr lang="en-US" sz="2800" dirty="0"/>
              <a:t>To use the metric system:</a:t>
            </a:r>
          </a:p>
          <a:p>
            <a:endParaRPr lang="en-US" sz="2800" dirty="0"/>
          </a:p>
          <a:p>
            <a:pPr>
              <a:tabLst>
                <a:tab pos="228600" algn="l"/>
              </a:tabLst>
            </a:pPr>
            <a:r>
              <a:rPr lang="en-US" sz="2800" dirty="0"/>
              <a:t>	1) choose the appropriate prefix</a:t>
            </a:r>
          </a:p>
          <a:p>
            <a:pPr>
              <a:tabLst>
                <a:tab pos="228600" algn="l"/>
              </a:tabLst>
            </a:pPr>
            <a:r>
              <a:rPr lang="en-US" sz="2800" dirty="0"/>
              <a:t>	</a:t>
            </a:r>
          </a:p>
          <a:p>
            <a:pPr>
              <a:tabLst>
                <a:tab pos="228600" algn="l"/>
              </a:tabLst>
            </a:pPr>
            <a:r>
              <a:rPr lang="en-US" sz="2800" dirty="0"/>
              <a:t>	2) write the generic unit equation</a:t>
            </a:r>
          </a:p>
          <a:p>
            <a:pPr>
              <a:tabLst>
                <a:tab pos="228600" algn="l"/>
              </a:tabLst>
            </a:pPr>
            <a:r>
              <a:rPr lang="en-US" sz="2800" dirty="0"/>
              <a:t>	</a:t>
            </a:r>
          </a:p>
          <a:p>
            <a:pPr>
              <a:tabLst>
                <a:tab pos="228600" algn="l"/>
              </a:tabLst>
            </a:pPr>
            <a:r>
              <a:rPr lang="en-US" sz="2800" dirty="0"/>
              <a:t>	3) add the base unit to both sides</a:t>
            </a:r>
          </a:p>
          <a:p>
            <a:pPr>
              <a:tabLst>
                <a:tab pos="228600" algn="l"/>
              </a:tabLst>
            </a:pPr>
            <a:r>
              <a:rPr lang="en-US" sz="2800" dirty="0"/>
              <a:t>	</a:t>
            </a:r>
          </a:p>
          <a:p>
            <a:pPr>
              <a:tabLst>
                <a:tab pos="228600" algn="l"/>
              </a:tabLst>
            </a:pPr>
            <a:r>
              <a:rPr lang="en-US" sz="2800" dirty="0"/>
              <a:t>	4) change to a conversion factor</a:t>
            </a:r>
          </a:p>
          <a:p>
            <a:pPr>
              <a:tabLst>
                <a:tab pos="228600" algn="l"/>
              </a:tabLst>
            </a:pPr>
            <a:r>
              <a:rPr lang="en-US" sz="2800" dirty="0"/>
              <a:t>	</a:t>
            </a:r>
          </a:p>
          <a:p>
            <a:pPr>
              <a:tabLst>
                <a:tab pos="228600" algn="l"/>
              </a:tabLst>
            </a:pPr>
            <a:endParaRPr lang="en-US" sz="2800" dirty="0"/>
          </a:p>
          <a:p>
            <a:pPr>
              <a:tabLst>
                <a:tab pos="228600" algn="l"/>
              </a:tabLst>
            </a:pPr>
            <a:endParaRPr lang="en-US" sz="2800" dirty="0"/>
          </a:p>
          <a:p>
            <a:pPr>
              <a:tabLst>
                <a:tab pos="228600" algn="l"/>
              </a:tabLst>
            </a:pPr>
            <a:r>
              <a:rPr lang="en-US" sz="2800" dirty="0"/>
              <a:t>	5) DONE</a:t>
            </a:r>
          </a:p>
        </p:txBody>
      </p:sp>
      <p:sp>
        <p:nvSpPr>
          <p:cNvPr id="53" name="TextBox 52"/>
          <p:cNvSpPr txBox="1"/>
          <p:nvPr/>
        </p:nvSpPr>
        <p:spPr>
          <a:xfrm>
            <a:off x="8534400" y="4562856"/>
            <a:ext cx="753732" cy="400110"/>
          </a:xfrm>
          <a:prstGeom prst="rect">
            <a:avLst/>
          </a:prstGeom>
          <a:noFill/>
        </p:spPr>
        <p:txBody>
          <a:bodyPr wrap="none" rtlCol="0">
            <a:spAutoFit/>
          </a:bodyPr>
          <a:lstStyle/>
          <a:p>
            <a:r>
              <a:rPr lang="en-US" sz="2000" dirty="0">
                <a:solidFill>
                  <a:srgbClr val="C00000"/>
                </a:solidFill>
                <a:latin typeface="+mj-lt"/>
              </a:rPr>
              <a:t>Mike</a:t>
            </a:r>
          </a:p>
        </p:txBody>
      </p:sp>
      <p:sp>
        <p:nvSpPr>
          <p:cNvPr id="54" name="TextBox 53"/>
          <p:cNvSpPr txBox="1"/>
          <p:nvPr/>
        </p:nvSpPr>
        <p:spPr>
          <a:xfrm>
            <a:off x="10287377" y="4562856"/>
            <a:ext cx="753732" cy="400110"/>
          </a:xfrm>
          <a:prstGeom prst="rect">
            <a:avLst/>
          </a:prstGeom>
          <a:noFill/>
        </p:spPr>
        <p:txBody>
          <a:bodyPr wrap="none" rtlCol="0">
            <a:spAutoFit/>
          </a:bodyPr>
          <a:lstStyle/>
          <a:p>
            <a:r>
              <a:rPr lang="en-US" sz="2000" dirty="0">
                <a:solidFill>
                  <a:srgbClr val="C00000"/>
                </a:solidFill>
                <a:latin typeface="+mj-lt"/>
              </a:rPr>
              <a:t>Mike</a:t>
            </a:r>
          </a:p>
        </p:txBody>
      </p:sp>
      <p:graphicFrame>
        <p:nvGraphicFramePr>
          <p:cNvPr id="55" name="Object 8"/>
          <p:cNvGraphicFramePr>
            <a:graphicFrameLocks noChangeAspect="1"/>
          </p:cNvGraphicFramePr>
          <p:nvPr/>
        </p:nvGraphicFramePr>
        <p:xfrm>
          <a:off x="1284288" y="5162550"/>
          <a:ext cx="3422650" cy="711200"/>
        </p:xfrm>
        <a:graphic>
          <a:graphicData uri="http://schemas.openxmlformats.org/presentationml/2006/ole">
            <mc:AlternateContent xmlns:mc="http://schemas.openxmlformats.org/markup-compatibility/2006">
              <mc:Choice xmlns:v="urn:schemas-microsoft-com:vml" Requires="v">
                <p:oleObj name="Equation" r:id="rId5" imgW="1955520" imgH="406080" progId="Equation.DSMT4">
                  <p:embed/>
                </p:oleObj>
              </mc:Choice>
              <mc:Fallback>
                <p:oleObj name="Equation" r:id="rId5" imgW="1955520" imgH="406080" progId="Equation.DSMT4">
                  <p:embed/>
                  <p:pic>
                    <p:nvPicPr>
                      <p:cNvPr id="55" name="Object 8"/>
                      <p:cNvPicPr>
                        <a:picLocks noChangeAspect="1" noChangeArrowheads="1"/>
                      </p:cNvPicPr>
                      <p:nvPr/>
                    </p:nvPicPr>
                    <p:blipFill>
                      <a:blip r:embed="rId6"/>
                      <a:srcRect/>
                      <a:stretch>
                        <a:fillRect/>
                      </a:stretch>
                    </p:blipFill>
                    <p:spPr bwMode="auto">
                      <a:xfrm>
                        <a:off x="1284288" y="5162550"/>
                        <a:ext cx="3422650" cy="711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036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p:cTn id="10" dur="indefinite"/>
                                        <p:tgtEl>
                                          <p:spTgt spid="23"/>
                                        </p:tgtEl>
                                        <p:attrNameLst>
                                          <p:attrName>style.opacity</p:attrName>
                                        </p:attrNameLst>
                                      </p:cBhvr>
                                      <p:to>
                                        <p:strVal val="0.25"/>
                                      </p:to>
                                    </p:set>
                                    <p:animEffect filter="image" prLst="opacity: 0.25">
                                      <p:cBhvr rctx="IE">
                                        <p:cTn id="11" dur="indefinite"/>
                                        <p:tgtEl>
                                          <p:spTgt spid="23"/>
                                        </p:tgtEl>
                                      </p:cBhvr>
                                    </p:animEffect>
                                  </p:childTnLst>
                                </p:cTn>
                              </p:par>
                              <p:par>
                                <p:cTn id="12" presetID="9" presetClass="emph" presetSubtype="0" grpId="0" nodeType="withEffect">
                                  <p:stCondLst>
                                    <p:cond delay="0"/>
                                  </p:stCondLst>
                                  <p:childTnLst>
                                    <p:set>
                                      <p:cBhvr>
                                        <p:cTn id="13" dur="indefinite"/>
                                        <p:tgtEl>
                                          <p:spTgt spid="34"/>
                                        </p:tgtEl>
                                        <p:attrNameLst>
                                          <p:attrName>style.opacity</p:attrName>
                                        </p:attrNameLst>
                                      </p:cBhvr>
                                      <p:to>
                                        <p:strVal val="0.25"/>
                                      </p:to>
                                    </p:set>
                                    <p:animEffect filter="image" prLst="opacity: 0.25">
                                      <p:cBhvr rctx="IE">
                                        <p:cTn id="14" dur="indefinite"/>
                                        <p:tgtEl>
                                          <p:spTgt spid="34"/>
                                        </p:tgtEl>
                                      </p:cBhvr>
                                    </p:animEffect>
                                  </p:childTnLst>
                                </p:cTn>
                              </p:par>
                              <p:par>
                                <p:cTn id="15" presetID="9" presetClass="emph" presetSubtype="0" nodeType="withEffect">
                                  <p:stCondLst>
                                    <p:cond delay="0"/>
                                  </p:stCondLst>
                                  <p:childTnLst>
                                    <p:set>
                                      <p:cBhvr>
                                        <p:cTn id="16" dur="indefinite"/>
                                        <p:tgtEl>
                                          <p:spTgt spid="12"/>
                                        </p:tgtEl>
                                        <p:attrNameLst>
                                          <p:attrName>style.opacity</p:attrName>
                                        </p:attrNameLst>
                                      </p:cBhvr>
                                      <p:to>
                                        <p:strVal val="0.25"/>
                                      </p:to>
                                    </p:set>
                                    <p:animEffect filter="image" prLst="opacity: 0.25">
                                      <p:cBhvr rctx="IE">
                                        <p:cTn id="17" dur="indefinite"/>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1" nodeType="clickEffect">
                                  <p:stCondLst>
                                    <p:cond delay="0"/>
                                  </p:stCondLst>
                                  <p:childTnLst>
                                    <p:set>
                                      <p:cBhvr>
                                        <p:cTn id="25" dur="indefinite"/>
                                        <p:tgtEl>
                                          <p:spTgt spid="23"/>
                                        </p:tgtEl>
                                        <p:attrNameLst>
                                          <p:attrName>style.opacity</p:attrName>
                                        </p:attrNameLst>
                                      </p:cBhvr>
                                      <p:to>
                                        <p:strVal val="1"/>
                                      </p:to>
                                    </p:set>
                                    <p:animEffect filter="image" prLst="opacity: 1">
                                      <p:cBhvr rctx="IE">
                                        <p:cTn id="26" dur="indefinite"/>
                                        <p:tgtEl>
                                          <p:spTgt spid="23"/>
                                        </p:tgtEl>
                                      </p:cBhvr>
                                    </p:animEffect>
                                  </p:childTnLst>
                                </p:cTn>
                              </p:par>
                              <p:par>
                                <p:cTn id="27" presetID="9" presetClass="emph" presetSubtype="0" grpId="1" nodeType="withEffect">
                                  <p:stCondLst>
                                    <p:cond delay="0"/>
                                  </p:stCondLst>
                                  <p:childTnLst>
                                    <p:set>
                                      <p:cBhvr>
                                        <p:cTn id="28" dur="indefinite"/>
                                        <p:tgtEl>
                                          <p:spTgt spid="34"/>
                                        </p:tgtEl>
                                        <p:attrNameLst>
                                          <p:attrName>style.opacity</p:attrName>
                                        </p:attrNameLst>
                                      </p:cBhvr>
                                      <p:to>
                                        <p:strVal val="1"/>
                                      </p:to>
                                    </p:set>
                                    <p:animEffect filter="image" prLst="opacity: 1">
                                      <p:cBhvr rctx="IE">
                                        <p:cTn id="29" dur="indefinite"/>
                                        <p:tgtEl>
                                          <p:spTgt spid="34"/>
                                        </p:tgtEl>
                                      </p:cBhvr>
                                    </p:animEffect>
                                  </p:childTnLst>
                                </p:cTn>
                              </p:par>
                              <p:par>
                                <p:cTn id="30" presetID="15" presetClass="emph" presetSubtype="0" grpId="2" nodeType="withEffect">
                                  <p:stCondLst>
                                    <p:cond delay="0"/>
                                  </p:stCondLst>
                                  <p:childTnLst>
                                    <p:set>
                                      <p:cBhvr override="childStyle">
                                        <p:cTn id="31" dur="indefinite"/>
                                        <p:tgtEl>
                                          <p:spTgt spid="23"/>
                                        </p:tgtEl>
                                        <p:attrNameLst>
                                          <p:attrName>style.fontWeight</p:attrName>
                                        </p:attrNameLst>
                                      </p:cBhvr>
                                      <p:to>
                                        <p:strVal val="bold"/>
                                      </p:to>
                                    </p:set>
                                  </p:childTnLst>
                                </p:cTn>
                              </p:par>
                              <p:par>
                                <p:cTn id="32" presetID="15" presetClass="emph" presetSubtype="0" grpId="2" nodeType="withEffect">
                                  <p:stCondLst>
                                    <p:cond delay="0"/>
                                  </p:stCondLst>
                                  <p:childTnLst>
                                    <p:set>
                                      <p:cBhvr override="childStyle">
                                        <p:cTn id="33" dur="indefinite"/>
                                        <p:tgtEl>
                                          <p:spTgt spid="34"/>
                                        </p:tgtEl>
                                        <p:attrNameLst>
                                          <p:attrName>style.fontWeight</p:attrName>
                                        </p:attrNameLst>
                                      </p:cBhvr>
                                      <p:to>
                                        <p:strVal val="bold"/>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childTnLst>
                                </p:cTn>
                              </p:par>
                              <p:par>
                                <p:cTn id="58" presetID="3" presetClass="emph" presetSubtype="1" grpId="1" nodeType="withEffect">
                                  <p:stCondLst>
                                    <p:cond delay="0"/>
                                  </p:stCondLst>
                                  <p:endCondLst>
                                    <p:cond evt="onNext" delay="0">
                                      <p:tgtEl>
                                        <p:sldTgt/>
                                      </p:tgtEl>
                                    </p:cond>
                                  </p:endCondLst>
                                  <p:childTnLst>
                                    <p:set>
                                      <p:cBhvr override="childStyle">
                                        <p:cTn id="59" dur="indefinite"/>
                                        <p:tgtEl>
                                          <p:spTgt spid="53"/>
                                        </p:tgtEl>
                                        <p:attrNameLst>
                                          <p:attrName>style.color</p:attrName>
                                        </p:attrNameLst>
                                      </p:cBhvr>
                                      <p:to>
                                        <p:clrVal>
                                          <a:srgbClr val="C0C0C0"/>
                                        </p:clrVal>
                                      </p:to>
                                    </p:set>
                                  </p:childTnLst>
                                </p:cTn>
                              </p:par>
                              <p:par>
                                <p:cTn id="60" presetID="3" presetClass="emph" presetSubtype="1" grpId="1" nodeType="withEffect">
                                  <p:stCondLst>
                                    <p:cond delay="0"/>
                                  </p:stCondLst>
                                  <p:endCondLst>
                                    <p:cond evt="onNext" delay="0">
                                      <p:tgtEl>
                                        <p:sldTgt/>
                                      </p:tgtEl>
                                    </p:cond>
                                  </p:endCondLst>
                                  <p:childTnLst>
                                    <p:set>
                                      <p:cBhvr override="childStyle">
                                        <p:cTn id="61" dur="indefinite"/>
                                        <p:tgtEl>
                                          <p:spTgt spid="54"/>
                                        </p:tgtEl>
                                        <p:attrNameLst>
                                          <p:attrName>style.color</p:attrName>
                                        </p:attrNameLst>
                                      </p:cBhvr>
                                      <p:to>
                                        <p:clrVal>
                                          <a:srgbClr val="C0C0C0"/>
                                        </p:clrVal>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4"/>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34" grpId="0"/>
      <p:bldP spid="34" grpId="1"/>
      <p:bldP spid="34" grpId="2"/>
      <p:bldP spid="53" grpId="0"/>
      <p:bldP spid="53" grpId="1"/>
      <p:bldP spid="54" grpId="0"/>
      <p:bldP spid="5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1D50B2E-A681-4846-98DE-C0D297F52C2F}"/>
              </a:ext>
            </a:extLst>
          </p:cNvPr>
          <p:cNvGraphicFramePr>
            <a:graphicFrameLocks noChangeAspect="1"/>
          </p:cNvGraphicFramePr>
          <p:nvPr>
            <p:extLst>
              <p:ext uri="{D42A27DB-BD31-4B8C-83A1-F6EECF244321}">
                <p14:modId xmlns:p14="http://schemas.microsoft.com/office/powerpoint/2010/main" val="3496229168"/>
              </p:ext>
            </p:extLst>
          </p:nvPr>
        </p:nvGraphicFramePr>
        <p:xfrm>
          <a:off x="1873249" y="5173662"/>
          <a:ext cx="2323756" cy="713232"/>
        </p:xfrm>
        <a:graphic>
          <a:graphicData uri="http://schemas.openxmlformats.org/presentationml/2006/ole">
            <mc:AlternateContent xmlns:mc="http://schemas.openxmlformats.org/markup-compatibility/2006">
              <mc:Choice xmlns:v="urn:schemas-microsoft-com:vml" Requires="v">
                <p:oleObj name="Equation" r:id="rId3" imgW="1282680" imgH="393480" progId="Equation.DSMT4">
                  <p:embed/>
                </p:oleObj>
              </mc:Choice>
              <mc:Fallback>
                <p:oleObj name="Equation" r:id="rId3" imgW="1282680" imgH="393480" progId="Equation.DSMT4">
                  <p:embed/>
                  <p:pic>
                    <p:nvPicPr>
                      <p:cNvPr id="4" name="Object 3">
                        <a:extLst>
                          <a:ext uri="{FF2B5EF4-FFF2-40B4-BE49-F238E27FC236}">
                            <a16:creationId xmlns:a16="http://schemas.microsoft.com/office/drawing/2014/main" id="{B1D50B2E-A681-4846-98DE-C0D297F52C2F}"/>
                          </a:ext>
                        </a:extLst>
                      </p:cNvPr>
                      <p:cNvPicPr/>
                      <p:nvPr/>
                    </p:nvPicPr>
                    <p:blipFill>
                      <a:blip r:embed="rId4"/>
                      <a:stretch>
                        <a:fillRect/>
                      </a:stretch>
                    </p:blipFill>
                    <p:spPr>
                      <a:xfrm>
                        <a:off x="1873249" y="5173662"/>
                        <a:ext cx="2323756" cy="713232"/>
                      </a:xfrm>
                      <a:prstGeom prst="rect">
                        <a:avLst/>
                      </a:prstGeom>
                    </p:spPr>
                  </p:pic>
                </p:oleObj>
              </mc:Fallback>
            </mc:AlternateContent>
          </a:graphicData>
        </a:graphic>
      </p:graphicFrame>
      <p:sp>
        <p:nvSpPr>
          <p:cNvPr id="3" name="TextBox 2"/>
          <p:cNvSpPr txBox="1"/>
          <p:nvPr/>
        </p:nvSpPr>
        <p:spPr>
          <a:xfrm>
            <a:off x="6248400"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16" name="TextBox 15"/>
          <p:cNvSpPr txBox="1"/>
          <p:nvPr/>
        </p:nvSpPr>
        <p:spPr>
          <a:xfrm>
            <a:off x="8157196" y="722376"/>
            <a:ext cx="529504" cy="400110"/>
          </a:xfrm>
          <a:prstGeom prst="rect">
            <a:avLst/>
          </a:prstGeom>
          <a:noFill/>
        </p:spPr>
        <p:txBody>
          <a:bodyPr wrap="none" rtlCol="0">
            <a:spAutoFit/>
          </a:bodyPr>
          <a:lstStyle/>
          <a:p>
            <a:r>
              <a:rPr lang="en-US" sz="2000" dirty="0">
                <a:latin typeface="+mj-lt"/>
              </a:rPr>
              <a:t>1 T</a:t>
            </a:r>
          </a:p>
        </p:txBody>
      </p:sp>
      <p:sp>
        <p:nvSpPr>
          <p:cNvPr id="27" name="Text Box 7"/>
          <p:cNvSpPr txBox="1">
            <a:spLocks noChangeArrowheads="1"/>
          </p:cNvSpPr>
          <p:nvPr/>
        </p:nvSpPr>
        <p:spPr bwMode="auto">
          <a:xfrm>
            <a:off x="9296400"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The Metric System</a:t>
            </a:r>
          </a:p>
        </p:txBody>
      </p:sp>
      <p:grpSp>
        <p:nvGrpSpPr>
          <p:cNvPr id="12" name="Group 11">
            <a:extLst>
              <a:ext uri="{FF2B5EF4-FFF2-40B4-BE49-F238E27FC236}">
                <a16:creationId xmlns:a16="http://schemas.microsoft.com/office/drawing/2014/main" id="{8CB84D7D-AAE8-4AF3-BD0D-93CA76DBAD09}"/>
              </a:ext>
            </a:extLst>
          </p:cNvPr>
          <p:cNvGrpSpPr/>
          <p:nvPr/>
        </p:nvGrpSpPr>
        <p:grpSpPr>
          <a:xfrm>
            <a:off x="6248400" y="1271016"/>
            <a:ext cx="4252176" cy="5337870"/>
            <a:chOff x="6248400" y="1271016"/>
            <a:chExt cx="4252176" cy="5337870"/>
          </a:xfrm>
        </p:grpSpPr>
        <p:sp>
          <p:nvSpPr>
            <p:cNvPr id="5" name="TextBox 4"/>
            <p:cNvSpPr txBox="1"/>
            <p:nvPr/>
          </p:nvSpPr>
          <p:spPr>
            <a:xfrm>
              <a:off x="6248400"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6248400"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6248400"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7665742"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6248400"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6248400"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1" name="TextBox 10"/>
            <p:cNvSpPr txBox="1"/>
            <p:nvPr/>
          </p:nvSpPr>
          <p:spPr>
            <a:xfrm>
              <a:off x="6248400"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6248400" y="5111496"/>
              <a:ext cx="780983" cy="400110"/>
            </a:xfrm>
            <a:prstGeom prst="rect">
              <a:avLst/>
            </a:prstGeom>
            <a:noFill/>
          </p:spPr>
          <p:txBody>
            <a:bodyPr wrap="none" rtlCol="0">
              <a:spAutoFit/>
            </a:bodyPr>
            <a:lstStyle/>
            <a:p>
              <a:r>
                <a:rPr lang="en-US" sz="2000" dirty="0">
                  <a:latin typeface="+mj-lt"/>
                </a:rPr>
                <a:t>micro</a:t>
              </a:r>
            </a:p>
          </p:txBody>
        </p:sp>
        <p:sp>
          <p:nvSpPr>
            <p:cNvPr id="14" name="TextBox 13"/>
            <p:cNvSpPr txBox="1"/>
            <p:nvPr/>
          </p:nvSpPr>
          <p:spPr>
            <a:xfrm>
              <a:off x="6248400"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6248400"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7" name="TextBox 16"/>
            <p:cNvSpPr txBox="1"/>
            <p:nvPr/>
          </p:nvSpPr>
          <p:spPr>
            <a:xfrm>
              <a:off x="8140461"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8119622"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8169315"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8169315"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8176528" y="4014216"/>
              <a:ext cx="490840" cy="400110"/>
            </a:xfrm>
            <a:prstGeom prst="rect">
              <a:avLst/>
            </a:prstGeom>
            <a:noFill/>
          </p:spPr>
          <p:txBody>
            <a:bodyPr wrap="none" rtlCol="0">
              <a:spAutoFit/>
            </a:bodyPr>
            <a:lstStyle/>
            <a:p>
              <a:r>
                <a:rPr lang="en-US" sz="2000" dirty="0">
                  <a:latin typeface="+mj-lt"/>
                </a:rPr>
                <a:t>1 c</a:t>
              </a:r>
            </a:p>
          </p:txBody>
        </p:sp>
        <p:sp>
          <p:nvSpPr>
            <p:cNvPr id="23" name="TextBox 22"/>
            <p:cNvSpPr txBox="1"/>
            <p:nvPr/>
          </p:nvSpPr>
          <p:spPr>
            <a:xfrm>
              <a:off x="8134049" y="4562856"/>
              <a:ext cx="575799" cy="400110"/>
            </a:xfrm>
            <a:prstGeom prst="rect">
              <a:avLst/>
            </a:prstGeom>
            <a:noFill/>
          </p:spPr>
          <p:txBody>
            <a:bodyPr wrap="none" rtlCol="0">
              <a:spAutoFit/>
            </a:bodyPr>
            <a:lstStyle/>
            <a:p>
              <a:r>
                <a:rPr lang="en-US" sz="2000" dirty="0">
                  <a:latin typeface="+mj-lt"/>
                </a:rPr>
                <a:t>1 m</a:t>
              </a:r>
            </a:p>
          </p:txBody>
        </p:sp>
        <p:sp>
          <p:nvSpPr>
            <p:cNvPr id="24" name="TextBox 23"/>
            <p:cNvSpPr txBox="1"/>
            <p:nvPr/>
          </p:nvSpPr>
          <p:spPr>
            <a:xfrm>
              <a:off x="8159697"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5" name="TextBox 24"/>
            <p:cNvSpPr txBox="1"/>
            <p:nvPr/>
          </p:nvSpPr>
          <p:spPr>
            <a:xfrm>
              <a:off x="8169315"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8169315" y="6208776"/>
              <a:ext cx="505267" cy="400110"/>
            </a:xfrm>
            <a:prstGeom prst="rect">
              <a:avLst/>
            </a:prstGeom>
            <a:noFill/>
          </p:spPr>
          <p:txBody>
            <a:bodyPr wrap="none" rtlCol="0">
              <a:spAutoFit/>
            </a:bodyPr>
            <a:lstStyle/>
            <a:p>
              <a:r>
                <a:rPr lang="en-US" sz="2000" dirty="0">
                  <a:latin typeface="+mj-lt"/>
                </a:rPr>
                <a:t>1 p</a:t>
              </a:r>
            </a:p>
          </p:txBody>
        </p:sp>
        <p:sp>
          <p:nvSpPr>
            <p:cNvPr id="28" name="Text Box 7"/>
            <p:cNvSpPr txBox="1">
              <a:spLocks noChangeArrowheads="1"/>
            </p:cNvSpPr>
            <p:nvPr/>
          </p:nvSpPr>
          <p:spPr bwMode="auto">
            <a:xfrm>
              <a:off x="9296400"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9296400"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9296400"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9296400"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9296400"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4" name="Text Box 7"/>
            <p:cNvSpPr txBox="1">
              <a:spLocks noChangeArrowheads="1"/>
            </p:cNvSpPr>
            <p:nvPr/>
          </p:nvSpPr>
          <p:spPr bwMode="auto">
            <a:xfrm>
              <a:off x="9296400"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5" name="Text Box 7"/>
            <p:cNvSpPr txBox="1">
              <a:spLocks noChangeArrowheads="1"/>
            </p:cNvSpPr>
            <p:nvPr/>
          </p:nvSpPr>
          <p:spPr bwMode="auto">
            <a:xfrm>
              <a:off x="9296400"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6" name="Text Box 7"/>
            <p:cNvSpPr txBox="1">
              <a:spLocks noChangeArrowheads="1"/>
            </p:cNvSpPr>
            <p:nvPr/>
          </p:nvSpPr>
          <p:spPr bwMode="auto">
            <a:xfrm>
              <a:off x="9296400"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9296400"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9296400"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2" name="TextBox 1"/>
          <p:cNvSpPr txBox="1"/>
          <p:nvPr/>
        </p:nvSpPr>
        <p:spPr>
          <a:xfrm>
            <a:off x="110461" y="1143000"/>
            <a:ext cx="5186035" cy="5693866"/>
          </a:xfrm>
          <a:prstGeom prst="rect">
            <a:avLst/>
          </a:prstGeom>
          <a:noFill/>
        </p:spPr>
        <p:txBody>
          <a:bodyPr wrap="none" rtlCol="0">
            <a:spAutoFit/>
          </a:bodyPr>
          <a:lstStyle/>
          <a:p>
            <a:r>
              <a:rPr lang="en-US" sz="2800" dirty="0"/>
              <a:t>To use the metric system:</a:t>
            </a:r>
          </a:p>
          <a:p>
            <a:endParaRPr lang="en-US" sz="2800" dirty="0"/>
          </a:p>
          <a:p>
            <a:pPr>
              <a:tabLst>
                <a:tab pos="228600" algn="l"/>
              </a:tabLst>
            </a:pPr>
            <a:r>
              <a:rPr lang="en-US" sz="2800" dirty="0"/>
              <a:t>	1) choose the appropriate prefix</a:t>
            </a:r>
          </a:p>
          <a:p>
            <a:pPr>
              <a:tabLst>
                <a:tab pos="228600" algn="l"/>
              </a:tabLst>
            </a:pPr>
            <a:r>
              <a:rPr lang="en-US" sz="2800" dirty="0"/>
              <a:t>	</a:t>
            </a:r>
          </a:p>
          <a:p>
            <a:pPr>
              <a:tabLst>
                <a:tab pos="228600" algn="l"/>
              </a:tabLst>
            </a:pPr>
            <a:r>
              <a:rPr lang="en-US" sz="2800" dirty="0"/>
              <a:t>	2) write the generic unit equation</a:t>
            </a:r>
          </a:p>
          <a:p>
            <a:pPr>
              <a:tabLst>
                <a:tab pos="228600" algn="l"/>
              </a:tabLst>
            </a:pPr>
            <a:r>
              <a:rPr lang="en-US" sz="2800" dirty="0"/>
              <a:t>	</a:t>
            </a:r>
          </a:p>
          <a:p>
            <a:pPr>
              <a:tabLst>
                <a:tab pos="228600" algn="l"/>
              </a:tabLst>
            </a:pPr>
            <a:r>
              <a:rPr lang="en-US" sz="2800" dirty="0"/>
              <a:t>	3) add the base unit to both sides</a:t>
            </a:r>
          </a:p>
          <a:p>
            <a:pPr>
              <a:tabLst>
                <a:tab pos="228600" algn="l"/>
              </a:tabLst>
            </a:pPr>
            <a:r>
              <a:rPr lang="en-US" sz="2800" dirty="0"/>
              <a:t>	</a:t>
            </a:r>
          </a:p>
          <a:p>
            <a:pPr>
              <a:tabLst>
                <a:tab pos="228600" algn="l"/>
              </a:tabLst>
            </a:pPr>
            <a:r>
              <a:rPr lang="en-US" sz="2800" dirty="0"/>
              <a:t>	4) change to a conversion factor</a:t>
            </a:r>
          </a:p>
          <a:p>
            <a:pPr>
              <a:tabLst>
                <a:tab pos="228600" algn="l"/>
              </a:tabLst>
            </a:pPr>
            <a:r>
              <a:rPr lang="en-US" sz="2800" dirty="0"/>
              <a:t>	</a:t>
            </a:r>
          </a:p>
          <a:p>
            <a:pPr>
              <a:tabLst>
                <a:tab pos="228600" algn="l"/>
              </a:tabLst>
            </a:pPr>
            <a:endParaRPr lang="en-US" sz="2800" dirty="0"/>
          </a:p>
          <a:p>
            <a:pPr>
              <a:tabLst>
                <a:tab pos="228600" algn="l"/>
              </a:tabLst>
            </a:pPr>
            <a:endParaRPr lang="en-US" sz="2800" dirty="0"/>
          </a:p>
          <a:p>
            <a:pPr>
              <a:tabLst>
                <a:tab pos="228600" algn="l"/>
              </a:tabLst>
            </a:pPr>
            <a:r>
              <a:rPr lang="en-US" sz="2800" dirty="0"/>
              <a:t>	5) DONE</a:t>
            </a:r>
          </a:p>
        </p:txBody>
      </p:sp>
      <p:sp>
        <p:nvSpPr>
          <p:cNvPr id="53" name="TextBox 52"/>
          <p:cNvSpPr txBox="1"/>
          <p:nvPr/>
        </p:nvSpPr>
        <p:spPr>
          <a:xfrm>
            <a:off x="8503920" y="722376"/>
            <a:ext cx="356188" cy="400110"/>
          </a:xfrm>
          <a:prstGeom prst="rect">
            <a:avLst/>
          </a:prstGeom>
          <a:noFill/>
        </p:spPr>
        <p:txBody>
          <a:bodyPr wrap="none" rtlCol="0">
            <a:spAutoFit/>
          </a:bodyPr>
          <a:lstStyle/>
          <a:p>
            <a:r>
              <a:rPr lang="en-US" sz="2000" dirty="0">
                <a:solidFill>
                  <a:srgbClr val="C00000"/>
                </a:solidFill>
                <a:latin typeface="+mj-lt"/>
              </a:rPr>
              <a:t>B</a:t>
            </a:r>
          </a:p>
        </p:txBody>
      </p:sp>
      <p:sp>
        <p:nvSpPr>
          <p:cNvPr id="54" name="TextBox 53"/>
          <p:cNvSpPr txBox="1"/>
          <p:nvPr/>
        </p:nvSpPr>
        <p:spPr>
          <a:xfrm>
            <a:off x="10235612" y="722376"/>
            <a:ext cx="356188" cy="400110"/>
          </a:xfrm>
          <a:prstGeom prst="rect">
            <a:avLst/>
          </a:prstGeom>
          <a:noFill/>
        </p:spPr>
        <p:txBody>
          <a:bodyPr wrap="none" rtlCol="0">
            <a:spAutoFit/>
          </a:bodyPr>
          <a:lstStyle/>
          <a:p>
            <a:r>
              <a:rPr lang="en-US" sz="2000" dirty="0">
                <a:solidFill>
                  <a:srgbClr val="C00000"/>
                </a:solidFill>
                <a:latin typeface="+mj-lt"/>
              </a:rPr>
              <a:t>B</a:t>
            </a:r>
          </a:p>
        </p:txBody>
      </p:sp>
      <p:graphicFrame>
        <p:nvGraphicFramePr>
          <p:cNvPr id="55" name="Object 8"/>
          <p:cNvGraphicFramePr>
            <a:graphicFrameLocks noChangeAspect="1"/>
          </p:cNvGraphicFramePr>
          <p:nvPr>
            <p:extLst>
              <p:ext uri="{D42A27DB-BD31-4B8C-83A1-F6EECF244321}">
                <p14:modId xmlns:p14="http://schemas.microsoft.com/office/powerpoint/2010/main" val="1379939880"/>
              </p:ext>
            </p:extLst>
          </p:nvPr>
        </p:nvGraphicFramePr>
        <p:xfrm>
          <a:off x="1873249" y="5173662"/>
          <a:ext cx="2323756" cy="713232"/>
        </p:xfrm>
        <a:graphic>
          <a:graphicData uri="http://schemas.openxmlformats.org/presentationml/2006/ole">
            <mc:AlternateContent xmlns:mc="http://schemas.openxmlformats.org/markup-compatibility/2006">
              <mc:Choice xmlns:v="urn:schemas-microsoft-com:vml" Requires="v">
                <p:oleObj name="Equation" r:id="rId5" imgW="1282680" imgH="393480" progId="Equation.DSMT4">
                  <p:embed/>
                </p:oleObj>
              </mc:Choice>
              <mc:Fallback>
                <p:oleObj name="Equation" r:id="rId5" imgW="1282680" imgH="393480" progId="Equation.DSMT4">
                  <p:embed/>
                  <p:pic>
                    <p:nvPicPr>
                      <p:cNvPr id="55" name="Object 8"/>
                      <p:cNvPicPr>
                        <a:picLocks noChangeAspect="1" noChangeArrowheads="1"/>
                      </p:cNvPicPr>
                      <p:nvPr/>
                    </p:nvPicPr>
                    <p:blipFill>
                      <a:blip r:embed="rId6"/>
                      <a:srcRect/>
                      <a:stretch>
                        <a:fillRect/>
                      </a:stretch>
                    </p:blipFill>
                    <p:spPr bwMode="auto">
                      <a:xfrm>
                        <a:off x="1873249" y="5173662"/>
                        <a:ext cx="2323756" cy="7132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2853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12"/>
                                        </p:tgtEl>
                                        <p:attrNameLst>
                                          <p:attrName>style.opacity</p:attrName>
                                        </p:attrNameLst>
                                      </p:cBhvr>
                                      <p:to>
                                        <p:strVal val="0.25"/>
                                      </p:to>
                                    </p:set>
                                    <p:animEffect filter="image" prLst="opacity: 0.25">
                                      <p:cBhvr rctx="IE">
                                        <p:cTn id="11" dur="indefinite"/>
                                        <p:tgtEl>
                                          <p:spTgt spid="12"/>
                                        </p:tgtEl>
                                      </p:cBhvr>
                                    </p:animEffect>
                                  </p:childTnLst>
                                </p:cTn>
                              </p:par>
                              <p:par>
                                <p:cTn id="12" presetID="9" presetClass="emph" presetSubtype="0" grpId="0" nodeType="withEffect">
                                  <p:stCondLst>
                                    <p:cond delay="0"/>
                                  </p:stCondLst>
                                  <p:childTnLst>
                                    <p:set>
                                      <p:cBhvr>
                                        <p:cTn id="13" dur="indefinite"/>
                                        <p:tgtEl>
                                          <p:spTgt spid="16"/>
                                        </p:tgtEl>
                                        <p:attrNameLst>
                                          <p:attrName>style.opacity</p:attrName>
                                        </p:attrNameLst>
                                      </p:cBhvr>
                                      <p:to>
                                        <p:strVal val="0.25"/>
                                      </p:to>
                                    </p:set>
                                    <p:animEffect filter="image" prLst="opacity: 0.25">
                                      <p:cBhvr rctx="IE">
                                        <p:cTn id="14" dur="indefinite"/>
                                        <p:tgtEl>
                                          <p:spTgt spid="16"/>
                                        </p:tgtEl>
                                      </p:cBhvr>
                                    </p:animEffect>
                                  </p:childTnLst>
                                </p:cTn>
                              </p:par>
                              <p:par>
                                <p:cTn id="15" presetID="9" presetClass="emph" presetSubtype="0" grpId="0" nodeType="withEffect">
                                  <p:stCondLst>
                                    <p:cond delay="0"/>
                                  </p:stCondLst>
                                  <p:childTnLst>
                                    <p:set>
                                      <p:cBhvr>
                                        <p:cTn id="16" dur="indefinite"/>
                                        <p:tgtEl>
                                          <p:spTgt spid="27"/>
                                        </p:tgtEl>
                                        <p:attrNameLst>
                                          <p:attrName>style.opacity</p:attrName>
                                        </p:attrNameLst>
                                      </p:cBhvr>
                                      <p:to>
                                        <p:strVal val="0.25"/>
                                      </p:to>
                                    </p:set>
                                    <p:animEffect filter="image" prLst="opacity: 0.25">
                                      <p:cBhvr rctx="IE">
                                        <p:cTn id="17" dur="indefinite"/>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1" nodeType="clickEffect">
                                  <p:stCondLst>
                                    <p:cond delay="0"/>
                                  </p:stCondLst>
                                  <p:childTnLst>
                                    <p:set>
                                      <p:cBhvr>
                                        <p:cTn id="25" dur="indefinite"/>
                                        <p:tgtEl>
                                          <p:spTgt spid="16"/>
                                        </p:tgtEl>
                                        <p:attrNameLst>
                                          <p:attrName>style.opacity</p:attrName>
                                        </p:attrNameLst>
                                      </p:cBhvr>
                                      <p:to>
                                        <p:strVal val="1"/>
                                      </p:to>
                                    </p:set>
                                    <p:animEffect filter="image" prLst="opacity: 1">
                                      <p:cBhvr rctx="IE">
                                        <p:cTn id="26" dur="indefinite"/>
                                        <p:tgtEl>
                                          <p:spTgt spid="16"/>
                                        </p:tgtEl>
                                      </p:cBhvr>
                                    </p:animEffect>
                                  </p:childTnLst>
                                </p:cTn>
                              </p:par>
                              <p:par>
                                <p:cTn id="27" presetID="9" presetClass="emph" presetSubtype="0" grpId="1" nodeType="withEffect">
                                  <p:stCondLst>
                                    <p:cond delay="0"/>
                                  </p:stCondLst>
                                  <p:childTnLst>
                                    <p:set>
                                      <p:cBhvr>
                                        <p:cTn id="28" dur="indefinite"/>
                                        <p:tgtEl>
                                          <p:spTgt spid="27"/>
                                        </p:tgtEl>
                                        <p:attrNameLst>
                                          <p:attrName>style.opacity</p:attrName>
                                        </p:attrNameLst>
                                      </p:cBhvr>
                                      <p:to>
                                        <p:strVal val="1"/>
                                      </p:to>
                                    </p:set>
                                    <p:animEffect filter="image" prLst="opacity: 1">
                                      <p:cBhvr rctx="IE">
                                        <p:cTn id="29" dur="indefinite"/>
                                        <p:tgtEl>
                                          <p:spTgt spid="27"/>
                                        </p:tgtEl>
                                      </p:cBhvr>
                                    </p:animEffect>
                                  </p:childTnLst>
                                </p:cTn>
                              </p:par>
                              <p:par>
                                <p:cTn id="30" presetID="15" presetClass="emph" presetSubtype="0" grpId="2" nodeType="withEffect">
                                  <p:stCondLst>
                                    <p:cond delay="0"/>
                                  </p:stCondLst>
                                  <p:childTnLst>
                                    <p:set>
                                      <p:cBhvr override="childStyle">
                                        <p:cTn id="31" dur="indefinite"/>
                                        <p:tgtEl>
                                          <p:spTgt spid="16"/>
                                        </p:tgtEl>
                                        <p:attrNameLst>
                                          <p:attrName>style.fontWeight</p:attrName>
                                        </p:attrNameLst>
                                      </p:cBhvr>
                                      <p:to>
                                        <p:strVal val="bold"/>
                                      </p:to>
                                    </p:set>
                                  </p:childTnLst>
                                </p:cTn>
                              </p:par>
                              <p:par>
                                <p:cTn id="32" presetID="15" presetClass="emph" presetSubtype="0" grpId="2" nodeType="withEffect">
                                  <p:stCondLst>
                                    <p:cond delay="0"/>
                                  </p:stCondLst>
                                  <p:childTnLst>
                                    <p:set>
                                      <p:cBhvr override="childStyle">
                                        <p:cTn id="33" dur="indefinite"/>
                                        <p:tgtEl>
                                          <p:spTgt spid="27"/>
                                        </p:tgtEl>
                                        <p:attrNameLst>
                                          <p:attrName>style.fontWeight</p:attrName>
                                        </p:attrNameLst>
                                      </p:cBhvr>
                                      <p:to>
                                        <p:strVal val="bold"/>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childTnLst>
                                </p:cTn>
                              </p:par>
                              <p:par>
                                <p:cTn id="58" presetID="3" presetClass="emph" presetSubtype="1" grpId="1" nodeType="withEffect">
                                  <p:stCondLst>
                                    <p:cond delay="0"/>
                                  </p:stCondLst>
                                  <p:endCondLst>
                                    <p:cond evt="onNext" delay="0">
                                      <p:tgtEl>
                                        <p:sldTgt/>
                                      </p:tgtEl>
                                    </p:cond>
                                  </p:endCondLst>
                                  <p:childTnLst>
                                    <p:set>
                                      <p:cBhvr override="childStyle">
                                        <p:cTn id="59" dur="indefinite"/>
                                        <p:tgtEl>
                                          <p:spTgt spid="53"/>
                                        </p:tgtEl>
                                        <p:attrNameLst>
                                          <p:attrName>style.color</p:attrName>
                                        </p:attrNameLst>
                                      </p:cBhvr>
                                      <p:to>
                                        <p:clrVal>
                                          <a:srgbClr val="C0C0C0"/>
                                        </p:clrVal>
                                      </p:to>
                                    </p:set>
                                  </p:childTnLst>
                                </p:cTn>
                              </p:par>
                              <p:par>
                                <p:cTn id="60" presetID="3" presetClass="emph" presetSubtype="1" grpId="1" nodeType="withEffect">
                                  <p:stCondLst>
                                    <p:cond delay="0"/>
                                  </p:stCondLst>
                                  <p:endCondLst>
                                    <p:cond evt="onNext" delay="0">
                                      <p:tgtEl>
                                        <p:sldTgt/>
                                      </p:tgtEl>
                                    </p:cond>
                                  </p:endCondLst>
                                  <p:childTnLst>
                                    <p:set>
                                      <p:cBhvr override="childStyle">
                                        <p:cTn id="61" dur="indefinite"/>
                                        <p:tgtEl>
                                          <p:spTgt spid="54"/>
                                        </p:tgtEl>
                                        <p:attrNameLst>
                                          <p:attrName>style.color</p:attrName>
                                        </p:attrNameLst>
                                      </p:cBhvr>
                                      <p:to>
                                        <p:clrVal>
                                          <a:srgbClr val="C0C0C0"/>
                                        </p:clrVal>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4"/>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27" grpId="0"/>
      <p:bldP spid="27" grpId="1"/>
      <p:bldP spid="27" grpId="2"/>
      <p:bldP spid="53" grpId="0"/>
      <p:bldP spid="53" grpId="1"/>
      <p:bldP spid="54" grpId="0"/>
      <p:bldP spid="54" grpId="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726343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23" name="TextBox 22"/>
          <p:cNvSpPr txBox="1"/>
          <p:nvPr/>
        </p:nvSpPr>
        <p:spPr>
          <a:xfrm>
            <a:off x="9149084" y="4562856"/>
            <a:ext cx="575799" cy="400110"/>
          </a:xfrm>
          <a:prstGeom prst="rect">
            <a:avLst/>
          </a:prstGeom>
          <a:noFill/>
        </p:spPr>
        <p:txBody>
          <a:bodyPr wrap="none" rtlCol="0">
            <a:spAutoFit/>
          </a:bodyPr>
          <a:lstStyle/>
          <a:p>
            <a:r>
              <a:rPr lang="en-US" sz="2000" dirty="0">
                <a:latin typeface="+mj-lt"/>
              </a:rPr>
              <a:t>1 m</a:t>
            </a:r>
          </a:p>
        </p:txBody>
      </p:sp>
      <p:sp>
        <p:nvSpPr>
          <p:cNvPr id="34" name="Text Box 7"/>
          <p:cNvSpPr txBox="1">
            <a:spLocks noChangeArrowheads="1"/>
          </p:cNvSpPr>
          <p:nvPr/>
        </p:nvSpPr>
        <p:spPr bwMode="auto">
          <a:xfrm>
            <a:off x="1031143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The Metric System</a:t>
            </a:r>
          </a:p>
        </p:txBody>
      </p:sp>
      <p:grpSp>
        <p:nvGrpSpPr>
          <p:cNvPr id="48" name="Group 47">
            <a:extLst>
              <a:ext uri="{FF2B5EF4-FFF2-40B4-BE49-F238E27FC236}">
                <a16:creationId xmlns:a16="http://schemas.microsoft.com/office/drawing/2014/main" id="{CF580EC0-401B-41C7-9914-F66186D739C6}"/>
              </a:ext>
            </a:extLst>
          </p:cNvPr>
          <p:cNvGrpSpPr/>
          <p:nvPr/>
        </p:nvGrpSpPr>
        <p:grpSpPr>
          <a:xfrm>
            <a:off x="7263435" y="722376"/>
            <a:ext cx="4252176" cy="5886510"/>
            <a:chOff x="7263435" y="722376"/>
            <a:chExt cx="4252176" cy="5886510"/>
          </a:xfrm>
        </p:grpSpPr>
        <p:sp>
          <p:nvSpPr>
            <p:cNvPr id="7" name="TextBox 6"/>
            <p:cNvSpPr txBox="1"/>
            <p:nvPr/>
          </p:nvSpPr>
          <p:spPr>
            <a:xfrm>
              <a:off x="7263435" y="2368296"/>
              <a:ext cx="582211" cy="400110"/>
            </a:xfrm>
            <a:prstGeom prst="rect">
              <a:avLst/>
            </a:prstGeom>
            <a:noFill/>
          </p:spPr>
          <p:txBody>
            <a:bodyPr wrap="none" rtlCol="0">
              <a:spAutoFit/>
            </a:bodyPr>
            <a:lstStyle/>
            <a:p>
              <a:r>
                <a:rPr lang="en-US" sz="2000" dirty="0">
                  <a:latin typeface="+mj-lt"/>
                </a:rPr>
                <a:t>kilo</a:t>
              </a:r>
            </a:p>
          </p:txBody>
        </p:sp>
        <p:sp>
          <p:nvSpPr>
            <p:cNvPr id="13" name="TextBox 12"/>
            <p:cNvSpPr txBox="1"/>
            <p:nvPr/>
          </p:nvSpPr>
          <p:spPr>
            <a:xfrm>
              <a:off x="7263435" y="5111496"/>
              <a:ext cx="780983" cy="400110"/>
            </a:xfrm>
            <a:prstGeom prst="rect">
              <a:avLst/>
            </a:prstGeom>
            <a:noFill/>
          </p:spPr>
          <p:txBody>
            <a:bodyPr wrap="none" rtlCol="0">
              <a:spAutoFit/>
            </a:bodyPr>
            <a:lstStyle/>
            <a:p>
              <a:r>
                <a:rPr lang="en-US" sz="2000" dirty="0">
                  <a:latin typeface="+mj-lt"/>
                </a:rPr>
                <a:t>micro</a:t>
              </a:r>
            </a:p>
          </p:txBody>
        </p:sp>
        <p:sp>
          <p:nvSpPr>
            <p:cNvPr id="19" name="TextBox 18"/>
            <p:cNvSpPr txBox="1"/>
            <p:nvPr/>
          </p:nvSpPr>
          <p:spPr>
            <a:xfrm>
              <a:off x="9184350" y="2368296"/>
              <a:ext cx="505267" cy="400110"/>
            </a:xfrm>
            <a:prstGeom prst="rect">
              <a:avLst/>
            </a:prstGeom>
            <a:noFill/>
          </p:spPr>
          <p:txBody>
            <a:bodyPr wrap="none" rtlCol="0">
              <a:spAutoFit/>
            </a:bodyPr>
            <a:lstStyle/>
            <a:p>
              <a:r>
                <a:rPr lang="en-US" sz="2000" dirty="0">
                  <a:latin typeface="+mj-lt"/>
                </a:rPr>
                <a:t>1 k</a:t>
              </a:r>
            </a:p>
          </p:txBody>
        </p:sp>
        <p:sp>
          <p:nvSpPr>
            <p:cNvPr id="30" name="Text Box 7"/>
            <p:cNvSpPr txBox="1">
              <a:spLocks noChangeArrowheads="1"/>
            </p:cNvSpPr>
            <p:nvPr/>
          </p:nvSpPr>
          <p:spPr bwMode="auto">
            <a:xfrm>
              <a:off x="1031143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24" name="TextBox 23"/>
            <p:cNvSpPr txBox="1"/>
            <p:nvPr/>
          </p:nvSpPr>
          <p:spPr>
            <a:xfrm>
              <a:off x="917473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35" name="Text Box 7"/>
            <p:cNvSpPr txBox="1">
              <a:spLocks noChangeArrowheads="1"/>
            </p:cNvSpPr>
            <p:nvPr/>
          </p:nvSpPr>
          <p:spPr bwMode="auto">
            <a:xfrm>
              <a:off x="1031143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 name="TextBox 2"/>
            <p:cNvSpPr txBox="1"/>
            <p:nvPr/>
          </p:nvSpPr>
          <p:spPr>
            <a:xfrm>
              <a:off x="726343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6343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63435" y="1819656"/>
              <a:ext cx="739305" cy="400110"/>
            </a:xfrm>
            <a:prstGeom prst="rect">
              <a:avLst/>
            </a:prstGeom>
            <a:noFill/>
          </p:spPr>
          <p:txBody>
            <a:bodyPr wrap="none" rtlCol="0">
              <a:spAutoFit/>
            </a:bodyPr>
            <a:lstStyle/>
            <a:p>
              <a:r>
                <a:rPr lang="en-US" sz="2000" dirty="0">
                  <a:latin typeface="+mj-lt"/>
                </a:rPr>
                <a:t>mega</a:t>
              </a:r>
            </a:p>
          </p:txBody>
        </p:sp>
        <p:sp>
          <p:nvSpPr>
            <p:cNvPr id="8" name="TextBox 7"/>
            <p:cNvSpPr txBox="1"/>
            <p:nvPr/>
          </p:nvSpPr>
          <p:spPr>
            <a:xfrm>
              <a:off x="868077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6343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6343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4" name="TextBox 13"/>
            <p:cNvSpPr txBox="1"/>
            <p:nvPr/>
          </p:nvSpPr>
          <p:spPr>
            <a:xfrm>
              <a:off x="726343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6343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7223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5549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34657" y="1819656"/>
              <a:ext cx="604653" cy="400110"/>
            </a:xfrm>
            <a:prstGeom prst="rect">
              <a:avLst/>
            </a:prstGeom>
            <a:noFill/>
          </p:spPr>
          <p:txBody>
            <a:bodyPr wrap="none" rtlCol="0">
              <a:spAutoFit/>
            </a:bodyPr>
            <a:lstStyle/>
            <a:p>
              <a:r>
                <a:rPr lang="en-US" sz="2000" dirty="0">
                  <a:latin typeface="+mj-lt"/>
                </a:rPr>
                <a:t>1 M</a:t>
              </a:r>
            </a:p>
          </p:txBody>
        </p:sp>
        <p:sp>
          <p:nvSpPr>
            <p:cNvPr id="21" name="TextBox 20"/>
            <p:cNvSpPr txBox="1"/>
            <p:nvPr/>
          </p:nvSpPr>
          <p:spPr>
            <a:xfrm>
              <a:off x="918435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191563" y="4014216"/>
              <a:ext cx="490840" cy="400110"/>
            </a:xfrm>
            <a:prstGeom prst="rect">
              <a:avLst/>
            </a:prstGeom>
            <a:noFill/>
          </p:spPr>
          <p:txBody>
            <a:bodyPr wrap="none" rtlCol="0">
              <a:spAutoFit/>
            </a:bodyPr>
            <a:lstStyle/>
            <a:p>
              <a:r>
                <a:rPr lang="en-US" sz="2000" dirty="0">
                  <a:latin typeface="+mj-lt"/>
                </a:rPr>
                <a:t>1 c</a:t>
              </a:r>
            </a:p>
          </p:txBody>
        </p:sp>
        <p:sp>
          <p:nvSpPr>
            <p:cNvPr id="25" name="TextBox 24"/>
            <p:cNvSpPr txBox="1"/>
            <p:nvPr/>
          </p:nvSpPr>
          <p:spPr>
            <a:xfrm>
              <a:off x="918435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8435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1143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1143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1143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2" name="Text Box 7"/>
            <p:cNvSpPr txBox="1">
              <a:spLocks noChangeArrowheads="1"/>
            </p:cNvSpPr>
            <p:nvPr/>
          </p:nvSpPr>
          <p:spPr bwMode="auto">
            <a:xfrm>
              <a:off x="1031143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1143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6" name="Text Box 7"/>
            <p:cNvSpPr txBox="1">
              <a:spLocks noChangeArrowheads="1"/>
            </p:cNvSpPr>
            <p:nvPr/>
          </p:nvSpPr>
          <p:spPr bwMode="auto">
            <a:xfrm>
              <a:off x="1031143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1143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1143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39" name="Text Box 4">
            <a:extLst>
              <a:ext uri="{FF2B5EF4-FFF2-40B4-BE49-F238E27FC236}">
                <a16:creationId xmlns:a16="http://schemas.microsoft.com/office/drawing/2014/main" id="{F8A4BAB2-5DBA-4D39-B80F-5A0AC0248474}"/>
              </a:ext>
            </a:extLst>
          </p:cNvPr>
          <p:cNvSpPr txBox="1">
            <a:spLocks noChangeArrowheads="1"/>
          </p:cNvSpPr>
          <p:nvPr/>
        </p:nvSpPr>
        <p:spPr bwMode="auto">
          <a:xfrm>
            <a:off x="822431" y="838200"/>
            <a:ext cx="18678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milligram</a:t>
            </a:r>
          </a:p>
        </p:txBody>
      </p:sp>
      <p:sp>
        <p:nvSpPr>
          <p:cNvPr id="40" name="Text Box 4">
            <a:extLst>
              <a:ext uri="{FF2B5EF4-FFF2-40B4-BE49-F238E27FC236}">
                <a16:creationId xmlns:a16="http://schemas.microsoft.com/office/drawing/2014/main" id="{0C0C8773-11CC-467F-90FD-655D351DE00D}"/>
              </a:ext>
            </a:extLst>
          </p:cNvPr>
          <p:cNvSpPr txBox="1">
            <a:spLocks noChangeArrowheads="1"/>
          </p:cNvSpPr>
          <p:nvPr/>
        </p:nvSpPr>
        <p:spPr bwMode="auto">
          <a:xfrm>
            <a:off x="822431" y="2900870"/>
            <a:ext cx="18277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kilometer</a:t>
            </a:r>
          </a:p>
        </p:txBody>
      </p:sp>
      <p:sp>
        <p:nvSpPr>
          <p:cNvPr id="41" name="Text Box 4">
            <a:extLst>
              <a:ext uri="{FF2B5EF4-FFF2-40B4-BE49-F238E27FC236}">
                <a16:creationId xmlns:a16="http://schemas.microsoft.com/office/drawing/2014/main" id="{6F962B36-903A-4EA9-8B12-A438744EFFF7}"/>
              </a:ext>
            </a:extLst>
          </p:cNvPr>
          <p:cNvSpPr txBox="1">
            <a:spLocks noChangeArrowheads="1"/>
          </p:cNvSpPr>
          <p:nvPr/>
        </p:nvSpPr>
        <p:spPr bwMode="auto">
          <a:xfrm>
            <a:off x="822431" y="5027326"/>
            <a:ext cx="18678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microliter</a:t>
            </a:r>
          </a:p>
        </p:txBody>
      </p:sp>
    </p:spTree>
    <p:extLst>
      <p:ext uri="{BB962C8B-B14F-4D97-AF65-F5344CB8AC3E}">
        <p14:creationId xmlns:p14="http://schemas.microsoft.com/office/powerpoint/2010/main" val="1718130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Object 48">
            <a:extLst>
              <a:ext uri="{FF2B5EF4-FFF2-40B4-BE49-F238E27FC236}">
                <a16:creationId xmlns:a16="http://schemas.microsoft.com/office/drawing/2014/main" id="{A1C8EF51-B77D-4FB5-BD98-48929349E5ED}"/>
              </a:ext>
            </a:extLst>
          </p:cNvPr>
          <p:cNvGraphicFramePr>
            <a:graphicFrameLocks noChangeAspect="1"/>
          </p:cNvGraphicFramePr>
          <p:nvPr>
            <p:extLst>
              <p:ext uri="{D42A27DB-BD31-4B8C-83A1-F6EECF244321}">
                <p14:modId xmlns:p14="http://schemas.microsoft.com/office/powerpoint/2010/main" val="1262661729"/>
              </p:ext>
            </p:extLst>
          </p:nvPr>
        </p:nvGraphicFramePr>
        <p:xfrm>
          <a:off x="1919287" y="1333500"/>
          <a:ext cx="3082834" cy="914400"/>
        </p:xfrm>
        <a:graphic>
          <a:graphicData uri="http://schemas.openxmlformats.org/presentationml/2006/ole">
            <mc:AlternateContent xmlns:mc="http://schemas.openxmlformats.org/markup-compatibility/2006">
              <mc:Choice xmlns:v="urn:schemas-microsoft-com:vml" Requires="v">
                <p:oleObj name="Equation" r:id="rId3" imgW="1498320" imgH="444240" progId="Equation.DSMT4">
                  <p:embed/>
                </p:oleObj>
              </mc:Choice>
              <mc:Fallback>
                <p:oleObj name="Equation" r:id="rId3" imgW="1498320" imgH="444240" progId="Equation.DSMT4">
                  <p:embed/>
                  <p:pic>
                    <p:nvPicPr>
                      <p:cNvPr id="49" name="Object 48">
                        <a:extLst>
                          <a:ext uri="{FF2B5EF4-FFF2-40B4-BE49-F238E27FC236}">
                            <a16:creationId xmlns:a16="http://schemas.microsoft.com/office/drawing/2014/main" id="{A1C8EF51-B77D-4FB5-BD98-48929349E5ED}"/>
                          </a:ext>
                        </a:extLst>
                      </p:cNvPr>
                      <p:cNvPicPr/>
                      <p:nvPr/>
                    </p:nvPicPr>
                    <p:blipFill>
                      <a:blip r:embed="rId4"/>
                      <a:stretch>
                        <a:fillRect/>
                      </a:stretch>
                    </p:blipFill>
                    <p:spPr>
                      <a:xfrm>
                        <a:off x="1919287" y="1333500"/>
                        <a:ext cx="3082834" cy="914400"/>
                      </a:xfrm>
                      <a:prstGeom prst="rect">
                        <a:avLst/>
                      </a:prstGeom>
                    </p:spPr>
                  </p:pic>
                </p:oleObj>
              </mc:Fallback>
            </mc:AlternateContent>
          </a:graphicData>
        </a:graphic>
      </p:graphicFrame>
      <p:graphicFrame>
        <p:nvGraphicFramePr>
          <p:cNvPr id="43" name="Object 8"/>
          <p:cNvGraphicFramePr>
            <a:graphicFrameLocks noChangeAspect="1"/>
          </p:cNvGraphicFramePr>
          <p:nvPr>
            <p:extLst>
              <p:ext uri="{D42A27DB-BD31-4B8C-83A1-F6EECF244321}">
                <p14:modId xmlns:p14="http://schemas.microsoft.com/office/powerpoint/2010/main" val="2857661791"/>
              </p:ext>
            </p:extLst>
          </p:nvPr>
        </p:nvGraphicFramePr>
        <p:xfrm>
          <a:off x="1919288" y="1333500"/>
          <a:ext cx="3085278" cy="914400"/>
        </p:xfrm>
        <a:graphic>
          <a:graphicData uri="http://schemas.openxmlformats.org/presentationml/2006/ole">
            <mc:AlternateContent xmlns:mc="http://schemas.openxmlformats.org/markup-compatibility/2006">
              <mc:Choice xmlns:v="urn:schemas-microsoft-com:vml" Requires="v">
                <p:oleObj name="Equation" r:id="rId5" imgW="1498320" imgH="444240" progId="Equation.DSMT4">
                  <p:embed/>
                </p:oleObj>
              </mc:Choice>
              <mc:Fallback>
                <p:oleObj name="Equation" r:id="rId5" imgW="1498320" imgH="444240" progId="Equation.DSMT4">
                  <p:embed/>
                  <p:pic>
                    <p:nvPicPr>
                      <p:cNvPr id="43" name="Object 8"/>
                      <p:cNvPicPr>
                        <a:picLocks noChangeAspect="1" noChangeArrowheads="1"/>
                      </p:cNvPicPr>
                      <p:nvPr/>
                    </p:nvPicPr>
                    <p:blipFill>
                      <a:blip r:embed="rId6"/>
                      <a:srcRect/>
                      <a:stretch>
                        <a:fillRect/>
                      </a:stretch>
                    </p:blipFill>
                    <p:spPr bwMode="auto">
                      <a:xfrm>
                        <a:off x="1919288" y="1333500"/>
                        <a:ext cx="308527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3"/>
          <p:cNvGrpSpPr/>
          <p:nvPr/>
        </p:nvGrpSpPr>
        <p:grpSpPr>
          <a:xfrm>
            <a:off x="2897246" y="838200"/>
            <a:ext cx="2995917" cy="523220"/>
            <a:chOff x="2368612" y="2420890"/>
            <a:chExt cx="2995917" cy="523220"/>
          </a:xfrm>
        </p:grpSpPr>
        <p:sp>
          <p:nvSpPr>
            <p:cNvPr id="41" name="Text Box 6"/>
            <p:cNvSpPr txBox="1">
              <a:spLocks noChangeArrowheads="1"/>
            </p:cNvSpPr>
            <p:nvPr/>
          </p:nvSpPr>
          <p:spPr bwMode="auto">
            <a:xfrm>
              <a:off x="2368612" y="2420890"/>
              <a:ext cx="13740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b="1" dirty="0">
                  <a:solidFill>
                    <a:schemeClr val="accent6">
                      <a:lumMod val="75000"/>
                    </a:schemeClr>
                  </a:solidFill>
                </a:rPr>
                <a:t>m</a:t>
              </a:r>
              <a:r>
                <a:rPr lang="en-US" sz="2800" dirty="0">
                  <a:solidFill>
                    <a:schemeClr val="bg2"/>
                  </a:solidFill>
                </a:rPr>
                <a:t>g</a:t>
              </a:r>
            </a:p>
          </p:txBody>
        </p:sp>
        <p:sp>
          <p:nvSpPr>
            <p:cNvPr id="42" name="Text Box 7"/>
            <p:cNvSpPr txBox="1">
              <a:spLocks noChangeArrowheads="1"/>
            </p:cNvSpPr>
            <p:nvPr/>
          </p:nvSpPr>
          <p:spPr bwMode="auto">
            <a:xfrm>
              <a:off x="3660216" y="2420890"/>
              <a:ext cx="1704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dirty="0">
                  <a:solidFill>
                    <a:schemeClr val="bg2"/>
                  </a:solidFill>
                </a:rPr>
                <a:t>g</a:t>
              </a:r>
            </a:p>
          </p:txBody>
        </p:sp>
      </p:grpSp>
      <p:grpSp>
        <p:nvGrpSpPr>
          <p:cNvPr id="12" name="Group 11"/>
          <p:cNvGrpSpPr/>
          <p:nvPr/>
        </p:nvGrpSpPr>
        <p:grpSpPr>
          <a:xfrm>
            <a:off x="2897246" y="838200"/>
            <a:ext cx="3002329" cy="523220"/>
            <a:chOff x="2362200" y="3009407"/>
            <a:chExt cx="3002329" cy="523220"/>
          </a:xfrm>
        </p:grpSpPr>
        <p:sp>
          <p:nvSpPr>
            <p:cNvPr id="46" name="Text Box 7"/>
            <p:cNvSpPr txBox="1">
              <a:spLocks noChangeArrowheads="1"/>
            </p:cNvSpPr>
            <p:nvPr/>
          </p:nvSpPr>
          <p:spPr bwMode="auto">
            <a:xfrm>
              <a:off x="3660216" y="3009407"/>
              <a:ext cx="1704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b="1" dirty="0">
                  <a:solidFill>
                    <a:srgbClr val="C00000"/>
                  </a:solidFill>
                </a:rPr>
                <a:t>g</a:t>
              </a:r>
            </a:p>
          </p:txBody>
        </p:sp>
        <p:sp>
          <p:nvSpPr>
            <p:cNvPr id="45" name="Text Box 6"/>
            <p:cNvSpPr txBox="1">
              <a:spLocks noChangeArrowheads="1"/>
            </p:cNvSpPr>
            <p:nvPr/>
          </p:nvSpPr>
          <p:spPr bwMode="auto">
            <a:xfrm>
              <a:off x="2362200" y="3009407"/>
              <a:ext cx="13805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dirty="0">
                  <a:solidFill>
                    <a:schemeClr val="accent6">
                      <a:lumMod val="75000"/>
                    </a:schemeClr>
                  </a:solidFill>
                </a:rPr>
                <a:t>m</a:t>
              </a:r>
              <a:r>
                <a:rPr lang="en-US" sz="2800" b="1" dirty="0">
                  <a:solidFill>
                    <a:srgbClr val="C00000"/>
                  </a:solidFill>
                </a:rPr>
                <a:t>g</a:t>
              </a:r>
            </a:p>
          </p:txBody>
        </p:sp>
      </p:grpSp>
      <p:sp>
        <p:nvSpPr>
          <p:cNvPr id="39" name="Text Box 2"/>
          <p:cNvSpPr txBox="1">
            <a:spLocks noChangeArrowheads="1"/>
          </p:cNvSpPr>
          <p:nvPr/>
        </p:nvSpPr>
        <p:spPr bwMode="auto">
          <a:xfrm>
            <a:off x="822431" y="838200"/>
            <a:ext cx="18678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milligram</a:t>
            </a:r>
          </a:p>
        </p:txBody>
      </p:sp>
      <p:sp>
        <p:nvSpPr>
          <p:cNvPr id="40" name="Text Box 4"/>
          <p:cNvSpPr txBox="1">
            <a:spLocks noChangeArrowheads="1"/>
          </p:cNvSpPr>
          <p:nvPr/>
        </p:nvSpPr>
        <p:spPr bwMode="auto">
          <a:xfrm>
            <a:off x="822431" y="838200"/>
            <a:ext cx="18886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a:t>
            </a:r>
            <a:r>
              <a:rPr lang="en-US" sz="2800" b="1" dirty="0">
                <a:solidFill>
                  <a:schemeClr val="accent6">
                    <a:lumMod val="75000"/>
                  </a:schemeClr>
                </a:solidFill>
              </a:rPr>
              <a:t>milli</a:t>
            </a:r>
            <a:r>
              <a:rPr lang="en-US" sz="2800" dirty="0"/>
              <a:t>gram</a:t>
            </a:r>
          </a:p>
        </p:txBody>
      </p:sp>
      <p:sp>
        <p:nvSpPr>
          <p:cNvPr id="44" name="Text Box 4"/>
          <p:cNvSpPr txBox="1">
            <a:spLocks noChangeArrowheads="1"/>
          </p:cNvSpPr>
          <p:nvPr/>
        </p:nvSpPr>
        <p:spPr bwMode="auto">
          <a:xfrm>
            <a:off x="822431" y="838200"/>
            <a:ext cx="19479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milli</a:t>
            </a:r>
            <a:r>
              <a:rPr lang="en-US" sz="2800" b="1" dirty="0">
                <a:solidFill>
                  <a:srgbClr val="C00000"/>
                </a:solidFill>
              </a:rPr>
              <a:t>gram</a:t>
            </a:r>
          </a:p>
        </p:txBody>
      </p:sp>
      <p:sp>
        <p:nvSpPr>
          <p:cNvPr id="11" name="TextBox 10"/>
          <p:cNvSpPr txBox="1"/>
          <p:nvPr/>
        </p:nvSpPr>
        <p:spPr>
          <a:xfrm>
            <a:off x="726343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23" name="TextBox 22"/>
          <p:cNvSpPr txBox="1"/>
          <p:nvPr/>
        </p:nvSpPr>
        <p:spPr>
          <a:xfrm>
            <a:off x="9149084" y="4562856"/>
            <a:ext cx="575799" cy="400110"/>
          </a:xfrm>
          <a:prstGeom prst="rect">
            <a:avLst/>
          </a:prstGeom>
          <a:noFill/>
        </p:spPr>
        <p:txBody>
          <a:bodyPr wrap="none" rtlCol="0">
            <a:spAutoFit/>
          </a:bodyPr>
          <a:lstStyle/>
          <a:p>
            <a:r>
              <a:rPr lang="en-US" sz="2000" dirty="0">
                <a:latin typeface="+mj-lt"/>
              </a:rPr>
              <a:t>1 m</a:t>
            </a:r>
          </a:p>
        </p:txBody>
      </p:sp>
      <p:sp>
        <p:nvSpPr>
          <p:cNvPr id="34" name="Text Box 7"/>
          <p:cNvSpPr txBox="1">
            <a:spLocks noChangeArrowheads="1"/>
          </p:cNvSpPr>
          <p:nvPr/>
        </p:nvSpPr>
        <p:spPr bwMode="auto">
          <a:xfrm>
            <a:off x="1031143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The Metric System</a:t>
            </a:r>
          </a:p>
        </p:txBody>
      </p:sp>
      <p:grpSp>
        <p:nvGrpSpPr>
          <p:cNvPr id="48" name="Group 47">
            <a:extLst>
              <a:ext uri="{FF2B5EF4-FFF2-40B4-BE49-F238E27FC236}">
                <a16:creationId xmlns:a16="http://schemas.microsoft.com/office/drawing/2014/main" id="{CF580EC0-401B-41C7-9914-F66186D739C6}"/>
              </a:ext>
            </a:extLst>
          </p:cNvPr>
          <p:cNvGrpSpPr/>
          <p:nvPr/>
        </p:nvGrpSpPr>
        <p:grpSpPr>
          <a:xfrm>
            <a:off x="7263435" y="722376"/>
            <a:ext cx="4252176" cy="5886510"/>
            <a:chOff x="7263435" y="722376"/>
            <a:chExt cx="4252176" cy="5886510"/>
          </a:xfrm>
        </p:grpSpPr>
        <p:sp>
          <p:nvSpPr>
            <p:cNvPr id="7" name="TextBox 6"/>
            <p:cNvSpPr txBox="1"/>
            <p:nvPr/>
          </p:nvSpPr>
          <p:spPr>
            <a:xfrm>
              <a:off x="7263435" y="2368296"/>
              <a:ext cx="582211" cy="400110"/>
            </a:xfrm>
            <a:prstGeom prst="rect">
              <a:avLst/>
            </a:prstGeom>
            <a:noFill/>
          </p:spPr>
          <p:txBody>
            <a:bodyPr wrap="none" rtlCol="0">
              <a:spAutoFit/>
            </a:bodyPr>
            <a:lstStyle/>
            <a:p>
              <a:r>
                <a:rPr lang="en-US" sz="2000" dirty="0">
                  <a:latin typeface="+mj-lt"/>
                </a:rPr>
                <a:t>kilo</a:t>
              </a:r>
            </a:p>
          </p:txBody>
        </p:sp>
        <p:sp>
          <p:nvSpPr>
            <p:cNvPr id="13" name="TextBox 12"/>
            <p:cNvSpPr txBox="1"/>
            <p:nvPr/>
          </p:nvSpPr>
          <p:spPr>
            <a:xfrm>
              <a:off x="7263435" y="5111496"/>
              <a:ext cx="780983" cy="400110"/>
            </a:xfrm>
            <a:prstGeom prst="rect">
              <a:avLst/>
            </a:prstGeom>
            <a:noFill/>
          </p:spPr>
          <p:txBody>
            <a:bodyPr wrap="none" rtlCol="0">
              <a:spAutoFit/>
            </a:bodyPr>
            <a:lstStyle/>
            <a:p>
              <a:r>
                <a:rPr lang="en-US" sz="2000" dirty="0">
                  <a:latin typeface="+mj-lt"/>
                </a:rPr>
                <a:t>micro</a:t>
              </a:r>
            </a:p>
          </p:txBody>
        </p:sp>
        <p:sp>
          <p:nvSpPr>
            <p:cNvPr id="19" name="TextBox 18"/>
            <p:cNvSpPr txBox="1"/>
            <p:nvPr/>
          </p:nvSpPr>
          <p:spPr>
            <a:xfrm>
              <a:off x="9184350" y="2368296"/>
              <a:ext cx="505267" cy="400110"/>
            </a:xfrm>
            <a:prstGeom prst="rect">
              <a:avLst/>
            </a:prstGeom>
            <a:noFill/>
          </p:spPr>
          <p:txBody>
            <a:bodyPr wrap="none" rtlCol="0">
              <a:spAutoFit/>
            </a:bodyPr>
            <a:lstStyle/>
            <a:p>
              <a:r>
                <a:rPr lang="en-US" sz="2000" dirty="0">
                  <a:latin typeface="+mj-lt"/>
                </a:rPr>
                <a:t>1 k</a:t>
              </a:r>
            </a:p>
          </p:txBody>
        </p:sp>
        <p:sp>
          <p:nvSpPr>
            <p:cNvPr id="30" name="Text Box 7"/>
            <p:cNvSpPr txBox="1">
              <a:spLocks noChangeArrowheads="1"/>
            </p:cNvSpPr>
            <p:nvPr/>
          </p:nvSpPr>
          <p:spPr bwMode="auto">
            <a:xfrm>
              <a:off x="1031143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24" name="TextBox 23"/>
            <p:cNvSpPr txBox="1"/>
            <p:nvPr/>
          </p:nvSpPr>
          <p:spPr>
            <a:xfrm>
              <a:off x="917473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35" name="Text Box 7"/>
            <p:cNvSpPr txBox="1">
              <a:spLocks noChangeArrowheads="1"/>
            </p:cNvSpPr>
            <p:nvPr/>
          </p:nvSpPr>
          <p:spPr bwMode="auto">
            <a:xfrm>
              <a:off x="1031143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 name="TextBox 2"/>
            <p:cNvSpPr txBox="1"/>
            <p:nvPr/>
          </p:nvSpPr>
          <p:spPr>
            <a:xfrm>
              <a:off x="726343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6343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63435" y="1819656"/>
              <a:ext cx="739305" cy="400110"/>
            </a:xfrm>
            <a:prstGeom prst="rect">
              <a:avLst/>
            </a:prstGeom>
            <a:noFill/>
          </p:spPr>
          <p:txBody>
            <a:bodyPr wrap="none" rtlCol="0">
              <a:spAutoFit/>
            </a:bodyPr>
            <a:lstStyle/>
            <a:p>
              <a:r>
                <a:rPr lang="en-US" sz="2000" dirty="0">
                  <a:latin typeface="+mj-lt"/>
                </a:rPr>
                <a:t>mega</a:t>
              </a:r>
            </a:p>
          </p:txBody>
        </p:sp>
        <p:sp>
          <p:nvSpPr>
            <p:cNvPr id="8" name="TextBox 7"/>
            <p:cNvSpPr txBox="1"/>
            <p:nvPr/>
          </p:nvSpPr>
          <p:spPr>
            <a:xfrm>
              <a:off x="868077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6343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6343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4" name="TextBox 13"/>
            <p:cNvSpPr txBox="1"/>
            <p:nvPr/>
          </p:nvSpPr>
          <p:spPr>
            <a:xfrm>
              <a:off x="726343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6343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7223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5549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34657" y="1819656"/>
              <a:ext cx="604653" cy="400110"/>
            </a:xfrm>
            <a:prstGeom prst="rect">
              <a:avLst/>
            </a:prstGeom>
            <a:noFill/>
          </p:spPr>
          <p:txBody>
            <a:bodyPr wrap="none" rtlCol="0">
              <a:spAutoFit/>
            </a:bodyPr>
            <a:lstStyle/>
            <a:p>
              <a:r>
                <a:rPr lang="en-US" sz="2000" dirty="0">
                  <a:latin typeface="+mj-lt"/>
                </a:rPr>
                <a:t>1 M</a:t>
              </a:r>
            </a:p>
          </p:txBody>
        </p:sp>
        <p:sp>
          <p:nvSpPr>
            <p:cNvPr id="21" name="TextBox 20"/>
            <p:cNvSpPr txBox="1"/>
            <p:nvPr/>
          </p:nvSpPr>
          <p:spPr>
            <a:xfrm>
              <a:off x="918435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191563" y="4014216"/>
              <a:ext cx="490840" cy="400110"/>
            </a:xfrm>
            <a:prstGeom prst="rect">
              <a:avLst/>
            </a:prstGeom>
            <a:noFill/>
          </p:spPr>
          <p:txBody>
            <a:bodyPr wrap="none" rtlCol="0">
              <a:spAutoFit/>
            </a:bodyPr>
            <a:lstStyle/>
            <a:p>
              <a:r>
                <a:rPr lang="en-US" sz="2000" dirty="0">
                  <a:latin typeface="+mj-lt"/>
                </a:rPr>
                <a:t>1 c</a:t>
              </a:r>
            </a:p>
          </p:txBody>
        </p:sp>
        <p:sp>
          <p:nvSpPr>
            <p:cNvPr id="25" name="TextBox 24"/>
            <p:cNvSpPr txBox="1"/>
            <p:nvPr/>
          </p:nvSpPr>
          <p:spPr>
            <a:xfrm>
              <a:off x="918435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8435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1143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1143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1143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2" name="Text Box 7"/>
            <p:cNvSpPr txBox="1">
              <a:spLocks noChangeArrowheads="1"/>
            </p:cNvSpPr>
            <p:nvPr/>
          </p:nvSpPr>
          <p:spPr bwMode="auto">
            <a:xfrm>
              <a:off x="1031143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1143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6" name="Text Box 7"/>
            <p:cNvSpPr txBox="1">
              <a:spLocks noChangeArrowheads="1"/>
            </p:cNvSpPr>
            <p:nvPr/>
          </p:nvSpPr>
          <p:spPr bwMode="auto">
            <a:xfrm>
              <a:off x="1031143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1143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1143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3" name="TextBox 52"/>
          <p:cNvSpPr txBox="1"/>
          <p:nvPr/>
        </p:nvSpPr>
        <p:spPr>
          <a:xfrm>
            <a:off x="9549435" y="4562856"/>
            <a:ext cx="312906" cy="400110"/>
          </a:xfrm>
          <a:prstGeom prst="rect">
            <a:avLst/>
          </a:prstGeom>
          <a:noFill/>
        </p:spPr>
        <p:txBody>
          <a:bodyPr wrap="none" rtlCol="0">
            <a:spAutoFit/>
          </a:bodyPr>
          <a:lstStyle/>
          <a:p>
            <a:r>
              <a:rPr lang="en-US" sz="2000" dirty="0">
                <a:solidFill>
                  <a:srgbClr val="C00000"/>
                </a:solidFill>
                <a:latin typeface="+mj-lt"/>
              </a:rPr>
              <a:t>g</a:t>
            </a:r>
          </a:p>
        </p:txBody>
      </p:sp>
      <p:sp>
        <p:nvSpPr>
          <p:cNvPr id="54" name="TextBox 53"/>
          <p:cNvSpPr txBox="1"/>
          <p:nvPr/>
        </p:nvSpPr>
        <p:spPr>
          <a:xfrm>
            <a:off x="11302412" y="4562856"/>
            <a:ext cx="312906" cy="400110"/>
          </a:xfrm>
          <a:prstGeom prst="rect">
            <a:avLst/>
          </a:prstGeom>
          <a:noFill/>
        </p:spPr>
        <p:txBody>
          <a:bodyPr wrap="none" rtlCol="0">
            <a:spAutoFit/>
          </a:bodyPr>
          <a:lstStyle/>
          <a:p>
            <a:r>
              <a:rPr lang="en-US" sz="2000" dirty="0">
                <a:solidFill>
                  <a:srgbClr val="C00000"/>
                </a:solidFill>
                <a:latin typeface="+mj-lt"/>
              </a:rPr>
              <a:t>g</a:t>
            </a:r>
          </a:p>
        </p:txBody>
      </p:sp>
    </p:spTree>
    <p:extLst>
      <p:ext uri="{BB962C8B-B14F-4D97-AF65-F5344CB8AC3E}">
        <p14:creationId xmlns:p14="http://schemas.microsoft.com/office/powerpoint/2010/main" val="108698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48"/>
                                        </p:tgtEl>
                                        <p:attrNameLst>
                                          <p:attrName>style.opacity</p:attrName>
                                        </p:attrNameLst>
                                      </p:cBhvr>
                                      <p:to>
                                        <p:strVal val="0.2"/>
                                      </p:to>
                                    </p:set>
                                    <p:animEffect filter="image" prLst="opacity: 0.2">
                                      <p:cBhvr rctx="IE">
                                        <p:cTn id="13" dur="indefinite"/>
                                        <p:tgtEl>
                                          <p:spTgt spid="48"/>
                                        </p:tgtEl>
                                      </p:cBhvr>
                                    </p:animEffect>
                                  </p:childTnLst>
                                </p:cTn>
                              </p:par>
                              <p:par>
                                <p:cTn id="14" presetID="9" presetClass="emph" presetSubtype="0" grpId="0" nodeType="withEffect">
                                  <p:stCondLst>
                                    <p:cond delay="0"/>
                                  </p:stCondLst>
                                  <p:childTnLst>
                                    <p:set>
                                      <p:cBhvr>
                                        <p:cTn id="15" dur="indefinite"/>
                                        <p:tgtEl>
                                          <p:spTgt spid="23"/>
                                        </p:tgtEl>
                                        <p:attrNameLst>
                                          <p:attrName>style.opacity</p:attrName>
                                        </p:attrNameLst>
                                      </p:cBhvr>
                                      <p:to>
                                        <p:strVal val="0.2"/>
                                      </p:to>
                                    </p:set>
                                    <p:animEffect filter="image" prLst="opacity: 0.2">
                                      <p:cBhvr rctx="IE">
                                        <p:cTn id="16" dur="indefinite"/>
                                        <p:tgtEl>
                                          <p:spTgt spid="23"/>
                                        </p:tgtEl>
                                      </p:cBhvr>
                                    </p:animEffect>
                                  </p:childTnLst>
                                </p:cTn>
                              </p:par>
                              <p:par>
                                <p:cTn id="17" presetID="9" presetClass="emph" presetSubtype="0" grpId="0" nodeType="withEffect">
                                  <p:stCondLst>
                                    <p:cond delay="0"/>
                                  </p:stCondLst>
                                  <p:childTnLst>
                                    <p:set>
                                      <p:cBhvr>
                                        <p:cTn id="18" dur="indefinite"/>
                                        <p:tgtEl>
                                          <p:spTgt spid="34"/>
                                        </p:tgtEl>
                                        <p:attrNameLst>
                                          <p:attrName>style.opacity</p:attrName>
                                        </p:attrNameLst>
                                      </p:cBhvr>
                                      <p:to>
                                        <p:strVal val="0.2"/>
                                      </p:to>
                                    </p:set>
                                    <p:animEffect filter="image" prLst="opacity: 0.2">
                                      <p:cBhvr rctx="IE">
                                        <p:cTn id="19" dur="indefinite"/>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childTnLst>
                                    <p:set>
                                      <p:cBhvr>
                                        <p:cTn id="23" dur="indefinite"/>
                                        <p:tgtEl>
                                          <p:spTgt spid="23"/>
                                        </p:tgtEl>
                                        <p:attrNameLst>
                                          <p:attrName>style.opacity</p:attrName>
                                        </p:attrNameLst>
                                      </p:cBhvr>
                                      <p:to>
                                        <p:strVal val="1"/>
                                      </p:to>
                                    </p:set>
                                    <p:animEffect filter="image" prLst="opacity: 1">
                                      <p:cBhvr rctx="IE">
                                        <p:cTn id="24" dur="indefinite"/>
                                        <p:tgtEl>
                                          <p:spTgt spid="23"/>
                                        </p:tgtEl>
                                      </p:cBhvr>
                                    </p:animEffect>
                                  </p:childTnLst>
                                </p:cTn>
                              </p:par>
                              <p:par>
                                <p:cTn id="25" presetID="9" presetClass="emph" presetSubtype="0" grpId="1" nodeType="withEffect">
                                  <p:stCondLst>
                                    <p:cond delay="0"/>
                                  </p:stCondLst>
                                  <p:childTnLst>
                                    <p:set>
                                      <p:cBhvr>
                                        <p:cTn id="26" dur="indefinite"/>
                                        <p:tgtEl>
                                          <p:spTgt spid="34"/>
                                        </p:tgtEl>
                                        <p:attrNameLst>
                                          <p:attrName>style.opacity</p:attrName>
                                        </p:attrNameLst>
                                      </p:cBhvr>
                                      <p:to>
                                        <p:strVal val="1"/>
                                      </p:to>
                                    </p:set>
                                    <p:animEffect filter="image" prLst="opacity: 1">
                                      <p:cBhvr rctx="IE">
                                        <p:cTn id="27" dur="indefinite"/>
                                        <p:tgtEl>
                                          <p:spTgt spid="34"/>
                                        </p:tgtEl>
                                      </p:cBhvr>
                                    </p:animEffect>
                                  </p:childTnLst>
                                </p:cTn>
                              </p:par>
                              <p:par>
                                <p:cTn id="28" presetID="15" presetClass="emph" presetSubtype="0" grpId="2" nodeType="withEffect">
                                  <p:stCondLst>
                                    <p:cond delay="0"/>
                                  </p:stCondLst>
                                  <p:childTnLst>
                                    <p:set>
                                      <p:cBhvr override="childStyle">
                                        <p:cTn id="29" dur="indefinite"/>
                                        <p:tgtEl>
                                          <p:spTgt spid="23"/>
                                        </p:tgtEl>
                                        <p:attrNameLst>
                                          <p:attrName>style.fontWeight</p:attrName>
                                        </p:attrNameLst>
                                      </p:cBhvr>
                                      <p:to>
                                        <p:strVal val="bold"/>
                                      </p:to>
                                    </p:set>
                                  </p:childTnLst>
                                </p:cTn>
                              </p:par>
                              <p:par>
                                <p:cTn id="30" presetID="15" presetClass="emph" presetSubtype="0" grpId="2" nodeType="withEffect">
                                  <p:stCondLst>
                                    <p:cond delay="0"/>
                                  </p:stCondLst>
                                  <p:childTnLst>
                                    <p:set>
                                      <p:cBhvr override="childStyle">
                                        <p:cTn id="31" dur="indefinite"/>
                                        <p:tgtEl>
                                          <p:spTgt spid="34"/>
                                        </p:tgtEl>
                                        <p:attrNameLst>
                                          <p:attrName>style.fontWeight</p:attrName>
                                        </p:attrNameLst>
                                      </p:cBhvr>
                                      <p:to>
                                        <p:strVal val="bold"/>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0"/>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endCondLst>
                                    <p:cond evt="onNext" delay="0">
                                      <p:tgtEl>
                                        <p:sldTgt/>
                                      </p:tgtEl>
                                    </p:cond>
                                  </p:endCondLst>
                                  <p:childTnLst>
                                    <p:set>
                                      <p:cBhvr>
                                        <p:cTn id="61" dur="1" fill="hold">
                                          <p:stCondLst>
                                            <p:cond delay="0"/>
                                          </p:stCondLst>
                                        </p:cTn>
                                        <p:tgtEl>
                                          <p:spTgt spid="53"/>
                                        </p:tgtEl>
                                        <p:attrNameLst>
                                          <p:attrName>style.visibility</p:attrName>
                                        </p:attrNameLst>
                                      </p:cBhvr>
                                      <p:to>
                                        <p:strVal val="hidden"/>
                                      </p:to>
                                    </p:set>
                                  </p:childTnLst>
                                </p:cTn>
                              </p:par>
                              <p:par>
                                <p:cTn id="62" presetID="1" presetClass="exit" presetSubtype="0" fill="hold" grpId="1" nodeType="withEffect">
                                  <p:stCondLst>
                                    <p:cond delay="0"/>
                                  </p:stCondLst>
                                  <p:endCondLst>
                                    <p:cond evt="onNext" delay="0">
                                      <p:tgtEl>
                                        <p:sldTgt/>
                                      </p:tgtEl>
                                    </p:cond>
                                  </p:endCondLst>
                                  <p:childTnLst>
                                    <p:set>
                                      <p:cBhvr>
                                        <p:cTn id="63" dur="1" fill="hold">
                                          <p:stCondLst>
                                            <p:cond delay="0"/>
                                          </p:stCondLst>
                                        </p:cTn>
                                        <p:tgtEl>
                                          <p:spTgt spid="54"/>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43"/>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0"/>
                                          </p:stCondLst>
                                        </p:cTn>
                                        <p:tgtEl>
                                          <p:spTgt spid="12"/>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childTnLst>
                                </p:cTn>
                              </p:par>
                              <p:par>
                                <p:cTn id="72" presetID="1" presetClass="exit" presetSubtype="0" fill="hold" grpId="1" nodeType="withEffect">
                                  <p:stCondLst>
                                    <p:cond delay="0"/>
                                  </p:stCondLst>
                                  <p:childTnLst>
                                    <p:set>
                                      <p:cBhvr>
                                        <p:cTn id="73" dur="1" fill="hold">
                                          <p:stCondLst>
                                            <p:cond delay="0"/>
                                          </p:stCondLst>
                                        </p:cTn>
                                        <p:tgtEl>
                                          <p:spTgt spid="44"/>
                                        </p:tgtEl>
                                        <p:attrNameLst>
                                          <p:attrName>style.visibility</p:attrName>
                                        </p:attrNameLst>
                                      </p:cBhvr>
                                      <p:to>
                                        <p:strVal val="hidden"/>
                                      </p:to>
                                    </p:set>
                                  </p:childTnLst>
                                </p:cTn>
                              </p:par>
                              <p:par>
                                <p:cTn id="74" presetID="1" presetClass="entr" presetSubtype="0" fill="hold" grpId="2" nodeType="withEffect">
                                  <p:stCondLst>
                                    <p:cond delay="0"/>
                                  </p:stCondLst>
                                  <p:childTnLst>
                                    <p:set>
                                      <p:cBhvr>
                                        <p:cTn id="75" dur="1" fill="hold">
                                          <p:stCondLst>
                                            <p:cond delay="0"/>
                                          </p:stCondLst>
                                        </p:cTn>
                                        <p:tgtEl>
                                          <p:spTgt spid="4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49"/>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childTnLst>
                                </p:cTn>
                              </p:par>
                              <p:par>
                                <p:cTn id="84" presetID="1" presetClass="exit" presetSubtype="0" fill="hold" nodeType="with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grpId="2" nodeType="with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par>
                                <p:cTn id="88" presetID="1" presetClass="entr" presetSubtype="0" fill="hold" grpId="2" nodeType="withEffect">
                                  <p:stCondLst>
                                    <p:cond delay="0"/>
                                  </p:stCondLst>
                                  <p:childTnLst>
                                    <p:set>
                                      <p:cBhvr>
                                        <p:cTn id="89" dur="1" fill="hold">
                                          <p:stCondLst>
                                            <p:cond delay="0"/>
                                          </p:stCondLst>
                                        </p:cTn>
                                        <p:tgtEl>
                                          <p:spTgt spid="54"/>
                                        </p:tgtEl>
                                        <p:attrNameLst>
                                          <p:attrName>style.visibility</p:attrName>
                                        </p:attrNameLst>
                                      </p:cBhvr>
                                      <p:to>
                                        <p:strVal val="visible"/>
                                      </p:to>
                                    </p:set>
                                  </p:childTnLst>
                                </p:cTn>
                              </p:par>
                              <p:par>
                                <p:cTn id="90" presetID="1" presetClass="exit" presetSubtype="0" fill="hold" grpId="3" nodeType="withEffect">
                                  <p:stCondLst>
                                    <p:cond delay="0"/>
                                  </p:stCondLst>
                                  <p:childTnLst>
                                    <p:set>
                                      <p:cBhvr>
                                        <p:cTn id="91" dur="1" fill="hold">
                                          <p:stCondLst>
                                            <p:cond delay="0"/>
                                          </p:stCondLst>
                                        </p:cTn>
                                        <p:tgtEl>
                                          <p:spTgt spid="40"/>
                                        </p:tgtEl>
                                        <p:attrNameLst>
                                          <p:attrName>style.visibility</p:attrName>
                                        </p:attrNameLst>
                                      </p:cBhvr>
                                      <p:to>
                                        <p:strVal val="hidden"/>
                                      </p:to>
                                    </p:set>
                                  </p:childTnLst>
                                </p:cTn>
                              </p:par>
                              <p:par>
                                <p:cTn id="92" presetID="1" presetClass="entr" presetSubtype="0" fill="hold" grpId="2" nodeType="withEffect">
                                  <p:stCondLst>
                                    <p:cond delay="0"/>
                                  </p:stCondLst>
                                  <p:childTnLst>
                                    <p:set>
                                      <p:cBhvr>
                                        <p:cTn id="9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0" grpId="1"/>
      <p:bldP spid="40" grpId="2"/>
      <p:bldP spid="40" grpId="3"/>
      <p:bldP spid="44" grpId="0"/>
      <p:bldP spid="44" grpId="1"/>
      <p:bldP spid="44" grpId="2"/>
      <p:bldP spid="23" grpId="0"/>
      <p:bldP spid="23" grpId="1"/>
      <p:bldP spid="23" grpId="2"/>
      <p:bldP spid="34" grpId="0"/>
      <p:bldP spid="34" grpId="1"/>
      <p:bldP spid="34" grpId="2"/>
      <p:bldP spid="53" grpId="0"/>
      <p:bldP spid="53" grpId="1"/>
      <p:bldP spid="53" grpId="2"/>
      <p:bldP spid="54" grpId="0"/>
      <p:bldP spid="54" grpId="1"/>
      <p:bldP spid="5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a:extLst>
              <a:ext uri="{FF2B5EF4-FFF2-40B4-BE49-F238E27FC236}">
                <a16:creationId xmlns:a16="http://schemas.microsoft.com/office/drawing/2014/main" id="{7522AD6C-639D-4858-ACC0-697C4E54E427}"/>
              </a:ext>
            </a:extLst>
          </p:cNvPr>
          <p:cNvGraphicFramePr>
            <a:graphicFrameLocks noChangeAspect="1"/>
          </p:cNvGraphicFramePr>
          <p:nvPr>
            <p:extLst>
              <p:ext uri="{D42A27DB-BD31-4B8C-83A1-F6EECF244321}">
                <p14:modId xmlns:p14="http://schemas.microsoft.com/office/powerpoint/2010/main" val="1166973967"/>
              </p:ext>
            </p:extLst>
          </p:nvPr>
        </p:nvGraphicFramePr>
        <p:xfrm>
          <a:off x="1995488" y="3456432"/>
          <a:ext cx="3200400" cy="914400"/>
        </p:xfrm>
        <a:graphic>
          <a:graphicData uri="http://schemas.openxmlformats.org/presentationml/2006/ole">
            <mc:AlternateContent xmlns:mc="http://schemas.openxmlformats.org/markup-compatibility/2006">
              <mc:Choice xmlns:v="urn:schemas-microsoft-com:vml" Requires="v">
                <p:oleObj name="Equation" r:id="rId3" imgW="1422360" imgH="406080" progId="Equation.DSMT4">
                  <p:embed/>
                </p:oleObj>
              </mc:Choice>
              <mc:Fallback>
                <p:oleObj name="Equation" r:id="rId3" imgW="1422360" imgH="406080" progId="Equation.DSMT4">
                  <p:embed/>
                  <p:pic>
                    <p:nvPicPr>
                      <p:cNvPr id="47" name="Object 46">
                        <a:extLst>
                          <a:ext uri="{FF2B5EF4-FFF2-40B4-BE49-F238E27FC236}">
                            <a16:creationId xmlns:a16="http://schemas.microsoft.com/office/drawing/2014/main" id="{7522AD6C-639D-4858-ACC0-697C4E54E427}"/>
                          </a:ext>
                        </a:extLst>
                      </p:cNvPr>
                      <p:cNvPicPr/>
                      <p:nvPr/>
                    </p:nvPicPr>
                    <p:blipFill>
                      <a:blip r:embed="rId4"/>
                      <a:stretch>
                        <a:fillRect/>
                      </a:stretch>
                    </p:blipFill>
                    <p:spPr>
                      <a:xfrm>
                        <a:off x="1995488" y="3456432"/>
                        <a:ext cx="3200400" cy="914400"/>
                      </a:xfrm>
                      <a:prstGeom prst="rect">
                        <a:avLst/>
                      </a:prstGeom>
                    </p:spPr>
                  </p:pic>
                </p:oleObj>
              </mc:Fallback>
            </mc:AlternateContent>
          </a:graphicData>
        </a:graphic>
      </p:graphicFrame>
      <p:sp>
        <p:nvSpPr>
          <p:cNvPr id="57" name="Text Box 2"/>
          <p:cNvSpPr txBox="1">
            <a:spLocks noChangeArrowheads="1"/>
          </p:cNvSpPr>
          <p:nvPr/>
        </p:nvSpPr>
        <p:spPr bwMode="auto">
          <a:xfrm>
            <a:off x="822431" y="2898648"/>
            <a:ext cx="18277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kilometer</a:t>
            </a:r>
          </a:p>
        </p:txBody>
      </p:sp>
      <p:sp>
        <p:nvSpPr>
          <p:cNvPr id="58" name="Text Box 4"/>
          <p:cNvSpPr txBox="1">
            <a:spLocks noChangeArrowheads="1"/>
          </p:cNvSpPr>
          <p:nvPr/>
        </p:nvSpPr>
        <p:spPr bwMode="auto">
          <a:xfrm>
            <a:off x="822431" y="2898648"/>
            <a:ext cx="18485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a:t>
            </a:r>
            <a:r>
              <a:rPr lang="en-US" sz="2800" b="1" dirty="0">
                <a:solidFill>
                  <a:srgbClr val="00B050"/>
                </a:solidFill>
              </a:rPr>
              <a:t>kilo</a:t>
            </a:r>
            <a:r>
              <a:rPr lang="en-US" sz="2800" dirty="0"/>
              <a:t>meter</a:t>
            </a:r>
          </a:p>
        </p:txBody>
      </p:sp>
      <p:grpSp>
        <p:nvGrpSpPr>
          <p:cNvPr id="59" name="Group 58"/>
          <p:cNvGrpSpPr/>
          <p:nvPr/>
        </p:nvGrpSpPr>
        <p:grpSpPr>
          <a:xfrm>
            <a:off x="2897246" y="2898648"/>
            <a:ext cx="2975078" cy="523220"/>
            <a:chOff x="2368612" y="2420890"/>
            <a:chExt cx="2975078" cy="523220"/>
          </a:xfrm>
        </p:grpSpPr>
        <p:sp>
          <p:nvSpPr>
            <p:cNvPr id="60" name="Text Box 6"/>
            <p:cNvSpPr txBox="1">
              <a:spLocks noChangeArrowheads="1"/>
            </p:cNvSpPr>
            <p:nvPr/>
          </p:nvSpPr>
          <p:spPr bwMode="auto">
            <a:xfrm>
              <a:off x="2368612" y="2420890"/>
              <a:ext cx="13740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b="1" dirty="0">
                  <a:solidFill>
                    <a:srgbClr val="00B050"/>
                  </a:solidFill>
                </a:rPr>
                <a:t>k</a:t>
              </a:r>
              <a:r>
                <a:rPr lang="en-US" sz="2800" dirty="0">
                  <a:solidFill>
                    <a:schemeClr val="bg2"/>
                  </a:solidFill>
                </a:rPr>
                <a:t>m</a:t>
              </a:r>
            </a:p>
          </p:txBody>
        </p:sp>
        <p:sp>
          <p:nvSpPr>
            <p:cNvPr id="61" name="Text Box 7"/>
            <p:cNvSpPr txBox="1">
              <a:spLocks noChangeArrowheads="1"/>
            </p:cNvSpPr>
            <p:nvPr/>
          </p:nvSpPr>
          <p:spPr bwMode="auto">
            <a:xfrm>
              <a:off x="3660216" y="2420890"/>
              <a:ext cx="16834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dirty="0">
                  <a:solidFill>
                    <a:schemeClr val="bg2"/>
                  </a:solidFill>
                </a:rPr>
                <a:t>m</a:t>
              </a:r>
            </a:p>
          </p:txBody>
        </p:sp>
      </p:grpSp>
      <p:sp>
        <p:nvSpPr>
          <p:cNvPr id="63" name="Text Box 4"/>
          <p:cNvSpPr txBox="1">
            <a:spLocks noChangeArrowheads="1"/>
          </p:cNvSpPr>
          <p:nvPr/>
        </p:nvSpPr>
        <p:spPr bwMode="auto">
          <a:xfrm>
            <a:off x="822431" y="2898648"/>
            <a:ext cx="19078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kilo</a:t>
            </a:r>
            <a:r>
              <a:rPr lang="en-US" sz="2800" b="1" dirty="0">
                <a:solidFill>
                  <a:srgbClr val="C00000"/>
                </a:solidFill>
              </a:rPr>
              <a:t>meter</a:t>
            </a:r>
          </a:p>
        </p:txBody>
      </p:sp>
      <p:grpSp>
        <p:nvGrpSpPr>
          <p:cNvPr id="64" name="Group 63"/>
          <p:cNvGrpSpPr/>
          <p:nvPr/>
        </p:nvGrpSpPr>
        <p:grpSpPr>
          <a:xfrm>
            <a:off x="2897246" y="2898648"/>
            <a:ext cx="3002329" cy="523220"/>
            <a:chOff x="2362200" y="3009407"/>
            <a:chExt cx="3002329" cy="523220"/>
          </a:xfrm>
        </p:grpSpPr>
        <p:sp>
          <p:nvSpPr>
            <p:cNvPr id="65" name="Text Box 6"/>
            <p:cNvSpPr txBox="1">
              <a:spLocks noChangeArrowheads="1"/>
            </p:cNvSpPr>
            <p:nvPr/>
          </p:nvSpPr>
          <p:spPr bwMode="auto">
            <a:xfrm>
              <a:off x="2362200" y="3009407"/>
              <a:ext cx="13740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dirty="0">
                  <a:solidFill>
                    <a:srgbClr val="00B050"/>
                  </a:solidFill>
                </a:rPr>
                <a:t>k</a:t>
              </a:r>
              <a:r>
                <a:rPr lang="en-US" sz="2800" b="1" dirty="0">
                  <a:solidFill>
                    <a:srgbClr val="C00000"/>
                  </a:solidFill>
                </a:rPr>
                <a:t>m</a:t>
              </a:r>
            </a:p>
          </p:txBody>
        </p:sp>
        <p:sp>
          <p:nvSpPr>
            <p:cNvPr id="66" name="Text Box 7"/>
            <p:cNvSpPr txBox="1">
              <a:spLocks noChangeArrowheads="1"/>
            </p:cNvSpPr>
            <p:nvPr/>
          </p:nvSpPr>
          <p:spPr bwMode="auto">
            <a:xfrm>
              <a:off x="3660216" y="3009407"/>
              <a:ext cx="1704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b="1" dirty="0">
                  <a:solidFill>
                    <a:srgbClr val="C00000"/>
                  </a:solidFill>
                </a:rPr>
                <a:t>m</a:t>
              </a:r>
            </a:p>
          </p:txBody>
        </p:sp>
      </p:grpSp>
      <p:sp>
        <p:nvSpPr>
          <p:cNvPr id="7" name="TextBox 6"/>
          <p:cNvSpPr txBox="1"/>
          <p:nvPr/>
        </p:nvSpPr>
        <p:spPr>
          <a:xfrm>
            <a:off x="7263435" y="2368296"/>
            <a:ext cx="582211" cy="400110"/>
          </a:xfrm>
          <a:prstGeom prst="rect">
            <a:avLst/>
          </a:prstGeom>
          <a:noFill/>
        </p:spPr>
        <p:txBody>
          <a:bodyPr wrap="none" rtlCol="0">
            <a:spAutoFit/>
          </a:bodyPr>
          <a:lstStyle/>
          <a:p>
            <a:r>
              <a:rPr lang="en-US" sz="2000" dirty="0">
                <a:latin typeface="+mj-lt"/>
              </a:rPr>
              <a:t>kilo</a:t>
            </a:r>
          </a:p>
        </p:txBody>
      </p:sp>
      <p:sp>
        <p:nvSpPr>
          <p:cNvPr id="19" name="TextBox 18"/>
          <p:cNvSpPr txBox="1"/>
          <p:nvPr/>
        </p:nvSpPr>
        <p:spPr>
          <a:xfrm>
            <a:off x="9184350" y="2368296"/>
            <a:ext cx="505267" cy="400110"/>
          </a:xfrm>
          <a:prstGeom prst="rect">
            <a:avLst/>
          </a:prstGeom>
          <a:noFill/>
        </p:spPr>
        <p:txBody>
          <a:bodyPr wrap="none" rtlCol="0">
            <a:spAutoFit/>
          </a:bodyPr>
          <a:lstStyle/>
          <a:p>
            <a:r>
              <a:rPr lang="en-US" sz="2000" dirty="0">
                <a:latin typeface="+mj-lt"/>
              </a:rPr>
              <a:t>1 k</a:t>
            </a:r>
          </a:p>
        </p:txBody>
      </p:sp>
      <p:sp>
        <p:nvSpPr>
          <p:cNvPr id="30" name="Text Box 7"/>
          <p:cNvSpPr txBox="1">
            <a:spLocks noChangeArrowheads="1"/>
          </p:cNvSpPr>
          <p:nvPr/>
        </p:nvSpPr>
        <p:spPr bwMode="auto">
          <a:xfrm>
            <a:off x="1031143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The Metric System</a:t>
            </a:r>
          </a:p>
        </p:txBody>
      </p:sp>
      <p:grpSp>
        <p:nvGrpSpPr>
          <p:cNvPr id="31" name="Group 30">
            <a:extLst>
              <a:ext uri="{FF2B5EF4-FFF2-40B4-BE49-F238E27FC236}">
                <a16:creationId xmlns:a16="http://schemas.microsoft.com/office/drawing/2014/main" id="{AAF3DE03-E3BD-4B42-873C-18B3DB5C9F7F}"/>
              </a:ext>
            </a:extLst>
          </p:cNvPr>
          <p:cNvGrpSpPr/>
          <p:nvPr/>
        </p:nvGrpSpPr>
        <p:grpSpPr>
          <a:xfrm>
            <a:off x="7263435" y="722376"/>
            <a:ext cx="4252176" cy="5886510"/>
            <a:chOff x="7263435" y="722376"/>
            <a:chExt cx="4252176" cy="5886510"/>
          </a:xfrm>
        </p:grpSpPr>
        <p:sp>
          <p:nvSpPr>
            <p:cNvPr id="11" name="TextBox 10"/>
            <p:cNvSpPr txBox="1"/>
            <p:nvPr/>
          </p:nvSpPr>
          <p:spPr>
            <a:xfrm>
              <a:off x="726343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7263435" y="5111496"/>
              <a:ext cx="780983" cy="400110"/>
            </a:xfrm>
            <a:prstGeom prst="rect">
              <a:avLst/>
            </a:prstGeom>
            <a:noFill/>
          </p:spPr>
          <p:txBody>
            <a:bodyPr wrap="none" rtlCol="0">
              <a:spAutoFit/>
            </a:bodyPr>
            <a:lstStyle/>
            <a:p>
              <a:r>
                <a:rPr lang="en-US" sz="2000" dirty="0">
                  <a:latin typeface="+mj-lt"/>
                </a:rPr>
                <a:t>micro</a:t>
              </a:r>
            </a:p>
          </p:txBody>
        </p:sp>
        <p:sp>
          <p:nvSpPr>
            <p:cNvPr id="23" name="TextBox 22"/>
            <p:cNvSpPr txBox="1"/>
            <p:nvPr/>
          </p:nvSpPr>
          <p:spPr>
            <a:xfrm>
              <a:off x="9149084" y="4562856"/>
              <a:ext cx="575799" cy="400110"/>
            </a:xfrm>
            <a:prstGeom prst="rect">
              <a:avLst/>
            </a:prstGeom>
            <a:noFill/>
          </p:spPr>
          <p:txBody>
            <a:bodyPr wrap="none" rtlCol="0">
              <a:spAutoFit/>
            </a:bodyPr>
            <a:lstStyle/>
            <a:p>
              <a:r>
                <a:rPr lang="en-US" sz="2000" dirty="0">
                  <a:latin typeface="+mj-lt"/>
                </a:rPr>
                <a:t>1 m</a:t>
              </a:r>
            </a:p>
          </p:txBody>
        </p:sp>
        <p:sp>
          <p:nvSpPr>
            <p:cNvPr id="34" name="Text Box 7"/>
            <p:cNvSpPr txBox="1">
              <a:spLocks noChangeArrowheads="1"/>
            </p:cNvSpPr>
            <p:nvPr/>
          </p:nvSpPr>
          <p:spPr bwMode="auto">
            <a:xfrm>
              <a:off x="1031143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24" name="TextBox 23"/>
            <p:cNvSpPr txBox="1"/>
            <p:nvPr/>
          </p:nvSpPr>
          <p:spPr>
            <a:xfrm>
              <a:off x="917473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35" name="Text Box 7"/>
            <p:cNvSpPr txBox="1">
              <a:spLocks noChangeArrowheads="1"/>
            </p:cNvSpPr>
            <p:nvPr/>
          </p:nvSpPr>
          <p:spPr bwMode="auto">
            <a:xfrm>
              <a:off x="1031143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 name="TextBox 2"/>
            <p:cNvSpPr txBox="1"/>
            <p:nvPr/>
          </p:nvSpPr>
          <p:spPr>
            <a:xfrm>
              <a:off x="726343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6343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63435" y="1819656"/>
              <a:ext cx="739305" cy="400110"/>
            </a:xfrm>
            <a:prstGeom prst="rect">
              <a:avLst/>
            </a:prstGeom>
            <a:noFill/>
          </p:spPr>
          <p:txBody>
            <a:bodyPr wrap="none" rtlCol="0">
              <a:spAutoFit/>
            </a:bodyPr>
            <a:lstStyle/>
            <a:p>
              <a:r>
                <a:rPr lang="en-US" sz="2000" dirty="0">
                  <a:latin typeface="+mj-lt"/>
                </a:rPr>
                <a:t>mega</a:t>
              </a:r>
            </a:p>
          </p:txBody>
        </p:sp>
        <p:sp>
          <p:nvSpPr>
            <p:cNvPr id="8" name="TextBox 7"/>
            <p:cNvSpPr txBox="1"/>
            <p:nvPr/>
          </p:nvSpPr>
          <p:spPr>
            <a:xfrm>
              <a:off x="868077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6343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6343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4" name="TextBox 13"/>
            <p:cNvSpPr txBox="1"/>
            <p:nvPr/>
          </p:nvSpPr>
          <p:spPr>
            <a:xfrm>
              <a:off x="726343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6343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7223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5549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34657" y="1819656"/>
              <a:ext cx="604653" cy="400110"/>
            </a:xfrm>
            <a:prstGeom prst="rect">
              <a:avLst/>
            </a:prstGeom>
            <a:noFill/>
          </p:spPr>
          <p:txBody>
            <a:bodyPr wrap="none" rtlCol="0">
              <a:spAutoFit/>
            </a:bodyPr>
            <a:lstStyle/>
            <a:p>
              <a:r>
                <a:rPr lang="en-US" sz="2000" dirty="0">
                  <a:latin typeface="+mj-lt"/>
                </a:rPr>
                <a:t>1 M</a:t>
              </a:r>
            </a:p>
          </p:txBody>
        </p:sp>
        <p:sp>
          <p:nvSpPr>
            <p:cNvPr id="21" name="TextBox 20"/>
            <p:cNvSpPr txBox="1"/>
            <p:nvPr/>
          </p:nvSpPr>
          <p:spPr>
            <a:xfrm>
              <a:off x="918435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191563" y="4014216"/>
              <a:ext cx="490840" cy="400110"/>
            </a:xfrm>
            <a:prstGeom prst="rect">
              <a:avLst/>
            </a:prstGeom>
            <a:noFill/>
          </p:spPr>
          <p:txBody>
            <a:bodyPr wrap="none" rtlCol="0">
              <a:spAutoFit/>
            </a:bodyPr>
            <a:lstStyle/>
            <a:p>
              <a:r>
                <a:rPr lang="en-US" sz="2000" dirty="0">
                  <a:latin typeface="+mj-lt"/>
                </a:rPr>
                <a:t>1 c</a:t>
              </a:r>
            </a:p>
          </p:txBody>
        </p:sp>
        <p:sp>
          <p:nvSpPr>
            <p:cNvPr id="25" name="TextBox 24"/>
            <p:cNvSpPr txBox="1"/>
            <p:nvPr/>
          </p:nvSpPr>
          <p:spPr>
            <a:xfrm>
              <a:off x="918435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8435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1143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1143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1143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2" name="Text Box 7"/>
            <p:cNvSpPr txBox="1">
              <a:spLocks noChangeArrowheads="1"/>
            </p:cNvSpPr>
            <p:nvPr/>
          </p:nvSpPr>
          <p:spPr bwMode="auto">
            <a:xfrm>
              <a:off x="1031143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1143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6" name="Text Box 7"/>
            <p:cNvSpPr txBox="1">
              <a:spLocks noChangeArrowheads="1"/>
            </p:cNvSpPr>
            <p:nvPr/>
          </p:nvSpPr>
          <p:spPr bwMode="auto">
            <a:xfrm>
              <a:off x="1031143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1143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1143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graphicFrame>
        <p:nvGraphicFramePr>
          <p:cNvPr id="62" name="Object 8"/>
          <p:cNvGraphicFramePr>
            <a:graphicFrameLocks noChangeAspect="1"/>
          </p:cNvGraphicFramePr>
          <p:nvPr>
            <p:extLst>
              <p:ext uri="{D42A27DB-BD31-4B8C-83A1-F6EECF244321}">
                <p14:modId xmlns:p14="http://schemas.microsoft.com/office/powerpoint/2010/main" val="1377830416"/>
              </p:ext>
            </p:extLst>
          </p:nvPr>
        </p:nvGraphicFramePr>
        <p:xfrm>
          <a:off x="1995488" y="3456432"/>
          <a:ext cx="3199503" cy="914400"/>
        </p:xfrm>
        <a:graphic>
          <a:graphicData uri="http://schemas.openxmlformats.org/presentationml/2006/ole">
            <mc:AlternateContent xmlns:mc="http://schemas.openxmlformats.org/markup-compatibility/2006">
              <mc:Choice xmlns:v="urn:schemas-microsoft-com:vml" Requires="v">
                <p:oleObj name="Equation" r:id="rId5" imgW="1422360" imgH="406080" progId="Equation.DSMT4">
                  <p:embed/>
                </p:oleObj>
              </mc:Choice>
              <mc:Fallback>
                <p:oleObj name="Equation" r:id="rId5" imgW="1422360" imgH="406080" progId="Equation.DSMT4">
                  <p:embed/>
                  <p:pic>
                    <p:nvPicPr>
                      <p:cNvPr id="62" name="Object 8"/>
                      <p:cNvPicPr>
                        <a:picLocks noChangeAspect="1" noChangeArrowheads="1"/>
                      </p:cNvPicPr>
                      <p:nvPr/>
                    </p:nvPicPr>
                    <p:blipFill>
                      <a:blip r:embed="rId6"/>
                      <a:srcRect/>
                      <a:stretch>
                        <a:fillRect/>
                      </a:stretch>
                    </p:blipFill>
                    <p:spPr bwMode="auto">
                      <a:xfrm>
                        <a:off x="1995488" y="3456432"/>
                        <a:ext cx="319950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 name="TextBox 66"/>
          <p:cNvSpPr txBox="1"/>
          <p:nvPr/>
        </p:nvSpPr>
        <p:spPr>
          <a:xfrm>
            <a:off x="9525950" y="236829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68" name="TextBox 67"/>
          <p:cNvSpPr txBox="1"/>
          <p:nvPr/>
        </p:nvSpPr>
        <p:spPr>
          <a:xfrm>
            <a:off x="11198962" y="2368296"/>
            <a:ext cx="383438" cy="400110"/>
          </a:xfrm>
          <a:prstGeom prst="rect">
            <a:avLst/>
          </a:prstGeom>
          <a:noFill/>
        </p:spPr>
        <p:txBody>
          <a:bodyPr wrap="none" rtlCol="0">
            <a:spAutoFit/>
          </a:bodyPr>
          <a:lstStyle/>
          <a:p>
            <a:r>
              <a:rPr lang="en-US" sz="2000" dirty="0">
                <a:solidFill>
                  <a:srgbClr val="C00000"/>
                </a:solidFill>
                <a:latin typeface="+mj-lt"/>
              </a:rPr>
              <a:t>m</a:t>
            </a:r>
          </a:p>
        </p:txBody>
      </p:sp>
      <p:grpSp>
        <p:nvGrpSpPr>
          <p:cNvPr id="20" name="Group 19">
            <a:extLst>
              <a:ext uri="{FF2B5EF4-FFF2-40B4-BE49-F238E27FC236}">
                <a16:creationId xmlns:a16="http://schemas.microsoft.com/office/drawing/2014/main" id="{2BDEF459-AB74-4D7F-ABAA-17D90F4AC63D}"/>
              </a:ext>
            </a:extLst>
          </p:cNvPr>
          <p:cNvGrpSpPr/>
          <p:nvPr/>
        </p:nvGrpSpPr>
        <p:grpSpPr>
          <a:xfrm>
            <a:off x="822431" y="838200"/>
            <a:ext cx="5077144" cy="1409700"/>
            <a:chOff x="822431" y="838200"/>
            <a:chExt cx="5077144" cy="1409700"/>
          </a:xfrm>
        </p:grpSpPr>
        <p:grpSp>
          <p:nvGrpSpPr>
            <p:cNvPr id="79" name="Group 78">
              <a:extLst>
                <a:ext uri="{FF2B5EF4-FFF2-40B4-BE49-F238E27FC236}">
                  <a16:creationId xmlns:a16="http://schemas.microsoft.com/office/drawing/2014/main" id="{EE4B8EE1-4101-424C-8522-7B1E061AD959}"/>
                </a:ext>
              </a:extLst>
            </p:cNvPr>
            <p:cNvGrpSpPr/>
            <p:nvPr/>
          </p:nvGrpSpPr>
          <p:grpSpPr>
            <a:xfrm>
              <a:off x="2897246" y="838200"/>
              <a:ext cx="3002329" cy="523220"/>
              <a:chOff x="2362200" y="3009407"/>
              <a:chExt cx="3002329" cy="523220"/>
            </a:xfrm>
          </p:grpSpPr>
          <p:sp>
            <p:nvSpPr>
              <p:cNvPr id="80" name="Text Box 7">
                <a:extLst>
                  <a:ext uri="{FF2B5EF4-FFF2-40B4-BE49-F238E27FC236}">
                    <a16:creationId xmlns:a16="http://schemas.microsoft.com/office/drawing/2014/main" id="{4E313223-5F34-4DE4-BD58-74A947F44867}"/>
                  </a:ext>
                </a:extLst>
              </p:cNvPr>
              <p:cNvSpPr txBox="1">
                <a:spLocks noChangeArrowheads="1"/>
              </p:cNvSpPr>
              <p:nvPr/>
            </p:nvSpPr>
            <p:spPr bwMode="auto">
              <a:xfrm>
                <a:off x="3660216" y="3009407"/>
                <a:ext cx="1704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b="1" dirty="0">
                    <a:solidFill>
                      <a:srgbClr val="C00000"/>
                    </a:solidFill>
                  </a:rPr>
                  <a:t>g</a:t>
                </a:r>
              </a:p>
            </p:txBody>
          </p:sp>
          <p:sp>
            <p:nvSpPr>
              <p:cNvPr id="83" name="Text Box 6">
                <a:extLst>
                  <a:ext uri="{FF2B5EF4-FFF2-40B4-BE49-F238E27FC236}">
                    <a16:creationId xmlns:a16="http://schemas.microsoft.com/office/drawing/2014/main" id="{4C8D867A-A73E-468D-9FC6-F6EB623476FE}"/>
                  </a:ext>
                </a:extLst>
              </p:cNvPr>
              <p:cNvSpPr txBox="1">
                <a:spLocks noChangeArrowheads="1"/>
              </p:cNvSpPr>
              <p:nvPr/>
            </p:nvSpPr>
            <p:spPr bwMode="auto">
              <a:xfrm>
                <a:off x="2362200" y="3009407"/>
                <a:ext cx="13805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dirty="0">
                    <a:solidFill>
                      <a:schemeClr val="accent6">
                        <a:lumMod val="75000"/>
                      </a:schemeClr>
                    </a:solidFill>
                  </a:rPr>
                  <a:t>m</a:t>
                </a:r>
                <a:r>
                  <a:rPr lang="en-US" sz="2800" b="1" dirty="0">
                    <a:solidFill>
                      <a:srgbClr val="C00000"/>
                    </a:solidFill>
                  </a:rPr>
                  <a:t>g</a:t>
                </a:r>
              </a:p>
            </p:txBody>
          </p:sp>
        </p:grpSp>
        <p:sp>
          <p:nvSpPr>
            <p:cNvPr id="84" name="Text Box 4">
              <a:extLst>
                <a:ext uri="{FF2B5EF4-FFF2-40B4-BE49-F238E27FC236}">
                  <a16:creationId xmlns:a16="http://schemas.microsoft.com/office/drawing/2014/main" id="{432F03E1-A998-4329-B31D-66AAFEC20482}"/>
                </a:ext>
              </a:extLst>
            </p:cNvPr>
            <p:cNvSpPr txBox="1">
              <a:spLocks noChangeArrowheads="1"/>
            </p:cNvSpPr>
            <p:nvPr/>
          </p:nvSpPr>
          <p:spPr bwMode="auto">
            <a:xfrm>
              <a:off x="822431" y="838200"/>
              <a:ext cx="19479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milli</a:t>
              </a:r>
              <a:r>
                <a:rPr lang="en-US" sz="2800" b="1" dirty="0">
                  <a:solidFill>
                    <a:srgbClr val="C00000"/>
                  </a:solidFill>
                </a:rPr>
                <a:t>gram</a:t>
              </a:r>
            </a:p>
          </p:txBody>
        </p:sp>
        <p:graphicFrame>
          <p:nvGraphicFramePr>
            <p:cNvPr id="85" name="Object 8">
              <a:extLst>
                <a:ext uri="{FF2B5EF4-FFF2-40B4-BE49-F238E27FC236}">
                  <a16:creationId xmlns:a16="http://schemas.microsoft.com/office/drawing/2014/main" id="{23C04C11-F4A2-43CB-959C-9E707E691693}"/>
                </a:ext>
              </a:extLst>
            </p:cNvPr>
            <p:cNvGraphicFramePr>
              <a:graphicFrameLocks noChangeAspect="1"/>
            </p:cNvGraphicFramePr>
            <p:nvPr>
              <p:extLst>
                <p:ext uri="{D42A27DB-BD31-4B8C-83A1-F6EECF244321}">
                  <p14:modId xmlns:p14="http://schemas.microsoft.com/office/powerpoint/2010/main" val="4216910042"/>
                </p:ext>
              </p:extLst>
            </p:nvPr>
          </p:nvGraphicFramePr>
          <p:xfrm>
            <a:off x="1919288" y="1333500"/>
            <a:ext cx="3085278" cy="914400"/>
          </p:xfrm>
          <a:graphic>
            <a:graphicData uri="http://schemas.openxmlformats.org/presentationml/2006/ole">
              <mc:AlternateContent xmlns:mc="http://schemas.openxmlformats.org/markup-compatibility/2006">
                <mc:Choice xmlns:v="urn:schemas-microsoft-com:vml" Requires="v">
                  <p:oleObj name="Equation" r:id="rId7" imgW="1498320" imgH="444240" progId="Equation.DSMT4">
                    <p:embed/>
                  </p:oleObj>
                </mc:Choice>
                <mc:Fallback>
                  <p:oleObj name="Equation" r:id="rId7" imgW="1498320" imgH="444240" progId="Equation.DSMT4">
                    <p:embed/>
                    <p:pic>
                      <p:nvPicPr>
                        <p:cNvPr id="85" name="Object 8">
                          <a:extLst>
                            <a:ext uri="{FF2B5EF4-FFF2-40B4-BE49-F238E27FC236}">
                              <a16:creationId xmlns:a16="http://schemas.microsoft.com/office/drawing/2014/main" id="{23C04C11-F4A2-43CB-959C-9E707E691693}"/>
                            </a:ext>
                          </a:extLst>
                        </p:cNvPr>
                        <p:cNvPicPr>
                          <a:picLocks noChangeAspect="1" noChangeArrowheads="1"/>
                        </p:cNvPicPr>
                        <p:nvPr/>
                      </p:nvPicPr>
                      <p:blipFill>
                        <a:blip r:embed="rId8"/>
                        <a:srcRect/>
                        <a:stretch>
                          <a:fillRect/>
                        </a:stretch>
                      </p:blipFill>
                      <p:spPr bwMode="auto">
                        <a:xfrm>
                          <a:off x="1919288" y="1333500"/>
                          <a:ext cx="308527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49661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20"/>
                                        </p:tgtEl>
                                        <p:attrNameLst>
                                          <p:attrName>style.opacity</p:attrName>
                                        </p:attrNameLst>
                                      </p:cBhvr>
                                      <p:to>
                                        <p:strVal val="0.2"/>
                                      </p:to>
                                    </p:set>
                                    <p:animEffect filter="image" prLst="opacity: 0.2">
                                      <p:cBhvr rctx="IE">
                                        <p:cTn id="7" dur="indefinite"/>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31"/>
                                        </p:tgtEl>
                                        <p:attrNameLst>
                                          <p:attrName>style.opacity</p:attrName>
                                        </p:attrNameLst>
                                      </p:cBhvr>
                                      <p:to>
                                        <p:strVal val="0.2"/>
                                      </p:to>
                                    </p:set>
                                    <p:animEffect filter="image" prLst="opacity: 0.2">
                                      <p:cBhvr rctx="IE">
                                        <p:cTn id="18" dur="indefinite"/>
                                        <p:tgtEl>
                                          <p:spTgt spid="31"/>
                                        </p:tgtEl>
                                      </p:cBhvr>
                                    </p:animEffect>
                                  </p:childTnLst>
                                </p:cTn>
                              </p:par>
                              <p:par>
                                <p:cTn id="19" presetID="9" presetClass="emph" presetSubtype="0" grpId="0" nodeType="withEffect">
                                  <p:stCondLst>
                                    <p:cond delay="0"/>
                                  </p:stCondLst>
                                  <p:childTnLst>
                                    <p:set>
                                      <p:cBhvr>
                                        <p:cTn id="20" dur="indefinite"/>
                                        <p:tgtEl>
                                          <p:spTgt spid="19"/>
                                        </p:tgtEl>
                                        <p:attrNameLst>
                                          <p:attrName>style.opacity</p:attrName>
                                        </p:attrNameLst>
                                      </p:cBhvr>
                                      <p:to>
                                        <p:strVal val="0.2"/>
                                      </p:to>
                                    </p:set>
                                    <p:animEffect filter="image" prLst="opacity: 0.2">
                                      <p:cBhvr rctx="IE">
                                        <p:cTn id="21" dur="indefinite"/>
                                        <p:tgtEl>
                                          <p:spTgt spid="19"/>
                                        </p:tgtEl>
                                      </p:cBhvr>
                                    </p:animEffect>
                                  </p:childTnLst>
                                </p:cTn>
                              </p:par>
                              <p:par>
                                <p:cTn id="22" presetID="9" presetClass="emph" presetSubtype="0" grpId="0" nodeType="withEffect">
                                  <p:stCondLst>
                                    <p:cond delay="0"/>
                                  </p:stCondLst>
                                  <p:childTnLst>
                                    <p:set>
                                      <p:cBhvr>
                                        <p:cTn id="23" dur="indefinite"/>
                                        <p:tgtEl>
                                          <p:spTgt spid="30"/>
                                        </p:tgtEl>
                                        <p:attrNameLst>
                                          <p:attrName>style.opacity</p:attrName>
                                        </p:attrNameLst>
                                      </p:cBhvr>
                                      <p:to>
                                        <p:strVal val="0.2"/>
                                      </p:to>
                                    </p:set>
                                    <p:animEffect filter="image" prLst="opacity: 0.2">
                                      <p:cBhvr rctx="IE">
                                        <p:cTn id="24" dur="indefinite"/>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childTnLst>
                                    <p:set>
                                      <p:cBhvr>
                                        <p:cTn id="28" dur="indefinite"/>
                                        <p:tgtEl>
                                          <p:spTgt spid="19"/>
                                        </p:tgtEl>
                                        <p:attrNameLst>
                                          <p:attrName>style.opacity</p:attrName>
                                        </p:attrNameLst>
                                      </p:cBhvr>
                                      <p:to>
                                        <p:strVal val="1"/>
                                      </p:to>
                                    </p:set>
                                    <p:animEffect filter="image" prLst="opacity: 1">
                                      <p:cBhvr rctx="IE">
                                        <p:cTn id="29" dur="indefinite"/>
                                        <p:tgtEl>
                                          <p:spTgt spid="19"/>
                                        </p:tgtEl>
                                      </p:cBhvr>
                                    </p:animEffect>
                                  </p:childTnLst>
                                </p:cTn>
                              </p:par>
                              <p:par>
                                <p:cTn id="30" presetID="9" presetClass="emph" presetSubtype="0" grpId="1" nodeType="withEffect">
                                  <p:stCondLst>
                                    <p:cond delay="0"/>
                                  </p:stCondLst>
                                  <p:childTnLst>
                                    <p:set>
                                      <p:cBhvr>
                                        <p:cTn id="31" dur="indefinite"/>
                                        <p:tgtEl>
                                          <p:spTgt spid="30"/>
                                        </p:tgtEl>
                                        <p:attrNameLst>
                                          <p:attrName>style.opacity</p:attrName>
                                        </p:attrNameLst>
                                      </p:cBhvr>
                                      <p:to>
                                        <p:strVal val="1"/>
                                      </p:to>
                                    </p:set>
                                    <p:animEffect filter="image" prLst="opacity: 1">
                                      <p:cBhvr rctx="IE">
                                        <p:cTn id="32" dur="indefinite"/>
                                        <p:tgtEl>
                                          <p:spTgt spid="30"/>
                                        </p:tgtEl>
                                      </p:cBhvr>
                                    </p:animEffect>
                                  </p:childTnLst>
                                </p:cTn>
                              </p:par>
                              <p:par>
                                <p:cTn id="33" presetID="15" presetClass="emph" presetSubtype="0" grpId="2" nodeType="withEffect">
                                  <p:stCondLst>
                                    <p:cond delay="0"/>
                                  </p:stCondLst>
                                  <p:childTnLst>
                                    <p:set>
                                      <p:cBhvr override="childStyle">
                                        <p:cTn id="34" dur="indefinite"/>
                                        <p:tgtEl>
                                          <p:spTgt spid="19"/>
                                        </p:tgtEl>
                                        <p:attrNameLst>
                                          <p:attrName>style.fontWeight</p:attrName>
                                        </p:attrNameLst>
                                      </p:cBhvr>
                                      <p:to>
                                        <p:strVal val="bold"/>
                                      </p:to>
                                    </p:set>
                                  </p:childTnLst>
                                </p:cTn>
                              </p:par>
                              <p:par>
                                <p:cTn id="35" presetID="15" presetClass="emph" presetSubtype="0" grpId="2" nodeType="withEffect">
                                  <p:stCondLst>
                                    <p:cond delay="0"/>
                                  </p:stCondLst>
                                  <p:childTnLst>
                                    <p:set>
                                      <p:cBhvr override="childStyle">
                                        <p:cTn id="36" dur="indefinite"/>
                                        <p:tgtEl>
                                          <p:spTgt spid="30"/>
                                        </p:tgtEl>
                                        <p:attrNameLst>
                                          <p:attrName>style.fontWeight</p:attrName>
                                        </p:attrNameLst>
                                      </p:cBhvr>
                                      <p:to>
                                        <p:strVal val="bold"/>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59"/>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6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2"/>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6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6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63"/>
                                        </p:tgtEl>
                                        <p:attrNameLst>
                                          <p:attrName>style.visibility</p:attrName>
                                        </p:attrNameLst>
                                      </p:cBhvr>
                                      <p:to>
                                        <p:strVal val="hidden"/>
                                      </p:to>
                                    </p:set>
                                  </p:childTnLst>
                                </p:cTn>
                              </p:par>
                              <p:par>
                                <p:cTn id="79" presetID="1" presetClass="entr" presetSubtype="0" fill="hold" grpId="2"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5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ntr" presetSubtype="0" fill="hold" grpId="2"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par>
                                <p:cTn id="95" presetID="1" presetClass="exit" presetSubtype="0" fill="hold" grpId="3" nodeType="withEffect">
                                  <p:stCondLst>
                                    <p:cond delay="0"/>
                                  </p:stCondLst>
                                  <p:childTnLst>
                                    <p:set>
                                      <p:cBhvr>
                                        <p:cTn id="96" dur="1" fill="hold">
                                          <p:stCondLst>
                                            <p:cond delay="0"/>
                                          </p:stCondLst>
                                        </p:cTn>
                                        <p:tgtEl>
                                          <p:spTgt spid="58"/>
                                        </p:tgtEl>
                                        <p:attrNameLst>
                                          <p:attrName>style.visibility</p:attrName>
                                        </p:attrNameLst>
                                      </p:cBhvr>
                                      <p:to>
                                        <p:strVal val="hidden"/>
                                      </p:to>
                                    </p:set>
                                  </p:childTnLst>
                                </p:cTn>
                              </p:par>
                              <p:par>
                                <p:cTn id="97" presetID="1" presetClass="entr" presetSubtype="0" fill="hold" grpId="2"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8" grpId="1"/>
      <p:bldP spid="58" grpId="2"/>
      <p:bldP spid="58" grpId="3"/>
      <p:bldP spid="63" grpId="0"/>
      <p:bldP spid="63" grpId="1"/>
      <p:bldP spid="63" grpId="2"/>
      <p:bldP spid="19" grpId="0"/>
      <p:bldP spid="19" grpId="1"/>
      <p:bldP spid="19" grpId="2"/>
      <p:bldP spid="30" grpId="0"/>
      <p:bldP spid="30" grpId="1"/>
      <p:bldP spid="30" grpId="2"/>
      <p:bldP spid="67" grpId="0"/>
      <p:bldP spid="67" grpId="1"/>
      <p:bldP spid="67" grpId="2"/>
      <p:bldP spid="68" grpId="0"/>
      <p:bldP spid="68" grpId="1"/>
      <p:bldP spid="68"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a:extLst>
              <a:ext uri="{FF2B5EF4-FFF2-40B4-BE49-F238E27FC236}">
                <a16:creationId xmlns:a16="http://schemas.microsoft.com/office/drawing/2014/main" id="{E357D46E-1DC2-4EA5-A144-A710091B4DCC}"/>
              </a:ext>
            </a:extLst>
          </p:cNvPr>
          <p:cNvGraphicFramePr>
            <a:graphicFrameLocks noChangeAspect="1"/>
          </p:cNvGraphicFramePr>
          <p:nvPr>
            <p:extLst>
              <p:ext uri="{D42A27DB-BD31-4B8C-83A1-F6EECF244321}">
                <p14:modId xmlns:p14="http://schemas.microsoft.com/office/powerpoint/2010/main" val="4082193626"/>
              </p:ext>
            </p:extLst>
          </p:nvPr>
        </p:nvGraphicFramePr>
        <p:xfrm>
          <a:off x="1893888" y="5572124"/>
          <a:ext cx="3325091" cy="914400"/>
        </p:xfrm>
        <a:graphic>
          <a:graphicData uri="http://schemas.openxmlformats.org/presentationml/2006/ole">
            <mc:AlternateContent xmlns:mc="http://schemas.openxmlformats.org/markup-compatibility/2006">
              <mc:Choice xmlns:v="urn:schemas-microsoft-com:vml" Requires="v">
                <p:oleObj name="Equation" r:id="rId3" imgW="1523880" imgH="419040" progId="Equation.DSMT4">
                  <p:embed/>
                </p:oleObj>
              </mc:Choice>
              <mc:Fallback>
                <p:oleObj name="Equation" r:id="rId3" imgW="1523880" imgH="419040" progId="Equation.DSMT4">
                  <p:embed/>
                  <p:pic>
                    <p:nvPicPr>
                      <p:cNvPr id="12" name="Object 11">
                        <a:extLst>
                          <a:ext uri="{FF2B5EF4-FFF2-40B4-BE49-F238E27FC236}">
                            <a16:creationId xmlns:a16="http://schemas.microsoft.com/office/drawing/2014/main" id="{E357D46E-1DC2-4EA5-A144-A710091B4DCC}"/>
                          </a:ext>
                        </a:extLst>
                      </p:cNvPr>
                      <p:cNvPicPr/>
                      <p:nvPr/>
                    </p:nvPicPr>
                    <p:blipFill>
                      <a:blip r:embed="rId4"/>
                      <a:stretch>
                        <a:fillRect/>
                      </a:stretch>
                    </p:blipFill>
                    <p:spPr>
                      <a:xfrm>
                        <a:off x="1893888" y="5572124"/>
                        <a:ext cx="3325091" cy="914400"/>
                      </a:xfrm>
                      <a:prstGeom prst="rect">
                        <a:avLst/>
                      </a:prstGeom>
                    </p:spPr>
                  </p:pic>
                </p:oleObj>
              </mc:Fallback>
            </mc:AlternateContent>
          </a:graphicData>
        </a:graphic>
      </p:graphicFrame>
      <p:grpSp>
        <p:nvGrpSpPr>
          <p:cNvPr id="69" name="Group 68"/>
          <p:cNvGrpSpPr/>
          <p:nvPr/>
        </p:nvGrpSpPr>
        <p:grpSpPr>
          <a:xfrm>
            <a:off x="2897246" y="5027326"/>
            <a:ext cx="3095303" cy="523220"/>
            <a:chOff x="2368612" y="2420890"/>
            <a:chExt cx="3095303" cy="523220"/>
          </a:xfrm>
        </p:grpSpPr>
        <p:sp>
          <p:nvSpPr>
            <p:cNvPr id="71" name="Text Box 7"/>
            <p:cNvSpPr txBox="1">
              <a:spLocks noChangeArrowheads="1"/>
            </p:cNvSpPr>
            <p:nvPr/>
          </p:nvSpPr>
          <p:spPr bwMode="auto">
            <a:xfrm>
              <a:off x="3660216" y="2420890"/>
              <a:ext cx="18036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–6</a:t>
              </a:r>
              <a:r>
                <a:rPr lang="en-US" sz="2800" dirty="0"/>
                <a:t> </a:t>
              </a:r>
              <a:r>
                <a:rPr lang="en-US" sz="2800" dirty="0">
                  <a:solidFill>
                    <a:schemeClr val="bg2"/>
                  </a:solidFill>
                </a:rPr>
                <a:t>L</a:t>
              </a:r>
            </a:p>
          </p:txBody>
        </p:sp>
        <p:sp>
          <p:nvSpPr>
            <p:cNvPr id="70" name="Text Box 6"/>
            <p:cNvSpPr txBox="1">
              <a:spLocks noChangeArrowheads="1"/>
            </p:cNvSpPr>
            <p:nvPr/>
          </p:nvSpPr>
          <p:spPr bwMode="auto">
            <a:xfrm>
              <a:off x="2368612" y="2420890"/>
              <a:ext cx="13211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b="1" dirty="0">
                  <a:solidFill>
                    <a:schemeClr val="accent6">
                      <a:lumMod val="75000"/>
                    </a:schemeClr>
                  </a:solidFill>
                  <a:latin typeface="Symbol" panose="05050102010706020507" pitchFamily="18" charset="2"/>
                </a:rPr>
                <a:t>m</a:t>
              </a:r>
              <a:r>
                <a:rPr lang="en-US" sz="2800" dirty="0">
                  <a:solidFill>
                    <a:schemeClr val="bg2"/>
                  </a:solidFill>
                </a:rPr>
                <a:t>L</a:t>
              </a:r>
            </a:p>
          </p:txBody>
        </p:sp>
      </p:grpSp>
      <p:grpSp>
        <p:nvGrpSpPr>
          <p:cNvPr id="72" name="Group 71"/>
          <p:cNvGrpSpPr/>
          <p:nvPr/>
        </p:nvGrpSpPr>
        <p:grpSpPr>
          <a:xfrm>
            <a:off x="2897246" y="5027326"/>
            <a:ext cx="3122554" cy="523220"/>
            <a:chOff x="2362200" y="3009407"/>
            <a:chExt cx="3122554" cy="523220"/>
          </a:xfrm>
        </p:grpSpPr>
        <p:sp>
          <p:nvSpPr>
            <p:cNvPr id="73" name="Text Box 6"/>
            <p:cNvSpPr txBox="1">
              <a:spLocks noChangeArrowheads="1"/>
            </p:cNvSpPr>
            <p:nvPr/>
          </p:nvSpPr>
          <p:spPr bwMode="auto">
            <a:xfrm>
              <a:off x="2362200" y="3009407"/>
              <a:ext cx="13404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dirty="0">
                  <a:solidFill>
                    <a:schemeClr val="accent6">
                      <a:lumMod val="75000"/>
                    </a:schemeClr>
                  </a:solidFill>
                  <a:latin typeface="Symbol" panose="05050102010706020507" pitchFamily="18" charset="2"/>
                </a:rPr>
                <a:t>m</a:t>
              </a:r>
              <a:r>
                <a:rPr lang="en-US" sz="2800" b="1" dirty="0">
                  <a:solidFill>
                    <a:srgbClr val="C00000"/>
                  </a:solidFill>
                </a:rPr>
                <a:t>L</a:t>
              </a:r>
            </a:p>
          </p:txBody>
        </p:sp>
        <p:sp>
          <p:nvSpPr>
            <p:cNvPr id="74" name="Text Box 7"/>
            <p:cNvSpPr txBox="1">
              <a:spLocks noChangeArrowheads="1"/>
            </p:cNvSpPr>
            <p:nvPr/>
          </p:nvSpPr>
          <p:spPr bwMode="auto">
            <a:xfrm>
              <a:off x="3660216" y="3009407"/>
              <a:ext cx="1824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–6</a:t>
              </a:r>
              <a:r>
                <a:rPr lang="en-US" sz="2800" dirty="0"/>
                <a:t> </a:t>
              </a:r>
              <a:r>
                <a:rPr lang="en-US" sz="2800" b="1" dirty="0">
                  <a:solidFill>
                    <a:srgbClr val="C00000"/>
                  </a:solidFill>
                </a:rPr>
                <a:t>L</a:t>
              </a:r>
            </a:p>
          </p:txBody>
        </p:sp>
      </p:grpSp>
      <p:sp>
        <p:nvSpPr>
          <p:cNvPr id="75" name="Text Box 2"/>
          <p:cNvSpPr txBox="1">
            <a:spLocks noChangeArrowheads="1"/>
          </p:cNvSpPr>
          <p:nvPr/>
        </p:nvSpPr>
        <p:spPr bwMode="auto">
          <a:xfrm>
            <a:off x="822431" y="5027326"/>
            <a:ext cx="18678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microliter</a:t>
            </a:r>
          </a:p>
        </p:txBody>
      </p:sp>
      <p:sp>
        <p:nvSpPr>
          <p:cNvPr id="76" name="Text Box 4"/>
          <p:cNvSpPr txBox="1">
            <a:spLocks noChangeArrowheads="1"/>
          </p:cNvSpPr>
          <p:nvPr/>
        </p:nvSpPr>
        <p:spPr bwMode="auto">
          <a:xfrm>
            <a:off x="822431" y="5027326"/>
            <a:ext cx="1920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a:t>
            </a:r>
            <a:r>
              <a:rPr lang="en-US" sz="2800" b="1" dirty="0">
                <a:solidFill>
                  <a:schemeClr val="accent6">
                    <a:lumMod val="75000"/>
                  </a:schemeClr>
                </a:solidFill>
              </a:rPr>
              <a:t>micro</a:t>
            </a:r>
            <a:r>
              <a:rPr lang="en-US" sz="2800" dirty="0"/>
              <a:t>liter</a:t>
            </a:r>
          </a:p>
        </p:txBody>
      </p:sp>
      <p:sp>
        <p:nvSpPr>
          <p:cNvPr id="77" name="Text Box 4"/>
          <p:cNvSpPr txBox="1">
            <a:spLocks noChangeArrowheads="1"/>
          </p:cNvSpPr>
          <p:nvPr/>
        </p:nvSpPr>
        <p:spPr bwMode="auto">
          <a:xfrm>
            <a:off x="822431" y="5027326"/>
            <a:ext cx="19271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micro</a:t>
            </a:r>
            <a:r>
              <a:rPr lang="en-US" sz="2800" b="1" dirty="0">
                <a:solidFill>
                  <a:srgbClr val="C00000"/>
                </a:solidFill>
              </a:rPr>
              <a:t>liter</a:t>
            </a:r>
          </a:p>
        </p:txBody>
      </p:sp>
      <p:sp>
        <p:nvSpPr>
          <p:cNvPr id="13" name="TextBox 12"/>
          <p:cNvSpPr txBox="1"/>
          <p:nvPr/>
        </p:nvSpPr>
        <p:spPr>
          <a:xfrm>
            <a:off x="7263435" y="5111496"/>
            <a:ext cx="780983" cy="400110"/>
          </a:xfrm>
          <a:prstGeom prst="rect">
            <a:avLst/>
          </a:prstGeom>
          <a:noFill/>
        </p:spPr>
        <p:txBody>
          <a:bodyPr wrap="none" rtlCol="0">
            <a:spAutoFit/>
          </a:bodyPr>
          <a:lstStyle/>
          <a:p>
            <a:r>
              <a:rPr lang="en-US" sz="2000" dirty="0">
                <a:latin typeface="+mj-lt"/>
              </a:rPr>
              <a:t>micro</a:t>
            </a:r>
          </a:p>
        </p:txBody>
      </p:sp>
      <p:sp>
        <p:nvSpPr>
          <p:cNvPr id="24" name="TextBox 23"/>
          <p:cNvSpPr txBox="1"/>
          <p:nvPr/>
        </p:nvSpPr>
        <p:spPr>
          <a:xfrm>
            <a:off x="917473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35" name="Text Box 7"/>
          <p:cNvSpPr txBox="1">
            <a:spLocks noChangeArrowheads="1"/>
          </p:cNvSpPr>
          <p:nvPr/>
        </p:nvSpPr>
        <p:spPr bwMode="auto">
          <a:xfrm>
            <a:off x="1031143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The Metric System</a:t>
            </a:r>
          </a:p>
        </p:txBody>
      </p:sp>
      <p:grpSp>
        <p:nvGrpSpPr>
          <p:cNvPr id="4" name="Group 3">
            <a:extLst>
              <a:ext uri="{FF2B5EF4-FFF2-40B4-BE49-F238E27FC236}">
                <a16:creationId xmlns:a16="http://schemas.microsoft.com/office/drawing/2014/main" id="{C905F5AE-A662-401D-BE63-DE71F6784726}"/>
              </a:ext>
            </a:extLst>
          </p:cNvPr>
          <p:cNvGrpSpPr/>
          <p:nvPr/>
        </p:nvGrpSpPr>
        <p:grpSpPr>
          <a:xfrm>
            <a:off x="7263435" y="722376"/>
            <a:ext cx="4252176" cy="5886510"/>
            <a:chOff x="7263435" y="722376"/>
            <a:chExt cx="4252176" cy="5886510"/>
          </a:xfrm>
        </p:grpSpPr>
        <p:sp>
          <p:nvSpPr>
            <p:cNvPr id="7" name="TextBox 6"/>
            <p:cNvSpPr txBox="1"/>
            <p:nvPr/>
          </p:nvSpPr>
          <p:spPr>
            <a:xfrm>
              <a:off x="7263435" y="2368296"/>
              <a:ext cx="582211" cy="400110"/>
            </a:xfrm>
            <a:prstGeom prst="rect">
              <a:avLst/>
            </a:prstGeom>
            <a:noFill/>
          </p:spPr>
          <p:txBody>
            <a:bodyPr wrap="none" rtlCol="0">
              <a:spAutoFit/>
            </a:bodyPr>
            <a:lstStyle/>
            <a:p>
              <a:r>
                <a:rPr lang="en-US" sz="2000" dirty="0">
                  <a:latin typeface="+mj-lt"/>
                </a:rPr>
                <a:t>kilo</a:t>
              </a:r>
            </a:p>
          </p:txBody>
        </p:sp>
        <p:sp>
          <p:nvSpPr>
            <p:cNvPr id="11" name="TextBox 10"/>
            <p:cNvSpPr txBox="1"/>
            <p:nvPr/>
          </p:nvSpPr>
          <p:spPr>
            <a:xfrm>
              <a:off x="726343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9" name="TextBox 18"/>
            <p:cNvSpPr txBox="1"/>
            <p:nvPr/>
          </p:nvSpPr>
          <p:spPr>
            <a:xfrm>
              <a:off x="9184350" y="2368296"/>
              <a:ext cx="505267" cy="400110"/>
            </a:xfrm>
            <a:prstGeom prst="rect">
              <a:avLst/>
            </a:prstGeom>
            <a:noFill/>
          </p:spPr>
          <p:txBody>
            <a:bodyPr wrap="none" rtlCol="0">
              <a:spAutoFit/>
            </a:bodyPr>
            <a:lstStyle/>
            <a:p>
              <a:r>
                <a:rPr lang="en-US" sz="2000" dirty="0">
                  <a:latin typeface="+mj-lt"/>
                </a:rPr>
                <a:t>1 k</a:t>
              </a:r>
            </a:p>
          </p:txBody>
        </p:sp>
        <p:sp>
          <p:nvSpPr>
            <p:cNvPr id="30" name="Text Box 7"/>
            <p:cNvSpPr txBox="1">
              <a:spLocks noChangeArrowheads="1"/>
            </p:cNvSpPr>
            <p:nvPr/>
          </p:nvSpPr>
          <p:spPr bwMode="auto">
            <a:xfrm>
              <a:off x="1031143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23" name="TextBox 22"/>
            <p:cNvSpPr txBox="1"/>
            <p:nvPr/>
          </p:nvSpPr>
          <p:spPr>
            <a:xfrm>
              <a:off x="9149084" y="4562856"/>
              <a:ext cx="575799" cy="400110"/>
            </a:xfrm>
            <a:prstGeom prst="rect">
              <a:avLst/>
            </a:prstGeom>
            <a:noFill/>
          </p:spPr>
          <p:txBody>
            <a:bodyPr wrap="none" rtlCol="0">
              <a:spAutoFit/>
            </a:bodyPr>
            <a:lstStyle/>
            <a:p>
              <a:r>
                <a:rPr lang="en-US" sz="2000" dirty="0">
                  <a:latin typeface="+mj-lt"/>
                </a:rPr>
                <a:t>1 m</a:t>
              </a:r>
            </a:p>
          </p:txBody>
        </p:sp>
        <p:sp>
          <p:nvSpPr>
            <p:cNvPr id="34" name="Text Box 7"/>
            <p:cNvSpPr txBox="1">
              <a:spLocks noChangeArrowheads="1"/>
            </p:cNvSpPr>
            <p:nvPr/>
          </p:nvSpPr>
          <p:spPr bwMode="auto">
            <a:xfrm>
              <a:off x="1031143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 name="TextBox 2"/>
            <p:cNvSpPr txBox="1"/>
            <p:nvPr/>
          </p:nvSpPr>
          <p:spPr>
            <a:xfrm>
              <a:off x="726343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6343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63435" y="1819656"/>
              <a:ext cx="739305" cy="400110"/>
            </a:xfrm>
            <a:prstGeom prst="rect">
              <a:avLst/>
            </a:prstGeom>
            <a:noFill/>
          </p:spPr>
          <p:txBody>
            <a:bodyPr wrap="none" rtlCol="0">
              <a:spAutoFit/>
            </a:bodyPr>
            <a:lstStyle/>
            <a:p>
              <a:r>
                <a:rPr lang="en-US" sz="2000" dirty="0">
                  <a:latin typeface="+mj-lt"/>
                </a:rPr>
                <a:t>mega</a:t>
              </a:r>
            </a:p>
          </p:txBody>
        </p:sp>
        <p:sp>
          <p:nvSpPr>
            <p:cNvPr id="8" name="TextBox 7"/>
            <p:cNvSpPr txBox="1"/>
            <p:nvPr/>
          </p:nvSpPr>
          <p:spPr>
            <a:xfrm>
              <a:off x="868077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6343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6343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4" name="TextBox 13"/>
            <p:cNvSpPr txBox="1"/>
            <p:nvPr/>
          </p:nvSpPr>
          <p:spPr>
            <a:xfrm>
              <a:off x="726343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6343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7223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5549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34657" y="1819656"/>
              <a:ext cx="604653" cy="400110"/>
            </a:xfrm>
            <a:prstGeom prst="rect">
              <a:avLst/>
            </a:prstGeom>
            <a:noFill/>
          </p:spPr>
          <p:txBody>
            <a:bodyPr wrap="none" rtlCol="0">
              <a:spAutoFit/>
            </a:bodyPr>
            <a:lstStyle/>
            <a:p>
              <a:r>
                <a:rPr lang="en-US" sz="2000" dirty="0">
                  <a:latin typeface="+mj-lt"/>
                </a:rPr>
                <a:t>1 M</a:t>
              </a:r>
            </a:p>
          </p:txBody>
        </p:sp>
        <p:sp>
          <p:nvSpPr>
            <p:cNvPr id="21" name="TextBox 20"/>
            <p:cNvSpPr txBox="1"/>
            <p:nvPr/>
          </p:nvSpPr>
          <p:spPr>
            <a:xfrm>
              <a:off x="918435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191563" y="4014216"/>
              <a:ext cx="490840" cy="400110"/>
            </a:xfrm>
            <a:prstGeom prst="rect">
              <a:avLst/>
            </a:prstGeom>
            <a:noFill/>
          </p:spPr>
          <p:txBody>
            <a:bodyPr wrap="none" rtlCol="0">
              <a:spAutoFit/>
            </a:bodyPr>
            <a:lstStyle/>
            <a:p>
              <a:r>
                <a:rPr lang="en-US" sz="2000" dirty="0">
                  <a:latin typeface="+mj-lt"/>
                </a:rPr>
                <a:t>1 c</a:t>
              </a:r>
            </a:p>
          </p:txBody>
        </p:sp>
        <p:sp>
          <p:nvSpPr>
            <p:cNvPr id="25" name="TextBox 24"/>
            <p:cNvSpPr txBox="1"/>
            <p:nvPr/>
          </p:nvSpPr>
          <p:spPr>
            <a:xfrm>
              <a:off x="918435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8435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1143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1143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1143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2" name="Text Box 7"/>
            <p:cNvSpPr txBox="1">
              <a:spLocks noChangeArrowheads="1"/>
            </p:cNvSpPr>
            <p:nvPr/>
          </p:nvSpPr>
          <p:spPr bwMode="auto">
            <a:xfrm>
              <a:off x="1031143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1143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6" name="Text Box 7"/>
            <p:cNvSpPr txBox="1">
              <a:spLocks noChangeArrowheads="1"/>
            </p:cNvSpPr>
            <p:nvPr/>
          </p:nvSpPr>
          <p:spPr bwMode="auto">
            <a:xfrm>
              <a:off x="1031143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1143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1143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graphicFrame>
        <p:nvGraphicFramePr>
          <p:cNvPr id="78" name="Object 8"/>
          <p:cNvGraphicFramePr>
            <a:graphicFrameLocks noChangeAspect="1"/>
          </p:cNvGraphicFramePr>
          <p:nvPr>
            <p:extLst>
              <p:ext uri="{D42A27DB-BD31-4B8C-83A1-F6EECF244321}">
                <p14:modId xmlns:p14="http://schemas.microsoft.com/office/powerpoint/2010/main" val="539517419"/>
              </p:ext>
            </p:extLst>
          </p:nvPr>
        </p:nvGraphicFramePr>
        <p:xfrm>
          <a:off x="1893888" y="5572124"/>
          <a:ext cx="3318611" cy="914400"/>
        </p:xfrm>
        <a:graphic>
          <a:graphicData uri="http://schemas.openxmlformats.org/presentationml/2006/ole">
            <mc:AlternateContent xmlns:mc="http://schemas.openxmlformats.org/markup-compatibility/2006">
              <mc:Choice xmlns:v="urn:schemas-microsoft-com:vml" Requires="v">
                <p:oleObj name="Equation" r:id="rId5" imgW="1523880" imgH="419040" progId="Equation.DSMT4">
                  <p:embed/>
                </p:oleObj>
              </mc:Choice>
              <mc:Fallback>
                <p:oleObj name="Equation" r:id="rId5" imgW="1523880" imgH="419040" progId="Equation.DSMT4">
                  <p:embed/>
                  <p:pic>
                    <p:nvPicPr>
                      <p:cNvPr id="78" name="Object 8"/>
                      <p:cNvPicPr>
                        <a:picLocks noChangeAspect="1" noChangeArrowheads="1"/>
                      </p:cNvPicPr>
                      <p:nvPr/>
                    </p:nvPicPr>
                    <p:blipFill>
                      <a:blip r:embed="rId6"/>
                      <a:srcRect/>
                      <a:stretch>
                        <a:fillRect/>
                      </a:stretch>
                    </p:blipFill>
                    <p:spPr bwMode="auto">
                      <a:xfrm>
                        <a:off x="1893888" y="5572124"/>
                        <a:ext cx="331861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 name="TextBox 80"/>
          <p:cNvSpPr txBox="1"/>
          <p:nvPr/>
        </p:nvSpPr>
        <p:spPr>
          <a:xfrm>
            <a:off x="9549435" y="5117215"/>
            <a:ext cx="341760" cy="400110"/>
          </a:xfrm>
          <a:prstGeom prst="rect">
            <a:avLst/>
          </a:prstGeom>
          <a:noFill/>
        </p:spPr>
        <p:txBody>
          <a:bodyPr wrap="none" rtlCol="0">
            <a:spAutoFit/>
          </a:bodyPr>
          <a:lstStyle/>
          <a:p>
            <a:r>
              <a:rPr lang="en-US" sz="2000" dirty="0">
                <a:solidFill>
                  <a:srgbClr val="C00000"/>
                </a:solidFill>
                <a:latin typeface="+mj-lt"/>
              </a:rPr>
              <a:t>L</a:t>
            </a:r>
          </a:p>
        </p:txBody>
      </p:sp>
      <p:sp>
        <p:nvSpPr>
          <p:cNvPr id="82" name="TextBox 81"/>
          <p:cNvSpPr txBox="1"/>
          <p:nvPr/>
        </p:nvSpPr>
        <p:spPr>
          <a:xfrm>
            <a:off x="11302412" y="5117215"/>
            <a:ext cx="341760" cy="400110"/>
          </a:xfrm>
          <a:prstGeom prst="rect">
            <a:avLst/>
          </a:prstGeom>
          <a:noFill/>
        </p:spPr>
        <p:txBody>
          <a:bodyPr wrap="none" rtlCol="0">
            <a:spAutoFit/>
          </a:bodyPr>
          <a:lstStyle/>
          <a:p>
            <a:r>
              <a:rPr lang="en-US" sz="2000" dirty="0">
                <a:solidFill>
                  <a:srgbClr val="C00000"/>
                </a:solidFill>
                <a:latin typeface="+mj-lt"/>
              </a:rPr>
              <a:t>L</a:t>
            </a:r>
          </a:p>
        </p:txBody>
      </p:sp>
      <p:grpSp>
        <p:nvGrpSpPr>
          <p:cNvPr id="20" name="Group 19">
            <a:extLst>
              <a:ext uri="{FF2B5EF4-FFF2-40B4-BE49-F238E27FC236}">
                <a16:creationId xmlns:a16="http://schemas.microsoft.com/office/drawing/2014/main" id="{2BDEF459-AB74-4D7F-ABAA-17D90F4AC63D}"/>
              </a:ext>
            </a:extLst>
          </p:cNvPr>
          <p:cNvGrpSpPr/>
          <p:nvPr/>
        </p:nvGrpSpPr>
        <p:grpSpPr>
          <a:xfrm>
            <a:off x="822431" y="838200"/>
            <a:ext cx="5077144" cy="1409700"/>
            <a:chOff x="822431" y="838200"/>
            <a:chExt cx="5077144" cy="1409700"/>
          </a:xfrm>
        </p:grpSpPr>
        <p:grpSp>
          <p:nvGrpSpPr>
            <p:cNvPr id="79" name="Group 78">
              <a:extLst>
                <a:ext uri="{FF2B5EF4-FFF2-40B4-BE49-F238E27FC236}">
                  <a16:creationId xmlns:a16="http://schemas.microsoft.com/office/drawing/2014/main" id="{EE4B8EE1-4101-424C-8522-7B1E061AD959}"/>
                </a:ext>
              </a:extLst>
            </p:cNvPr>
            <p:cNvGrpSpPr/>
            <p:nvPr/>
          </p:nvGrpSpPr>
          <p:grpSpPr>
            <a:xfrm>
              <a:off x="2897246" y="838200"/>
              <a:ext cx="3002329" cy="523220"/>
              <a:chOff x="2362200" y="3009407"/>
              <a:chExt cx="3002329" cy="523220"/>
            </a:xfrm>
          </p:grpSpPr>
          <p:sp>
            <p:nvSpPr>
              <p:cNvPr id="80" name="Text Box 7">
                <a:extLst>
                  <a:ext uri="{FF2B5EF4-FFF2-40B4-BE49-F238E27FC236}">
                    <a16:creationId xmlns:a16="http://schemas.microsoft.com/office/drawing/2014/main" id="{4E313223-5F34-4DE4-BD58-74A947F44867}"/>
                  </a:ext>
                </a:extLst>
              </p:cNvPr>
              <p:cNvSpPr txBox="1">
                <a:spLocks noChangeArrowheads="1"/>
              </p:cNvSpPr>
              <p:nvPr/>
            </p:nvSpPr>
            <p:spPr bwMode="auto">
              <a:xfrm>
                <a:off x="3660216" y="3009407"/>
                <a:ext cx="1704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b="1" dirty="0">
                    <a:solidFill>
                      <a:srgbClr val="C00000"/>
                    </a:solidFill>
                  </a:rPr>
                  <a:t>g</a:t>
                </a:r>
              </a:p>
            </p:txBody>
          </p:sp>
          <p:sp>
            <p:nvSpPr>
              <p:cNvPr id="83" name="Text Box 6">
                <a:extLst>
                  <a:ext uri="{FF2B5EF4-FFF2-40B4-BE49-F238E27FC236}">
                    <a16:creationId xmlns:a16="http://schemas.microsoft.com/office/drawing/2014/main" id="{4C8D867A-A73E-468D-9FC6-F6EB623476FE}"/>
                  </a:ext>
                </a:extLst>
              </p:cNvPr>
              <p:cNvSpPr txBox="1">
                <a:spLocks noChangeArrowheads="1"/>
              </p:cNvSpPr>
              <p:nvPr/>
            </p:nvSpPr>
            <p:spPr bwMode="auto">
              <a:xfrm>
                <a:off x="2362200" y="3009407"/>
                <a:ext cx="13805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dirty="0">
                    <a:solidFill>
                      <a:schemeClr val="accent6">
                        <a:lumMod val="75000"/>
                      </a:schemeClr>
                    </a:solidFill>
                  </a:rPr>
                  <a:t>m</a:t>
                </a:r>
                <a:r>
                  <a:rPr lang="en-US" sz="2800" b="1" dirty="0">
                    <a:solidFill>
                      <a:srgbClr val="C00000"/>
                    </a:solidFill>
                  </a:rPr>
                  <a:t>g</a:t>
                </a:r>
              </a:p>
            </p:txBody>
          </p:sp>
        </p:grpSp>
        <p:sp>
          <p:nvSpPr>
            <p:cNvPr id="84" name="Text Box 4">
              <a:extLst>
                <a:ext uri="{FF2B5EF4-FFF2-40B4-BE49-F238E27FC236}">
                  <a16:creationId xmlns:a16="http://schemas.microsoft.com/office/drawing/2014/main" id="{432F03E1-A998-4329-B31D-66AAFEC20482}"/>
                </a:ext>
              </a:extLst>
            </p:cNvPr>
            <p:cNvSpPr txBox="1">
              <a:spLocks noChangeArrowheads="1"/>
            </p:cNvSpPr>
            <p:nvPr/>
          </p:nvSpPr>
          <p:spPr bwMode="auto">
            <a:xfrm>
              <a:off x="822431" y="838200"/>
              <a:ext cx="19479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milli</a:t>
              </a:r>
              <a:r>
                <a:rPr lang="en-US" sz="2800" b="1" dirty="0">
                  <a:solidFill>
                    <a:srgbClr val="C00000"/>
                  </a:solidFill>
                </a:rPr>
                <a:t>gram</a:t>
              </a:r>
            </a:p>
          </p:txBody>
        </p:sp>
        <p:graphicFrame>
          <p:nvGraphicFramePr>
            <p:cNvPr id="85" name="Object 8">
              <a:extLst>
                <a:ext uri="{FF2B5EF4-FFF2-40B4-BE49-F238E27FC236}">
                  <a16:creationId xmlns:a16="http://schemas.microsoft.com/office/drawing/2014/main" id="{23C04C11-F4A2-43CB-959C-9E707E691693}"/>
                </a:ext>
              </a:extLst>
            </p:cNvPr>
            <p:cNvGraphicFramePr>
              <a:graphicFrameLocks noChangeAspect="1"/>
            </p:cNvGraphicFramePr>
            <p:nvPr>
              <p:extLst>
                <p:ext uri="{D42A27DB-BD31-4B8C-83A1-F6EECF244321}">
                  <p14:modId xmlns:p14="http://schemas.microsoft.com/office/powerpoint/2010/main" val="1463944557"/>
                </p:ext>
              </p:extLst>
            </p:nvPr>
          </p:nvGraphicFramePr>
          <p:xfrm>
            <a:off x="1919288" y="1333500"/>
            <a:ext cx="3085278" cy="914400"/>
          </p:xfrm>
          <a:graphic>
            <a:graphicData uri="http://schemas.openxmlformats.org/presentationml/2006/ole">
              <mc:AlternateContent xmlns:mc="http://schemas.openxmlformats.org/markup-compatibility/2006">
                <mc:Choice xmlns:v="urn:schemas-microsoft-com:vml" Requires="v">
                  <p:oleObj name="Equation" r:id="rId7" imgW="1498320" imgH="444240" progId="Equation.DSMT4">
                    <p:embed/>
                  </p:oleObj>
                </mc:Choice>
                <mc:Fallback>
                  <p:oleObj name="Equation" r:id="rId7" imgW="1498320" imgH="444240" progId="Equation.DSMT4">
                    <p:embed/>
                    <p:pic>
                      <p:nvPicPr>
                        <p:cNvPr id="85" name="Object 8">
                          <a:extLst>
                            <a:ext uri="{FF2B5EF4-FFF2-40B4-BE49-F238E27FC236}">
                              <a16:creationId xmlns:a16="http://schemas.microsoft.com/office/drawing/2014/main" id="{23C04C11-F4A2-43CB-959C-9E707E691693}"/>
                            </a:ext>
                          </a:extLst>
                        </p:cNvPr>
                        <p:cNvPicPr>
                          <a:picLocks noChangeAspect="1" noChangeArrowheads="1"/>
                        </p:cNvPicPr>
                        <p:nvPr/>
                      </p:nvPicPr>
                      <p:blipFill>
                        <a:blip r:embed="rId8"/>
                        <a:srcRect/>
                        <a:stretch>
                          <a:fillRect/>
                        </a:stretch>
                      </p:blipFill>
                      <p:spPr bwMode="auto">
                        <a:xfrm>
                          <a:off x="1919288" y="1333500"/>
                          <a:ext cx="308527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1" name="Group 30">
            <a:extLst>
              <a:ext uri="{FF2B5EF4-FFF2-40B4-BE49-F238E27FC236}">
                <a16:creationId xmlns:a16="http://schemas.microsoft.com/office/drawing/2014/main" id="{462FC75E-D442-463D-A5C7-EAC00A32359B}"/>
              </a:ext>
            </a:extLst>
          </p:cNvPr>
          <p:cNvGrpSpPr/>
          <p:nvPr/>
        </p:nvGrpSpPr>
        <p:grpSpPr>
          <a:xfrm>
            <a:off x="822431" y="2898648"/>
            <a:ext cx="5077144" cy="1473486"/>
            <a:chOff x="822431" y="2938176"/>
            <a:chExt cx="5077144" cy="1473486"/>
          </a:xfrm>
        </p:grpSpPr>
        <p:sp>
          <p:nvSpPr>
            <p:cNvPr id="86" name="Text Box 4">
              <a:extLst>
                <a:ext uri="{FF2B5EF4-FFF2-40B4-BE49-F238E27FC236}">
                  <a16:creationId xmlns:a16="http://schemas.microsoft.com/office/drawing/2014/main" id="{1586B2E0-B43B-4FDF-BBA9-D5960D2F3E20}"/>
                </a:ext>
              </a:extLst>
            </p:cNvPr>
            <p:cNvSpPr txBox="1">
              <a:spLocks noChangeArrowheads="1"/>
            </p:cNvSpPr>
            <p:nvPr/>
          </p:nvSpPr>
          <p:spPr bwMode="auto">
            <a:xfrm>
              <a:off x="822431" y="2938176"/>
              <a:ext cx="19078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kilo</a:t>
              </a:r>
              <a:r>
                <a:rPr lang="en-US" sz="2800" b="1" dirty="0">
                  <a:solidFill>
                    <a:srgbClr val="C00000"/>
                  </a:solidFill>
                </a:rPr>
                <a:t>meter</a:t>
              </a:r>
            </a:p>
          </p:txBody>
        </p:sp>
        <p:grpSp>
          <p:nvGrpSpPr>
            <p:cNvPr id="87" name="Group 86">
              <a:extLst>
                <a:ext uri="{FF2B5EF4-FFF2-40B4-BE49-F238E27FC236}">
                  <a16:creationId xmlns:a16="http://schemas.microsoft.com/office/drawing/2014/main" id="{6690AC56-EB5F-481F-AA64-E2B7E9EDF74C}"/>
                </a:ext>
              </a:extLst>
            </p:cNvPr>
            <p:cNvGrpSpPr/>
            <p:nvPr/>
          </p:nvGrpSpPr>
          <p:grpSpPr>
            <a:xfrm>
              <a:off x="2897246" y="2938176"/>
              <a:ext cx="3002329" cy="523220"/>
              <a:chOff x="2362200" y="3009407"/>
              <a:chExt cx="3002329" cy="523220"/>
            </a:xfrm>
          </p:grpSpPr>
          <p:sp>
            <p:nvSpPr>
              <p:cNvPr id="88" name="Text Box 6">
                <a:extLst>
                  <a:ext uri="{FF2B5EF4-FFF2-40B4-BE49-F238E27FC236}">
                    <a16:creationId xmlns:a16="http://schemas.microsoft.com/office/drawing/2014/main" id="{B6191947-366D-4459-BCBD-49A813723146}"/>
                  </a:ext>
                </a:extLst>
              </p:cNvPr>
              <p:cNvSpPr txBox="1">
                <a:spLocks noChangeArrowheads="1"/>
              </p:cNvSpPr>
              <p:nvPr/>
            </p:nvSpPr>
            <p:spPr bwMode="auto">
              <a:xfrm>
                <a:off x="2362200" y="3009407"/>
                <a:ext cx="13740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dirty="0">
                    <a:solidFill>
                      <a:srgbClr val="00B050"/>
                    </a:solidFill>
                  </a:rPr>
                  <a:t>k</a:t>
                </a:r>
                <a:r>
                  <a:rPr lang="en-US" sz="2800" b="1" dirty="0">
                    <a:solidFill>
                      <a:srgbClr val="C00000"/>
                    </a:solidFill>
                  </a:rPr>
                  <a:t>m</a:t>
                </a:r>
              </a:p>
            </p:txBody>
          </p:sp>
          <p:sp>
            <p:nvSpPr>
              <p:cNvPr id="89" name="Text Box 7">
                <a:extLst>
                  <a:ext uri="{FF2B5EF4-FFF2-40B4-BE49-F238E27FC236}">
                    <a16:creationId xmlns:a16="http://schemas.microsoft.com/office/drawing/2014/main" id="{D1C4B264-EFB2-42E3-B8F3-A7876B04DFCE}"/>
                  </a:ext>
                </a:extLst>
              </p:cNvPr>
              <p:cNvSpPr txBox="1">
                <a:spLocks noChangeArrowheads="1"/>
              </p:cNvSpPr>
              <p:nvPr/>
            </p:nvSpPr>
            <p:spPr bwMode="auto">
              <a:xfrm>
                <a:off x="3660216" y="3009407"/>
                <a:ext cx="1704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b="1" dirty="0">
                    <a:solidFill>
                      <a:srgbClr val="C00000"/>
                    </a:solidFill>
                  </a:rPr>
                  <a:t>m</a:t>
                </a:r>
              </a:p>
            </p:txBody>
          </p:sp>
        </p:grpSp>
        <p:graphicFrame>
          <p:nvGraphicFramePr>
            <p:cNvPr id="90" name="Object 8">
              <a:extLst>
                <a:ext uri="{FF2B5EF4-FFF2-40B4-BE49-F238E27FC236}">
                  <a16:creationId xmlns:a16="http://schemas.microsoft.com/office/drawing/2014/main" id="{9851DFAE-EA12-42C7-8132-B948000E53FF}"/>
                </a:ext>
              </a:extLst>
            </p:cNvPr>
            <p:cNvGraphicFramePr>
              <a:graphicFrameLocks noChangeAspect="1"/>
            </p:cNvGraphicFramePr>
            <p:nvPr>
              <p:extLst>
                <p:ext uri="{D42A27DB-BD31-4B8C-83A1-F6EECF244321}">
                  <p14:modId xmlns:p14="http://schemas.microsoft.com/office/powerpoint/2010/main" val="2192755141"/>
                </p:ext>
              </p:extLst>
            </p:nvPr>
          </p:nvGraphicFramePr>
          <p:xfrm>
            <a:off x="1995488" y="3497262"/>
            <a:ext cx="3199503" cy="914400"/>
          </p:xfrm>
          <a:graphic>
            <a:graphicData uri="http://schemas.openxmlformats.org/presentationml/2006/ole">
              <mc:AlternateContent xmlns:mc="http://schemas.openxmlformats.org/markup-compatibility/2006">
                <mc:Choice xmlns:v="urn:schemas-microsoft-com:vml" Requires="v">
                  <p:oleObj name="Equation" r:id="rId9" imgW="1422360" imgH="406080" progId="Equation.DSMT4">
                    <p:embed/>
                  </p:oleObj>
                </mc:Choice>
                <mc:Fallback>
                  <p:oleObj name="Equation" r:id="rId9" imgW="1422360" imgH="406080" progId="Equation.DSMT4">
                    <p:embed/>
                    <p:pic>
                      <p:nvPicPr>
                        <p:cNvPr id="90" name="Object 8">
                          <a:extLst>
                            <a:ext uri="{FF2B5EF4-FFF2-40B4-BE49-F238E27FC236}">
                              <a16:creationId xmlns:a16="http://schemas.microsoft.com/office/drawing/2014/main" id="{9851DFAE-EA12-42C7-8132-B948000E53FF}"/>
                            </a:ext>
                          </a:extLst>
                        </p:cNvPr>
                        <p:cNvPicPr>
                          <a:picLocks noChangeAspect="1" noChangeArrowheads="1"/>
                        </p:cNvPicPr>
                        <p:nvPr/>
                      </p:nvPicPr>
                      <p:blipFill>
                        <a:blip r:embed="rId10"/>
                        <a:srcRect/>
                        <a:stretch>
                          <a:fillRect/>
                        </a:stretch>
                      </p:blipFill>
                      <p:spPr bwMode="auto">
                        <a:xfrm>
                          <a:off x="1995488" y="3497262"/>
                          <a:ext cx="319950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67328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20"/>
                                        </p:tgtEl>
                                        <p:attrNameLst>
                                          <p:attrName>style.opacity</p:attrName>
                                        </p:attrNameLst>
                                      </p:cBhvr>
                                      <p:to>
                                        <p:strVal val="0.2"/>
                                      </p:to>
                                    </p:set>
                                    <p:animEffect filter="image" prLst="opacity: 0.2">
                                      <p:cBhvr rctx="IE">
                                        <p:cTn id="7" dur="indefinite"/>
                                        <p:tgtEl>
                                          <p:spTgt spid="20"/>
                                        </p:tgtEl>
                                      </p:cBhvr>
                                    </p:animEffect>
                                  </p:childTnLst>
                                </p:cTn>
                              </p:par>
                              <p:par>
                                <p:cTn id="8" presetID="9" presetClass="emph" presetSubtype="0" nodeType="withEffect">
                                  <p:stCondLst>
                                    <p:cond delay="0"/>
                                  </p:stCondLst>
                                  <p:childTnLst>
                                    <p:set>
                                      <p:cBhvr>
                                        <p:cTn id="9" dur="indefinite"/>
                                        <p:tgtEl>
                                          <p:spTgt spid="31"/>
                                        </p:tgtEl>
                                        <p:attrNameLst>
                                          <p:attrName>style.opacity</p:attrName>
                                        </p:attrNameLst>
                                      </p:cBhvr>
                                      <p:to>
                                        <p:strVal val="0.2"/>
                                      </p:to>
                                    </p:set>
                                    <p:animEffect filter="image" prLst="opacity: 0.2">
                                      <p:cBhvr rctx="IE">
                                        <p:cTn id="10" dur="indefinite"/>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p:cTn id="20" dur="indefinite"/>
                                        <p:tgtEl>
                                          <p:spTgt spid="4"/>
                                        </p:tgtEl>
                                        <p:attrNameLst>
                                          <p:attrName>style.opacity</p:attrName>
                                        </p:attrNameLst>
                                      </p:cBhvr>
                                      <p:to>
                                        <p:strVal val="0.2"/>
                                      </p:to>
                                    </p:set>
                                    <p:animEffect filter="image" prLst="opacity: 0.2">
                                      <p:cBhvr rctx="IE">
                                        <p:cTn id="21" dur="indefinite"/>
                                        <p:tgtEl>
                                          <p:spTgt spid="4"/>
                                        </p:tgtEl>
                                      </p:cBhvr>
                                    </p:animEffect>
                                  </p:childTnLst>
                                </p:cTn>
                              </p:par>
                              <p:par>
                                <p:cTn id="22" presetID="9" presetClass="emph" presetSubtype="0" grpId="0" nodeType="withEffect">
                                  <p:stCondLst>
                                    <p:cond delay="0"/>
                                  </p:stCondLst>
                                  <p:childTnLst>
                                    <p:set>
                                      <p:cBhvr>
                                        <p:cTn id="23" dur="indefinite"/>
                                        <p:tgtEl>
                                          <p:spTgt spid="24"/>
                                        </p:tgtEl>
                                        <p:attrNameLst>
                                          <p:attrName>style.opacity</p:attrName>
                                        </p:attrNameLst>
                                      </p:cBhvr>
                                      <p:to>
                                        <p:strVal val="0.2"/>
                                      </p:to>
                                    </p:set>
                                    <p:animEffect filter="image" prLst="opacity: 0.2">
                                      <p:cBhvr rctx="IE">
                                        <p:cTn id="24" dur="indefinite"/>
                                        <p:tgtEl>
                                          <p:spTgt spid="24"/>
                                        </p:tgtEl>
                                      </p:cBhvr>
                                    </p:animEffect>
                                  </p:childTnLst>
                                </p:cTn>
                              </p:par>
                              <p:par>
                                <p:cTn id="25" presetID="9" presetClass="emph" presetSubtype="0" grpId="0" nodeType="withEffect">
                                  <p:stCondLst>
                                    <p:cond delay="0"/>
                                  </p:stCondLst>
                                  <p:childTnLst>
                                    <p:set>
                                      <p:cBhvr>
                                        <p:cTn id="26" dur="indefinite"/>
                                        <p:tgtEl>
                                          <p:spTgt spid="35"/>
                                        </p:tgtEl>
                                        <p:attrNameLst>
                                          <p:attrName>style.opacity</p:attrName>
                                        </p:attrNameLst>
                                      </p:cBhvr>
                                      <p:to>
                                        <p:strVal val="0.2"/>
                                      </p:to>
                                    </p:set>
                                    <p:animEffect filter="image" prLst="opacity: 0.2">
                                      <p:cBhvr rctx="IE">
                                        <p:cTn id="27" dur="indefinite"/>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1" nodeType="clickEffect">
                                  <p:stCondLst>
                                    <p:cond delay="0"/>
                                  </p:stCondLst>
                                  <p:childTnLst>
                                    <p:set>
                                      <p:cBhvr>
                                        <p:cTn id="31" dur="indefinite"/>
                                        <p:tgtEl>
                                          <p:spTgt spid="24"/>
                                        </p:tgtEl>
                                        <p:attrNameLst>
                                          <p:attrName>style.opacity</p:attrName>
                                        </p:attrNameLst>
                                      </p:cBhvr>
                                      <p:to>
                                        <p:strVal val="1"/>
                                      </p:to>
                                    </p:set>
                                    <p:animEffect filter="image" prLst="opacity: 1">
                                      <p:cBhvr rctx="IE">
                                        <p:cTn id="32" dur="indefinite"/>
                                        <p:tgtEl>
                                          <p:spTgt spid="24"/>
                                        </p:tgtEl>
                                      </p:cBhvr>
                                    </p:animEffect>
                                  </p:childTnLst>
                                </p:cTn>
                              </p:par>
                              <p:par>
                                <p:cTn id="33" presetID="9" presetClass="emph" presetSubtype="0" grpId="1" nodeType="withEffect">
                                  <p:stCondLst>
                                    <p:cond delay="0"/>
                                  </p:stCondLst>
                                  <p:childTnLst>
                                    <p:set>
                                      <p:cBhvr>
                                        <p:cTn id="34" dur="indefinite"/>
                                        <p:tgtEl>
                                          <p:spTgt spid="35"/>
                                        </p:tgtEl>
                                        <p:attrNameLst>
                                          <p:attrName>style.opacity</p:attrName>
                                        </p:attrNameLst>
                                      </p:cBhvr>
                                      <p:to>
                                        <p:strVal val="1"/>
                                      </p:to>
                                    </p:set>
                                    <p:animEffect filter="image" prLst="opacity: 1">
                                      <p:cBhvr rctx="IE">
                                        <p:cTn id="35" dur="indefinite"/>
                                        <p:tgtEl>
                                          <p:spTgt spid="35"/>
                                        </p:tgtEl>
                                      </p:cBhvr>
                                    </p:animEffect>
                                  </p:childTnLst>
                                </p:cTn>
                              </p:par>
                              <p:par>
                                <p:cTn id="36" presetID="15" presetClass="emph" presetSubtype="0" grpId="2" nodeType="withEffect">
                                  <p:stCondLst>
                                    <p:cond delay="0"/>
                                  </p:stCondLst>
                                  <p:childTnLst>
                                    <p:set>
                                      <p:cBhvr override="childStyle">
                                        <p:cTn id="37" dur="indefinite"/>
                                        <p:tgtEl>
                                          <p:spTgt spid="24"/>
                                        </p:tgtEl>
                                        <p:attrNameLst>
                                          <p:attrName>style.fontWeight</p:attrName>
                                        </p:attrNameLst>
                                      </p:cBhvr>
                                      <p:to>
                                        <p:strVal val="bold"/>
                                      </p:to>
                                    </p:set>
                                  </p:childTnLst>
                                </p:cTn>
                              </p:par>
                              <p:par>
                                <p:cTn id="38" presetID="15" presetClass="emph" presetSubtype="0" grpId="2" nodeType="withEffect">
                                  <p:stCondLst>
                                    <p:cond delay="0"/>
                                  </p:stCondLst>
                                  <p:childTnLst>
                                    <p:set>
                                      <p:cBhvr override="childStyle">
                                        <p:cTn id="39" dur="indefinite"/>
                                        <p:tgtEl>
                                          <p:spTgt spid="35"/>
                                        </p:tgtEl>
                                        <p:attrNameLst>
                                          <p:attrName>style.fontWeight</p:attrName>
                                        </p:attrNameLst>
                                      </p:cBhvr>
                                      <p:to>
                                        <p:strVal val="bold"/>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76"/>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69"/>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7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77"/>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81"/>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82"/>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72"/>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78"/>
                                        </p:tgtEl>
                                        <p:attrNameLst>
                                          <p:attrName>style.visibility</p:attrName>
                                        </p:attrNameLst>
                                      </p:cBhvr>
                                      <p:to>
                                        <p:strVal val="hidden"/>
                                      </p:to>
                                    </p:set>
                                  </p:childTnLst>
                                </p:cTn>
                              </p:par>
                              <p:par>
                                <p:cTn id="78" presetID="1" presetClass="entr" presetSubtype="0" fill="hold" grpId="2" nodeType="withEffect">
                                  <p:stCondLst>
                                    <p:cond delay="0"/>
                                  </p:stCondLst>
                                  <p:childTnLst>
                                    <p:set>
                                      <p:cBhvr>
                                        <p:cTn id="79" dur="1" fill="hold">
                                          <p:stCondLst>
                                            <p:cond delay="0"/>
                                          </p:stCondLst>
                                        </p:cTn>
                                        <p:tgtEl>
                                          <p:spTgt spid="7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9"/>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3" nodeType="clickEffect">
                                  <p:stCondLst>
                                    <p:cond delay="0"/>
                                  </p:stCondLst>
                                  <p:childTnLst>
                                    <p:set>
                                      <p:cBhvr>
                                        <p:cTn id="87" dur="1" fill="hold">
                                          <p:stCondLst>
                                            <p:cond delay="0"/>
                                          </p:stCondLst>
                                        </p:cTn>
                                        <p:tgtEl>
                                          <p:spTgt spid="76"/>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69"/>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12"/>
                                        </p:tgtEl>
                                        <p:attrNameLst>
                                          <p:attrName>style.visibility</p:attrName>
                                        </p:attrNameLst>
                                      </p:cBhvr>
                                      <p:to>
                                        <p:strVal val="hidden"/>
                                      </p:to>
                                    </p:set>
                                  </p:childTnLst>
                                </p:cTn>
                              </p:par>
                              <p:par>
                                <p:cTn id="92" presetID="1" presetClass="entr" presetSubtype="0" fill="hold" grpId="2" nodeType="withEffect">
                                  <p:stCondLst>
                                    <p:cond delay="0"/>
                                  </p:stCondLst>
                                  <p:childTnLst>
                                    <p:set>
                                      <p:cBhvr>
                                        <p:cTn id="93" dur="1" fill="hold">
                                          <p:stCondLst>
                                            <p:cond delay="0"/>
                                          </p:stCondLst>
                                        </p:cTn>
                                        <p:tgtEl>
                                          <p:spTgt spid="77"/>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81"/>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8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72"/>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6" grpId="1"/>
      <p:bldP spid="76" grpId="2"/>
      <p:bldP spid="76" grpId="3"/>
      <p:bldP spid="77" grpId="0"/>
      <p:bldP spid="77" grpId="1"/>
      <p:bldP spid="77" grpId="2"/>
      <p:bldP spid="24" grpId="0"/>
      <p:bldP spid="24" grpId="1"/>
      <p:bldP spid="24" grpId="2"/>
      <p:bldP spid="35" grpId="0"/>
      <p:bldP spid="35" grpId="1"/>
      <p:bldP spid="35" grpId="2"/>
      <p:bldP spid="81" grpId="0"/>
      <p:bldP spid="81" grpId="1"/>
      <p:bldP spid="81" grpId="2"/>
      <p:bldP spid="82" grpId="0"/>
      <p:bldP spid="82" grpId="1"/>
      <p:bldP spid="8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BD7762-953C-4829-936E-51C84AD5AE07}"/>
              </a:ext>
            </a:extLst>
          </p:cNvPr>
          <p:cNvGrpSpPr/>
          <p:nvPr/>
        </p:nvGrpSpPr>
        <p:grpSpPr>
          <a:xfrm>
            <a:off x="822431" y="5027326"/>
            <a:ext cx="5197369" cy="1459198"/>
            <a:chOff x="822431" y="5027326"/>
            <a:chExt cx="5197369" cy="1459198"/>
          </a:xfrm>
        </p:grpSpPr>
        <p:grpSp>
          <p:nvGrpSpPr>
            <p:cNvPr id="72" name="Group 71"/>
            <p:cNvGrpSpPr/>
            <p:nvPr/>
          </p:nvGrpSpPr>
          <p:grpSpPr>
            <a:xfrm>
              <a:off x="2897246" y="5027326"/>
              <a:ext cx="3122554" cy="523220"/>
              <a:chOff x="2362200" y="3009407"/>
              <a:chExt cx="3122554" cy="523220"/>
            </a:xfrm>
          </p:grpSpPr>
          <p:sp>
            <p:nvSpPr>
              <p:cNvPr id="73" name="Text Box 6"/>
              <p:cNvSpPr txBox="1">
                <a:spLocks noChangeArrowheads="1"/>
              </p:cNvSpPr>
              <p:nvPr/>
            </p:nvSpPr>
            <p:spPr bwMode="auto">
              <a:xfrm>
                <a:off x="2362200" y="3009407"/>
                <a:ext cx="13404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dirty="0">
                    <a:solidFill>
                      <a:schemeClr val="accent6">
                        <a:lumMod val="75000"/>
                      </a:schemeClr>
                    </a:solidFill>
                    <a:latin typeface="Symbol" panose="05050102010706020507" pitchFamily="18" charset="2"/>
                  </a:rPr>
                  <a:t>m</a:t>
                </a:r>
                <a:r>
                  <a:rPr lang="en-US" sz="2800" b="1" dirty="0">
                    <a:solidFill>
                      <a:srgbClr val="C00000"/>
                    </a:solidFill>
                  </a:rPr>
                  <a:t>L</a:t>
                </a:r>
              </a:p>
            </p:txBody>
          </p:sp>
          <p:sp>
            <p:nvSpPr>
              <p:cNvPr id="74" name="Text Box 7"/>
              <p:cNvSpPr txBox="1">
                <a:spLocks noChangeArrowheads="1"/>
              </p:cNvSpPr>
              <p:nvPr/>
            </p:nvSpPr>
            <p:spPr bwMode="auto">
              <a:xfrm>
                <a:off x="3660216" y="3009407"/>
                <a:ext cx="1824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–6</a:t>
                </a:r>
                <a:r>
                  <a:rPr lang="en-US" sz="2800" dirty="0"/>
                  <a:t> </a:t>
                </a:r>
                <a:r>
                  <a:rPr lang="en-US" sz="2800" b="1" dirty="0">
                    <a:solidFill>
                      <a:srgbClr val="C00000"/>
                    </a:solidFill>
                  </a:rPr>
                  <a:t>L</a:t>
                </a:r>
              </a:p>
            </p:txBody>
          </p:sp>
        </p:grpSp>
        <p:sp>
          <p:nvSpPr>
            <p:cNvPr id="77" name="Text Box 4"/>
            <p:cNvSpPr txBox="1">
              <a:spLocks noChangeArrowheads="1"/>
            </p:cNvSpPr>
            <p:nvPr/>
          </p:nvSpPr>
          <p:spPr bwMode="auto">
            <a:xfrm>
              <a:off x="822431" y="5027326"/>
              <a:ext cx="19271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micro</a:t>
              </a:r>
              <a:r>
                <a:rPr lang="en-US" sz="2800" b="1" dirty="0">
                  <a:solidFill>
                    <a:srgbClr val="C00000"/>
                  </a:solidFill>
                </a:rPr>
                <a:t>liter</a:t>
              </a:r>
            </a:p>
          </p:txBody>
        </p:sp>
        <p:graphicFrame>
          <p:nvGraphicFramePr>
            <p:cNvPr id="78" name="Object 8"/>
            <p:cNvGraphicFramePr>
              <a:graphicFrameLocks noChangeAspect="1"/>
            </p:cNvGraphicFramePr>
            <p:nvPr>
              <p:extLst>
                <p:ext uri="{D42A27DB-BD31-4B8C-83A1-F6EECF244321}">
                  <p14:modId xmlns:p14="http://schemas.microsoft.com/office/powerpoint/2010/main" val="1001788694"/>
                </p:ext>
              </p:extLst>
            </p:nvPr>
          </p:nvGraphicFramePr>
          <p:xfrm>
            <a:off x="1893888" y="5572124"/>
            <a:ext cx="3318611" cy="914400"/>
          </p:xfrm>
          <a:graphic>
            <a:graphicData uri="http://schemas.openxmlformats.org/presentationml/2006/ole">
              <mc:AlternateContent xmlns:mc="http://schemas.openxmlformats.org/markup-compatibility/2006">
                <mc:Choice xmlns:v="urn:schemas-microsoft-com:vml" Requires="v">
                  <p:oleObj name="Equation" r:id="rId3" imgW="1523880" imgH="419040" progId="Equation.DSMT4">
                    <p:embed/>
                  </p:oleObj>
                </mc:Choice>
                <mc:Fallback>
                  <p:oleObj name="Equation" r:id="rId3" imgW="1523880" imgH="419040" progId="Equation.DSMT4">
                    <p:embed/>
                    <p:pic>
                      <p:nvPicPr>
                        <p:cNvPr id="78" name="Object 8"/>
                        <p:cNvPicPr>
                          <a:picLocks noChangeAspect="1" noChangeArrowheads="1"/>
                        </p:cNvPicPr>
                        <p:nvPr/>
                      </p:nvPicPr>
                      <p:blipFill>
                        <a:blip r:embed="rId4"/>
                        <a:srcRect/>
                        <a:stretch>
                          <a:fillRect/>
                        </a:stretch>
                      </p:blipFill>
                      <p:spPr bwMode="auto">
                        <a:xfrm>
                          <a:off x="1893888" y="5572124"/>
                          <a:ext cx="331861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3" name="TextBox 12"/>
          <p:cNvSpPr txBox="1"/>
          <p:nvPr/>
        </p:nvSpPr>
        <p:spPr>
          <a:xfrm>
            <a:off x="7263435" y="5111496"/>
            <a:ext cx="780983" cy="400110"/>
          </a:xfrm>
          <a:prstGeom prst="rect">
            <a:avLst/>
          </a:prstGeom>
          <a:noFill/>
        </p:spPr>
        <p:txBody>
          <a:bodyPr wrap="none" rtlCol="0">
            <a:spAutoFit/>
          </a:bodyPr>
          <a:lstStyle/>
          <a:p>
            <a:r>
              <a:rPr lang="en-US" sz="2000" dirty="0">
                <a:latin typeface="+mj-lt"/>
              </a:rPr>
              <a:t>micro</a:t>
            </a:r>
          </a:p>
        </p:txBody>
      </p:sp>
      <p:sp>
        <p:nvSpPr>
          <p:cNvPr id="24" name="TextBox 23"/>
          <p:cNvSpPr txBox="1"/>
          <p:nvPr/>
        </p:nvSpPr>
        <p:spPr>
          <a:xfrm>
            <a:off x="917473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35" name="Text Box 7"/>
          <p:cNvSpPr txBox="1">
            <a:spLocks noChangeArrowheads="1"/>
          </p:cNvSpPr>
          <p:nvPr/>
        </p:nvSpPr>
        <p:spPr bwMode="auto">
          <a:xfrm>
            <a:off x="1031143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The Metric System</a:t>
            </a:r>
          </a:p>
        </p:txBody>
      </p:sp>
      <p:sp>
        <p:nvSpPr>
          <p:cNvPr id="7" name="TextBox 6"/>
          <p:cNvSpPr txBox="1"/>
          <p:nvPr/>
        </p:nvSpPr>
        <p:spPr>
          <a:xfrm>
            <a:off x="7263435" y="2368296"/>
            <a:ext cx="582211" cy="400110"/>
          </a:xfrm>
          <a:prstGeom prst="rect">
            <a:avLst/>
          </a:prstGeom>
          <a:noFill/>
        </p:spPr>
        <p:txBody>
          <a:bodyPr wrap="none" rtlCol="0">
            <a:spAutoFit/>
          </a:bodyPr>
          <a:lstStyle/>
          <a:p>
            <a:r>
              <a:rPr lang="en-US" sz="2000" dirty="0">
                <a:latin typeface="+mj-lt"/>
              </a:rPr>
              <a:t>kilo</a:t>
            </a:r>
          </a:p>
        </p:txBody>
      </p:sp>
      <p:sp>
        <p:nvSpPr>
          <p:cNvPr id="11" name="TextBox 10"/>
          <p:cNvSpPr txBox="1"/>
          <p:nvPr/>
        </p:nvSpPr>
        <p:spPr>
          <a:xfrm>
            <a:off x="726343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9" name="TextBox 18"/>
          <p:cNvSpPr txBox="1"/>
          <p:nvPr/>
        </p:nvSpPr>
        <p:spPr>
          <a:xfrm>
            <a:off x="9184350" y="2368296"/>
            <a:ext cx="505267" cy="400110"/>
          </a:xfrm>
          <a:prstGeom prst="rect">
            <a:avLst/>
          </a:prstGeom>
          <a:noFill/>
        </p:spPr>
        <p:txBody>
          <a:bodyPr wrap="none" rtlCol="0">
            <a:spAutoFit/>
          </a:bodyPr>
          <a:lstStyle/>
          <a:p>
            <a:r>
              <a:rPr lang="en-US" sz="2000" dirty="0">
                <a:latin typeface="+mj-lt"/>
              </a:rPr>
              <a:t>1 k</a:t>
            </a:r>
          </a:p>
        </p:txBody>
      </p:sp>
      <p:sp>
        <p:nvSpPr>
          <p:cNvPr id="30" name="Text Box 7"/>
          <p:cNvSpPr txBox="1">
            <a:spLocks noChangeArrowheads="1"/>
          </p:cNvSpPr>
          <p:nvPr/>
        </p:nvSpPr>
        <p:spPr bwMode="auto">
          <a:xfrm>
            <a:off x="1031143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23" name="TextBox 22"/>
          <p:cNvSpPr txBox="1"/>
          <p:nvPr/>
        </p:nvSpPr>
        <p:spPr>
          <a:xfrm>
            <a:off x="9149084" y="4562856"/>
            <a:ext cx="575799" cy="400110"/>
          </a:xfrm>
          <a:prstGeom prst="rect">
            <a:avLst/>
          </a:prstGeom>
          <a:noFill/>
        </p:spPr>
        <p:txBody>
          <a:bodyPr wrap="none" rtlCol="0">
            <a:spAutoFit/>
          </a:bodyPr>
          <a:lstStyle/>
          <a:p>
            <a:r>
              <a:rPr lang="en-US" sz="2000" dirty="0">
                <a:latin typeface="+mj-lt"/>
              </a:rPr>
              <a:t>1 m</a:t>
            </a:r>
          </a:p>
        </p:txBody>
      </p:sp>
      <p:sp>
        <p:nvSpPr>
          <p:cNvPr id="34" name="Text Box 7"/>
          <p:cNvSpPr txBox="1">
            <a:spLocks noChangeArrowheads="1"/>
          </p:cNvSpPr>
          <p:nvPr/>
        </p:nvSpPr>
        <p:spPr bwMode="auto">
          <a:xfrm>
            <a:off x="1031143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grpSp>
        <p:nvGrpSpPr>
          <p:cNvPr id="39" name="Group 38">
            <a:extLst>
              <a:ext uri="{FF2B5EF4-FFF2-40B4-BE49-F238E27FC236}">
                <a16:creationId xmlns:a16="http://schemas.microsoft.com/office/drawing/2014/main" id="{B2F2F6DC-045A-4E49-A963-8AC27474276E}"/>
              </a:ext>
            </a:extLst>
          </p:cNvPr>
          <p:cNvGrpSpPr/>
          <p:nvPr/>
        </p:nvGrpSpPr>
        <p:grpSpPr>
          <a:xfrm>
            <a:off x="7263435" y="722376"/>
            <a:ext cx="4252176" cy="5886510"/>
            <a:chOff x="7263435" y="722376"/>
            <a:chExt cx="4252176" cy="5886510"/>
          </a:xfrm>
        </p:grpSpPr>
        <p:sp>
          <p:nvSpPr>
            <p:cNvPr id="3" name="TextBox 2"/>
            <p:cNvSpPr txBox="1"/>
            <p:nvPr/>
          </p:nvSpPr>
          <p:spPr>
            <a:xfrm>
              <a:off x="726343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6343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63435" y="1819656"/>
              <a:ext cx="739305" cy="400110"/>
            </a:xfrm>
            <a:prstGeom prst="rect">
              <a:avLst/>
            </a:prstGeom>
            <a:noFill/>
          </p:spPr>
          <p:txBody>
            <a:bodyPr wrap="none" rtlCol="0">
              <a:spAutoFit/>
            </a:bodyPr>
            <a:lstStyle/>
            <a:p>
              <a:r>
                <a:rPr lang="en-US" sz="2000" dirty="0">
                  <a:latin typeface="+mj-lt"/>
                </a:rPr>
                <a:t>mega</a:t>
              </a:r>
            </a:p>
          </p:txBody>
        </p:sp>
        <p:sp>
          <p:nvSpPr>
            <p:cNvPr id="8" name="TextBox 7"/>
            <p:cNvSpPr txBox="1"/>
            <p:nvPr/>
          </p:nvSpPr>
          <p:spPr>
            <a:xfrm>
              <a:off x="868077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6343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6343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4" name="TextBox 13"/>
            <p:cNvSpPr txBox="1"/>
            <p:nvPr/>
          </p:nvSpPr>
          <p:spPr>
            <a:xfrm>
              <a:off x="726343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6343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7223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5549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34657" y="1819656"/>
              <a:ext cx="604653" cy="400110"/>
            </a:xfrm>
            <a:prstGeom prst="rect">
              <a:avLst/>
            </a:prstGeom>
            <a:noFill/>
          </p:spPr>
          <p:txBody>
            <a:bodyPr wrap="none" rtlCol="0">
              <a:spAutoFit/>
            </a:bodyPr>
            <a:lstStyle/>
            <a:p>
              <a:r>
                <a:rPr lang="en-US" sz="2000" dirty="0">
                  <a:latin typeface="+mj-lt"/>
                </a:rPr>
                <a:t>1 M</a:t>
              </a:r>
            </a:p>
          </p:txBody>
        </p:sp>
        <p:sp>
          <p:nvSpPr>
            <p:cNvPr id="21" name="TextBox 20"/>
            <p:cNvSpPr txBox="1"/>
            <p:nvPr/>
          </p:nvSpPr>
          <p:spPr>
            <a:xfrm>
              <a:off x="918435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191563" y="4014216"/>
              <a:ext cx="490840" cy="400110"/>
            </a:xfrm>
            <a:prstGeom prst="rect">
              <a:avLst/>
            </a:prstGeom>
            <a:noFill/>
          </p:spPr>
          <p:txBody>
            <a:bodyPr wrap="none" rtlCol="0">
              <a:spAutoFit/>
            </a:bodyPr>
            <a:lstStyle/>
            <a:p>
              <a:r>
                <a:rPr lang="en-US" sz="2000" dirty="0">
                  <a:latin typeface="+mj-lt"/>
                </a:rPr>
                <a:t>1 c</a:t>
              </a:r>
            </a:p>
          </p:txBody>
        </p:sp>
        <p:sp>
          <p:nvSpPr>
            <p:cNvPr id="25" name="TextBox 24"/>
            <p:cNvSpPr txBox="1"/>
            <p:nvPr/>
          </p:nvSpPr>
          <p:spPr>
            <a:xfrm>
              <a:off x="918435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8435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1143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1143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1143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2" name="Text Box 7"/>
            <p:cNvSpPr txBox="1">
              <a:spLocks noChangeArrowheads="1"/>
            </p:cNvSpPr>
            <p:nvPr/>
          </p:nvSpPr>
          <p:spPr bwMode="auto">
            <a:xfrm>
              <a:off x="1031143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1143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6" name="Text Box 7"/>
            <p:cNvSpPr txBox="1">
              <a:spLocks noChangeArrowheads="1"/>
            </p:cNvSpPr>
            <p:nvPr/>
          </p:nvSpPr>
          <p:spPr bwMode="auto">
            <a:xfrm>
              <a:off x="1031143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1143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1143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81" name="TextBox 80"/>
          <p:cNvSpPr txBox="1"/>
          <p:nvPr/>
        </p:nvSpPr>
        <p:spPr>
          <a:xfrm>
            <a:off x="9549435" y="5117215"/>
            <a:ext cx="341760" cy="400110"/>
          </a:xfrm>
          <a:prstGeom prst="rect">
            <a:avLst/>
          </a:prstGeom>
          <a:noFill/>
        </p:spPr>
        <p:txBody>
          <a:bodyPr wrap="none" rtlCol="0">
            <a:spAutoFit/>
          </a:bodyPr>
          <a:lstStyle/>
          <a:p>
            <a:r>
              <a:rPr lang="en-US" sz="2000" dirty="0">
                <a:solidFill>
                  <a:srgbClr val="C00000"/>
                </a:solidFill>
                <a:latin typeface="+mj-lt"/>
              </a:rPr>
              <a:t>L</a:t>
            </a:r>
          </a:p>
        </p:txBody>
      </p:sp>
      <p:sp>
        <p:nvSpPr>
          <p:cNvPr id="82" name="TextBox 81"/>
          <p:cNvSpPr txBox="1"/>
          <p:nvPr/>
        </p:nvSpPr>
        <p:spPr>
          <a:xfrm>
            <a:off x="11302412" y="5117215"/>
            <a:ext cx="341760" cy="400110"/>
          </a:xfrm>
          <a:prstGeom prst="rect">
            <a:avLst/>
          </a:prstGeom>
          <a:noFill/>
        </p:spPr>
        <p:txBody>
          <a:bodyPr wrap="none" rtlCol="0">
            <a:spAutoFit/>
          </a:bodyPr>
          <a:lstStyle/>
          <a:p>
            <a:r>
              <a:rPr lang="en-US" sz="2000" dirty="0">
                <a:solidFill>
                  <a:srgbClr val="C00000"/>
                </a:solidFill>
                <a:latin typeface="+mj-lt"/>
              </a:rPr>
              <a:t>L</a:t>
            </a:r>
          </a:p>
        </p:txBody>
      </p:sp>
      <p:grpSp>
        <p:nvGrpSpPr>
          <p:cNvPr id="20" name="Group 19">
            <a:extLst>
              <a:ext uri="{FF2B5EF4-FFF2-40B4-BE49-F238E27FC236}">
                <a16:creationId xmlns:a16="http://schemas.microsoft.com/office/drawing/2014/main" id="{2BDEF459-AB74-4D7F-ABAA-17D90F4AC63D}"/>
              </a:ext>
            </a:extLst>
          </p:cNvPr>
          <p:cNvGrpSpPr/>
          <p:nvPr/>
        </p:nvGrpSpPr>
        <p:grpSpPr>
          <a:xfrm>
            <a:off x="822431" y="838200"/>
            <a:ext cx="5077144" cy="1409700"/>
            <a:chOff x="822431" y="838200"/>
            <a:chExt cx="5077144" cy="1409700"/>
          </a:xfrm>
        </p:grpSpPr>
        <p:grpSp>
          <p:nvGrpSpPr>
            <p:cNvPr id="79" name="Group 78">
              <a:extLst>
                <a:ext uri="{FF2B5EF4-FFF2-40B4-BE49-F238E27FC236}">
                  <a16:creationId xmlns:a16="http://schemas.microsoft.com/office/drawing/2014/main" id="{EE4B8EE1-4101-424C-8522-7B1E061AD959}"/>
                </a:ext>
              </a:extLst>
            </p:cNvPr>
            <p:cNvGrpSpPr/>
            <p:nvPr/>
          </p:nvGrpSpPr>
          <p:grpSpPr>
            <a:xfrm>
              <a:off x="2897246" y="838200"/>
              <a:ext cx="3002329" cy="523220"/>
              <a:chOff x="2362200" y="3009407"/>
              <a:chExt cx="3002329" cy="523220"/>
            </a:xfrm>
          </p:grpSpPr>
          <p:sp>
            <p:nvSpPr>
              <p:cNvPr id="80" name="Text Box 7">
                <a:extLst>
                  <a:ext uri="{FF2B5EF4-FFF2-40B4-BE49-F238E27FC236}">
                    <a16:creationId xmlns:a16="http://schemas.microsoft.com/office/drawing/2014/main" id="{4E313223-5F34-4DE4-BD58-74A947F44867}"/>
                  </a:ext>
                </a:extLst>
              </p:cNvPr>
              <p:cNvSpPr txBox="1">
                <a:spLocks noChangeArrowheads="1"/>
              </p:cNvSpPr>
              <p:nvPr/>
            </p:nvSpPr>
            <p:spPr bwMode="auto">
              <a:xfrm>
                <a:off x="3660216" y="3009407"/>
                <a:ext cx="1704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b="1" dirty="0">
                    <a:solidFill>
                      <a:srgbClr val="C00000"/>
                    </a:solidFill>
                  </a:rPr>
                  <a:t>g</a:t>
                </a:r>
              </a:p>
            </p:txBody>
          </p:sp>
          <p:sp>
            <p:nvSpPr>
              <p:cNvPr id="83" name="Text Box 6">
                <a:extLst>
                  <a:ext uri="{FF2B5EF4-FFF2-40B4-BE49-F238E27FC236}">
                    <a16:creationId xmlns:a16="http://schemas.microsoft.com/office/drawing/2014/main" id="{4C8D867A-A73E-468D-9FC6-F6EB623476FE}"/>
                  </a:ext>
                </a:extLst>
              </p:cNvPr>
              <p:cNvSpPr txBox="1">
                <a:spLocks noChangeArrowheads="1"/>
              </p:cNvSpPr>
              <p:nvPr/>
            </p:nvSpPr>
            <p:spPr bwMode="auto">
              <a:xfrm>
                <a:off x="2362200" y="3009407"/>
                <a:ext cx="13805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dirty="0">
                    <a:solidFill>
                      <a:schemeClr val="accent6">
                        <a:lumMod val="75000"/>
                      </a:schemeClr>
                    </a:solidFill>
                  </a:rPr>
                  <a:t>m</a:t>
                </a:r>
                <a:r>
                  <a:rPr lang="en-US" sz="2800" b="1" dirty="0">
                    <a:solidFill>
                      <a:srgbClr val="C00000"/>
                    </a:solidFill>
                  </a:rPr>
                  <a:t>g</a:t>
                </a:r>
              </a:p>
            </p:txBody>
          </p:sp>
        </p:grpSp>
        <p:sp>
          <p:nvSpPr>
            <p:cNvPr id="84" name="Text Box 4">
              <a:extLst>
                <a:ext uri="{FF2B5EF4-FFF2-40B4-BE49-F238E27FC236}">
                  <a16:creationId xmlns:a16="http://schemas.microsoft.com/office/drawing/2014/main" id="{432F03E1-A998-4329-B31D-66AAFEC20482}"/>
                </a:ext>
              </a:extLst>
            </p:cNvPr>
            <p:cNvSpPr txBox="1">
              <a:spLocks noChangeArrowheads="1"/>
            </p:cNvSpPr>
            <p:nvPr/>
          </p:nvSpPr>
          <p:spPr bwMode="auto">
            <a:xfrm>
              <a:off x="822431" y="838200"/>
              <a:ext cx="19479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milli</a:t>
              </a:r>
              <a:r>
                <a:rPr lang="en-US" sz="2800" b="1" dirty="0">
                  <a:solidFill>
                    <a:srgbClr val="C00000"/>
                  </a:solidFill>
                </a:rPr>
                <a:t>gram</a:t>
              </a:r>
            </a:p>
          </p:txBody>
        </p:sp>
        <p:graphicFrame>
          <p:nvGraphicFramePr>
            <p:cNvPr id="85" name="Object 8">
              <a:extLst>
                <a:ext uri="{FF2B5EF4-FFF2-40B4-BE49-F238E27FC236}">
                  <a16:creationId xmlns:a16="http://schemas.microsoft.com/office/drawing/2014/main" id="{23C04C11-F4A2-43CB-959C-9E707E691693}"/>
                </a:ext>
              </a:extLst>
            </p:cNvPr>
            <p:cNvGraphicFramePr>
              <a:graphicFrameLocks noChangeAspect="1"/>
            </p:cNvGraphicFramePr>
            <p:nvPr/>
          </p:nvGraphicFramePr>
          <p:xfrm>
            <a:off x="1919288" y="1333500"/>
            <a:ext cx="3085278" cy="914400"/>
          </p:xfrm>
          <a:graphic>
            <a:graphicData uri="http://schemas.openxmlformats.org/presentationml/2006/ole">
              <mc:AlternateContent xmlns:mc="http://schemas.openxmlformats.org/markup-compatibility/2006">
                <mc:Choice xmlns:v="urn:schemas-microsoft-com:vml" Requires="v">
                  <p:oleObj name="Equation" r:id="rId5" imgW="1498320" imgH="444240" progId="Equation.DSMT4">
                    <p:embed/>
                  </p:oleObj>
                </mc:Choice>
                <mc:Fallback>
                  <p:oleObj name="Equation" r:id="rId5" imgW="1498320" imgH="444240" progId="Equation.DSMT4">
                    <p:embed/>
                    <p:pic>
                      <p:nvPicPr>
                        <p:cNvPr id="85" name="Object 8">
                          <a:extLst>
                            <a:ext uri="{FF2B5EF4-FFF2-40B4-BE49-F238E27FC236}">
                              <a16:creationId xmlns:a16="http://schemas.microsoft.com/office/drawing/2014/main" id="{23C04C11-F4A2-43CB-959C-9E707E691693}"/>
                            </a:ext>
                          </a:extLst>
                        </p:cNvPr>
                        <p:cNvPicPr>
                          <a:picLocks noChangeAspect="1" noChangeArrowheads="1"/>
                        </p:cNvPicPr>
                        <p:nvPr/>
                      </p:nvPicPr>
                      <p:blipFill>
                        <a:blip r:embed="rId6"/>
                        <a:srcRect/>
                        <a:stretch>
                          <a:fillRect/>
                        </a:stretch>
                      </p:blipFill>
                      <p:spPr bwMode="auto">
                        <a:xfrm>
                          <a:off x="1919288" y="1333500"/>
                          <a:ext cx="308527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0" name="Group 39">
            <a:extLst>
              <a:ext uri="{FF2B5EF4-FFF2-40B4-BE49-F238E27FC236}">
                <a16:creationId xmlns:a16="http://schemas.microsoft.com/office/drawing/2014/main" id="{2EE63CA3-E7ED-47F3-8BDB-AC8760B8E611}"/>
              </a:ext>
            </a:extLst>
          </p:cNvPr>
          <p:cNvGrpSpPr/>
          <p:nvPr/>
        </p:nvGrpSpPr>
        <p:grpSpPr>
          <a:xfrm>
            <a:off x="822431" y="2900870"/>
            <a:ext cx="5077144" cy="1473486"/>
            <a:chOff x="822431" y="2900870"/>
            <a:chExt cx="5077144" cy="1473486"/>
          </a:xfrm>
        </p:grpSpPr>
        <p:sp>
          <p:nvSpPr>
            <p:cNvPr id="86" name="Text Box 4">
              <a:extLst>
                <a:ext uri="{FF2B5EF4-FFF2-40B4-BE49-F238E27FC236}">
                  <a16:creationId xmlns:a16="http://schemas.microsoft.com/office/drawing/2014/main" id="{1586B2E0-B43B-4FDF-BBA9-D5960D2F3E20}"/>
                </a:ext>
              </a:extLst>
            </p:cNvPr>
            <p:cNvSpPr txBox="1">
              <a:spLocks noChangeArrowheads="1"/>
            </p:cNvSpPr>
            <p:nvPr/>
          </p:nvSpPr>
          <p:spPr bwMode="auto">
            <a:xfrm>
              <a:off x="822431" y="2900870"/>
              <a:ext cx="19078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kilo</a:t>
              </a:r>
              <a:r>
                <a:rPr lang="en-US" sz="2800" b="1" dirty="0">
                  <a:solidFill>
                    <a:srgbClr val="C00000"/>
                  </a:solidFill>
                </a:rPr>
                <a:t>meter</a:t>
              </a:r>
            </a:p>
          </p:txBody>
        </p:sp>
        <p:grpSp>
          <p:nvGrpSpPr>
            <p:cNvPr id="87" name="Group 86">
              <a:extLst>
                <a:ext uri="{FF2B5EF4-FFF2-40B4-BE49-F238E27FC236}">
                  <a16:creationId xmlns:a16="http://schemas.microsoft.com/office/drawing/2014/main" id="{6690AC56-EB5F-481F-AA64-E2B7E9EDF74C}"/>
                </a:ext>
              </a:extLst>
            </p:cNvPr>
            <p:cNvGrpSpPr/>
            <p:nvPr/>
          </p:nvGrpSpPr>
          <p:grpSpPr>
            <a:xfrm>
              <a:off x="2897246" y="2900870"/>
              <a:ext cx="3002329" cy="523220"/>
              <a:chOff x="2362200" y="3009407"/>
              <a:chExt cx="3002329" cy="523220"/>
            </a:xfrm>
          </p:grpSpPr>
          <p:sp>
            <p:nvSpPr>
              <p:cNvPr id="88" name="Text Box 6">
                <a:extLst>
                  <a:ext uri="{FF2B5EF4-FFF2-40B4-BE49-F238E27FC236}">
                    <a16:creationId xmlns:a16="http://schemas.microsoft.com/office/drawing/2014/main" id="{B6191947-366D-4459-BCBD-49A813723146}"/>
                  </a:ext>
                </a:extLst>
              </p:cNvPr>
              <p:cNvSpPr txBox="1">
                <a:spLocks noChangeArrowheads="1"/>
              </p:cNvSpPr>
              <p:nvPr/>
            </p:nvSpPr>
            <p:spPr bwMode="auto">
              <a:xfrm>
                <a:off x="2362200" y="3009407"/>
                <a:ext cx="13740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dirty="0">
                    <a:solidFill>
                      <a:srgbClr val="00B050"/>
                    </a:solidFill>
                  </a:rPr>
                  <a:t>k</a:t>
                </a:r>
                <a:r>
                  <a:rPr lang="en-US" sz="2800" b="1" dirty="0">
                    <a:solidFill>
                      <a:srgbClr val="C00000"/>
                    </a:solidFill>
                  </a:rPr>
                  <a:t>m</a:t>
                </a:r>
              </a:p>
            </p:txBody>
          </p:sp>
          <p:sp>
            <p:nvSpPr>
              <p:cNvPr id="89" name="Text Box 7">
                <a:extLst>
                  <a:ext uri="{FF2B5EF4-FFF2-40B4-BE49-F238E27FC236}">
                    <a16:creationId xmlns:a16="http://schemas.microsoft.com/office/drawing/2014/main" id="{D1C4B264-EFB2-42E3-B8F3-A7876B04DFCE}"/>
                  </a:ext>
                </a:extLst>
              </p:cNvPr>
              <p:cNvSpPr txBox="1">
                <a:spLocks noChangeArrowheads="1"/>
              </p:cNvSpPr>
              <p:nvPr/>
            </p:nvSpPr>
            <p:spPr bwMode="auto">
              <a:xfrm>
                <a:off x="3660216" y="3009407"/>
                <a:ext cx="1704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b="1" dirty="0">
                    <a:solidFill>
                      <a:srgbClr val="C00000"/>
                    </a:solidFill>
                  </a:rPr>
                  <a:t>m</a:t>
                </a:r>
              </a:p>
            </p:txBody>
          </p:sp>
        </p:grpSp>
        <p:graphicFrame>
          <p:nvGraphicFramePr>
            <p:cNvPr id="90" name="Object 8">
              <a:extLst>
                <a:ext uri="{FF2B5EF4-FFF2-40B4-BE49-F238E27FC236}">
                  <a16:creationId xmlns:a16="http://schemas.microsoft.com/office/drawing/2014/main" id="{9851DFAE-EA12-42C7-8132-B948000E53FF}"/>
                </a:ext>
              </a:extLst>
            </p:cNvPr>
            <p:cNvGraphicFramePr>
              <a:graphicFrameLocks noChangeAspect="1"/>
            </p:cNvGraphicFramePr>
            <p:nvPr>
              <p:extLst>
                <p:ext uri="{D42A27DB-BD31-4B8C-83A1-F6EECF244321}">
                  <p14:modId xmlns:p14="http://schemas.microsoft.com/office/powerpoint/2010/main" val="643246058"/>
                </p:ext>
              </p:extLst>
            </p:nvPr>
          </p:nvGraphicFramePr>
          <p:xfrm>
            <a:off x="1995488" y="3459956"/>
            <a:ext cx="3199503" cy="914400"/>
          </p:xfrm>
          <a:graphic>
            <a:graphicData uri="http://schemas.openxmlformats.org/presentationml/2006/ole">
              <mc:AlternateContent xmlns:mc="http://schemas.openxmlformats.org/markup-compatibility/2006">
                <mc:Choice xmlns:v="urn:schemas-microsoft-com:vml" Requires="v">
                  <p:oleObj name="Equation" r:id="rId7" imgW="1422360" imgH="406080" progId="Equation.DSMT4">
                    <p:embed/>
                  </p:oleObj>
                </mc:Choice>
                <mc:Fallback>
                  <p:oleObj name="Equation" r:id="rId7" imgW="1422360" imgH="406080" progId="Equation.DSMT4">
                    <p:embed/>
                    <p:pic>
                      <p:nvPicPr>
                        <p:cNvPr id="90" name="Object 8">
                          <a:extLst>
                            <a:ext uri="{FF2B5EF4-FFF2-40B4-BE49-F238E27FC236}">
                              <a16:creationId xmlns:a16="http://schemas.microsoft.com/office/drawing/2014/main" id="{9851DFAE-EA12-42C7-8132-B948000E53FF}"/>
                            </a:ext>
                          </a:extLst>
                        </p:cNvPr>
                        <p:cNvPicPr>
                          <a:picLocks noChangeAspect="1" noChangeArrowheads="1"/>
                        </p:cNvPicPr>
                        <p:nvPr/>
                      </p:nvPicPr>
                      <p:blipFill>
                        <a:blip r:embed="rId8"/>
                        <a:srcRect/>
                        <a:stretch>
                          <a:fillRect/>
                        </a:stretch>
                      </p:blipFill>
                      <p:spPr bwMode="auto">
                        <a:xfrm>
                          <a:off x="1995488" y="3459956"/>
                          <a:ext cx="319950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3" name="TextBox 62">
            <a:extLst>
              <a:ext uri="{FF2B5EF4-FFF2-40B4-BE49-F238E27FC236}">
                <a16:creationId xmlns:a16="http://schemas.microsoft.com/office/drawing/2014/main" id="{C1CE8B00-A31E-4030-9CC5-CCF266278172}"/>
              </a:ext>
            </a:extLst>
          </p:cNvPr>
          <p:cNvSpPr txBox="1"/>
          <p:nvPr/>
        </p:nvSpPr>
        <p:spPr>
          <a:xfrm>
            <a:off x="9525950" y="236829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64" name="TextBox 63">
            <a:extLst>
              <a:ext uri="{FF2B5EF4-FFF2-40B4-BE49-F238E27FC236}">
                <a16:creationId xmlns:a16="http://schemas.microsoft.com/office/drawing/2014/main" id="{C502B27F-EBFE-47FF-BF92-878530E6F1BA}"/>
              </a:ext>
            </a:extLst>
          </p:cNvPr>
          <p:cNvSpPr txBox="1"/>
          <p:nvPr/>
        </p:nvSpPr>
        <p:spPr>
          <a:xfrm>
            <a:off x="11198962" y="236829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65" name="TextBox 64">
            <a:extLst>
              <a:ext uri="{FF2B5EF4-FFF2-40B4-BE49-F238E27FC236}">
                <a16:creationId xmlns:a16="http://schemas.microsoft.com/office/drawing/2014/main" id="{5AD3CEFB-9573-4485-8045-ED7C9F34A124}"/>
              </a:ext>
            </a:extLst>
          </p:cNvPr>
          <p:cNvSpPr txBox="1"/>
          <p:nvPr/>
        </p:nvSpPr>
        <p:spPr>
          <a:xfrm>
            <a:off x="9549435" y="4562856"/>
            <a:ext cx="312906" cy="400110"/>
          </a:xfrm>
          <a:prstGeom prst="rect">
            <a:avLst/>
          </a:prstGeom>
          <a:noFill/>
        </p:spPr>
        <p:txBody>
          <a:bodyPr wrap="none" rtlCol="0">
            <a:spAutoFit/>
          </a:bodyPr>
          <a:lstStyle/>
          <a:p>
            <a:r>
              <a:rPr lang="en-US" sz="2000" dirty="0">
                <a:solidFill>
                  <a:srgbClr val="C00000"/>
                </a:solidFill>
                <a:latin typeface="+mj-lt"/>
              </a:rPr>
              <a:t>g</a:t>
            </a:r>
          </a:p>
        </p:txBody>
      </p:sp>
      <p:sp>
        <p:nvSpPr>
          <p:cNvPr id="66" name="TextBox 65">
            <a:extLst>
              <a:ext uri="{FF2B5EF4-FFF2-40B4-BE49-F238E27FC236}">
                <a16:creationId xmlns:a16="http://schemas.microsoft.com/office/drawing/2014/main" id="{FB57C3FD-6034-4B3B-B0BB-A4A0A7E4BEE9}"/>
              </a:ext>
            </a:extLst>
          </p:cNvPr>
          <p:cNvSpPr txBox="1"/>
          <p:nvPr/>
        </p:nvSpPr>
        <p:spPr>
          <a:xfrm>
            <a:off x="11302412" y="4562856"/>
            <a:ext cx="312906" cy="400110"/>
          </a:xfrm>
          <a:prstGeom prst="rect">
            <a:avLst/>
          </a:prstGeom>
          <a:noFill/>
        </p:spPr>
        <p:txBody>
          <a:bodyPr wrap="none" rtlCol="0">
            <a:spAutoFit/>
          </a:bodyPr>
          <a:lstStyle/>
          <a:p>
            <a:r>
              <a:rPr lang="en-US" sz="2000" dirty="0">
                <a:solidFill>
                  <a:srgbClr val="C00000"/>
                </a:solidFill>
                <a:latin typeface="+mj-lt"/>
              </a:rPr>
              <a:t>g</a:t>
            </a:r>
          </a:p>
        </p:txBody>
      </p:sp>
    </p:spTree>
    <p:extLst>
      <p:ext uri="{BB962C8B-B14F-4D97-AF65-F5344CB8AC3E}">
        <p14:creationId xmlns:p14="http://schemas.microsoft.com/office/powerpoint/2010/main" val="222191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39"/>
                                        </p:tgtEl>
                                        <p:attrNameLst>
                                          <p:attrName>style.opacity</p:attrName>
                                        </p:attrNameLst>
                                      </p:cBhvr>
                                      <p:to>
                                        <p:strVal val="0.2"/>
                                      </p:to>
                                    </p:set>
                                    <p:animEffect filter="image" prLst="opacity: 0.2">
                                      <p:cBhvr rctx="IE">
                                        <p:cTn id="7" dur="indefinite"/>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a:xfrm>
            <a:off x="0" y="0"/>
            <a:ext cx="12192000" cy="685800"/>
          </a:xfrm>
        </p:spPr>
        <p:txBody>
          <a:bodyPr>
            <a:normAutofit fontScale="90000"/>
          </a:bodyPr>
          <a:lstStyle/>
          <a:p>
            <a:r>
              <a:rPr lang="en-US" dirty="0"/>
              <a:t>What quality is measured by…?</a:t>
            </a:r>
          </a:p>
        </p:txBody>
      </p:sp>
      <p:sp>
        <p:nvSpPr>
          <p:cNvPr id="1057795" name="Text Box 3"/>
          <p:cNvSpPr txBox="1">
            <a:spLocks noChangeArrowheads="1"/>
          </p:cNvSpPr>
          <p:nvPr/>
        </p:nvSpPr>
        <p:spPr bwMode="auto">
          <a:xfrm>
            <a:off x="4327524" y="1365250"/>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kg</a:t>
            </a:r>
          </a:p>
        </p:txBody>
      </p:sp>
      <p:sp>
        <p:nvSpPr>
          <p:cNvPr id="1057796" name="Text Box 4"/>
          <p:cNvSpPr txBox="1">
            <a:spLocks noChangeArrowheads="1"/>
          </p:cNvSpPr>
          <p:nvPr/>
        </p:nvSpPr>
        <p:spPr bwMode="auto">
          <a:xfrm>
            <a:off x="4327525" y="2216151"/>
            <a:ext cx="5950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aseline="30000" dirty="0" err="1"/>
              <a:t>o</a:t>
            </a:r>
            <a:r>
              <a:rPr lang="en-US" sz="3200" dirty="0" err="1"/>
              <a:t>C</a:t>
            </a:r>
            <a:endParaRPr lang="en-US" sz="3200"/>
          </a:p>
        </p:txBody>
      </p:sp>
      <p:sp>
        <p:nvSpPr>
          <p:cNvPr id="1057797" name="Text Box 5"/>
          <p:cNvSpPr txBox="1">
            <a:spLocks noChangeArrowheads="1"/>
          </p:cNvSpPr>
          <p:nvPr/>
        </p:nvSpPr>
        <p:spPr bwMode="auto">
          <a:xfrm>
            <a:off x="4327524" y="3071814"/>
            <a:ext cx="6810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cm</a:t>
            </a:r>
          </a:p>
        </p:txBody>
      </p:sp>
      <p:sp>
        <p:nvSpPr>
          <p:cNvPr id="1057798" name="Text Box 6"/>
          <p:cNvSpPr txBox="1">
            <a:spLocks noChangeArrowheads="1"/>
          </p:cNvSpPr>
          <p:nvPr/>
        </p:nvSpPr>
        <p:spPr bwMode="auto">
          <a:xfrm>
            <a:off x="4327525" y="3927476"/>
            <a:ext cx="8226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cm</a:t>
            </a:r>
            <a:r>
              <a:rPr lang="en-US" sz="3200" baseline="30000"/>
              <a:t>3</a:t>
            </a:r>
            <a:endParaRPr lang="en-US" sz="3200"/>
          </a:p>
        </p:txBody>
      </p:sp>
      <p:sp>
        <p:nvSpPr>
          <p:cNvPr id="1057799" name="Text Box 7"/>
          <p:cNvSpPr txBox="1">
            <a:spLocks noChangeArrowheads="1"/>
          </p:cNvSpPr>
          <p:nvPr/>
        </p:nvSpPr>
        <p:spPr bwMode="auto">
          <a:xfrm>
            <a:off x="4327525" y="4783139"/>
            <a:ext cx="74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mL</a:t>
            </a:r>
          </a:p>
        </p:txBody>
      </p:sp>
      <p:sp>
        <p:nvSpPr>
          <p:cNvPr id="1057800" name="Text Box 8"/>
          <p:cNvSpPr txBox="1">
            <a:spLocks noChangeArrowheads="1"/>
          </p:cNvSpPr>
          <p:nvPr/>
        </p:nvSpPr>
        <p:spPr bwMode="auto">
          <a:xfrm>
            <a:off x="4327524" y="5638801"/>
            <a:ext cx="5709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ft</a:t>
            </a:r>
            <a:r>
              <a:rPr lang="en-US" sz="3200" baseline="30000"/>
              <a:t>2</a:t>
            </a:r>
            <a:endParaRPr lang="en-US" sz="3200"/>
          </a:p>
        </p:txBody>
      </p:sp>
      <p:sp>
        <p:nvSpPr>
          <p:cNvPr id="1057801" name="Text Box 9"/>
          <p:cNvSpPr txBox="1">
            <a:spLocks noChangeArrowheads="1"/>
          </p:cNvSpPr>
          <p:nvPr/>
        </p:nvSpPr>
        <p:spPr bwMode="auto">
          <a:xfrm>
            <a:off x="6019799" y="1366839"/>
            <a:ext cx="998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mass</a:t>
            </a:r>
          </a:p>
        </p:txBody>
      </p:sp>
      <p:sp>
        <p:nvSpPr>
          <p:cNvPr id="1057802" name="Text Box 10"/>
          <p:cNvSpPr txBox="1">
            <a:spLocks noChangeArrowheads="1"/>
          </p:cNvSpPr>
          <p:nvPr/>
        </p:nvSpPr>
        <p:spPr bwMode="auto">
          <a:xfrm>
            <a:off x="6019800" y="5638800"/>
            <a:ext cx="862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area</a:t>
            </a:r>
          </a:p>
        </p:txBody>
      </p:sp>
      <p:sp>
        <p:nvSpPr>
          <p:cNvPr id="1057803" name="Text Box 11"/>
          <p:cNvSpPr txBox="1">
            <a:spLocks noChangeArrowheads="1"/>
          </p:cNvSpPr>
          <p:nvPr/>
        </p:nvSpPr>
        <p:spPr bwMode="auto">
          <a:xfrm>
            <a:off x="6019800" y="2220914"/>
            <a:ext cx="2125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temperature</a:t>
            </a:r>
          </a:p>
        </p:txBody>
      </p:sp>
      <p:sp>
        <p:nvSpPr>
          <p:cNvPr id="1057804" name="Text Box 12"/>
          <p:cNvSpPr txBox="1">
            <a:spLocks noChangeArrowheads="1"/>
          </p:cNvSpPr>
          <p:nvPr/>
        </p:nvSpPr>
        <p:spPr bwMode="auto">
          <a:xfrm>
            <a:off x="6019800" y="3074989"/>
            <a:ext cx="26463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length/distance</a:t>
            </a:r>
          </a:p>
        </p:txBody>
      </p:sp>
      <p:sp>
        <p:nvSpPr>
          <p:cNvPr id="1057805" name="Text Box 13"/>
          <p:cNvSpPr txBox="1">
            <a:spLocks noChangeArrowheads="1"/>
          </p:cNvSpPr>
          <p:nvPr/>
        </p:nvSpPr>
        <p:spPr bwMode="auto">
          <a:xfrm>
            <a:off x="6019799" y="3929064"/>
            <a:ext cx="1403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volume</a:t>
            </a:r>
          </a:p>
        </p:txBody>
      </p:sp>
      <p:sp>
        <p:nvSpPr>
          <p:cNvPr id="1057806" name="Text Box 14"/>
          <p:cNvSpPr txBox="1">
            <a:spLocks noChangeArrowheads="1"/>
          </p:cNvSpPr>
          <p:nvPr/>
        </p:nvSpPr>
        <p:spPr bwMode="auto">
          <a:xfrm>
            <a:off x="6019799" y="4783139"/>
            <a:ext cx="1403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volume</a:t>
            </a:r>
          </a:p>
        </p:txBody>
      </p:sp>
      <p:sp>
        <p:nvSpPr>
          <p:cNvPr id="1057807" name="Rectangle 15"/>
          <p:cNvSpPr>
            <a:spLocks noChangeArrowheads="1"/>
          </p:cNvSpPr>
          <p:nvPr/>
        </p:nvSpPr>
        <p:spPr bwMode="auto">
          <a:xfrm>
            <a:off x="4779962" y="3932238"/>
            <a:ext cx="381000" cy="381000"/>
          </a:xfrm>
          <a:prstGeom prst="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0617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8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77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78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77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780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577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5780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779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5780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5780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5780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mph" presetSubtype="0" grpId="1" nodeType="clickEffect">
                                  <p:stCondLst>
                                    <p:cond delay="0"/>
                                  </p:stCondLst>
                                  <p:childTnLst>
                                    <p:set>
                                      <p:cBhvr rctx="PPT">
                                        <p:cTn id="54" dur="indefinite"/>
                                        <p:tgtEl>
                                          <p:spTgt spid="1057799"/>
                                        </p:tgtEl>
                                        <p:attrNameLst>
                                          <p:attrName>style.opacity</p:attrName>
                                        </p:attrNameLst>
                                      </p:cBhvr>
                                      <p:to>
                                        <p:strVal val="0.2"/>
                                      </p:to>
                                    </p:set>
                                    <p:animEffect filter="image" prLst="opacity: 0.2">
                                      <p:cBhvr rctx="IE">
                                        <p:cTn id="55" dur="indefinite"/>
                                        <p:tgtEl>
                                          <p:spTgt spid="1057799"/>
                                        </p:tgtEl>
                                      </p:cBhvr>
                                    </p:animEffect>
                                  </p:childTnLst>
                                </p:cTn>
                              </p:par>
                              <p:par>
                                <p:cTn id="56" presetID="9" presetClass="emph" presetSubtype="0" grpId="1" nodeType="withEffect">
                                  <p:stCondLst>
                                    <p:cond delay="0"/>
                                  </p:stCondLst>
                                  <p:childTnLst>
                                    <p:set>
                                      <p:cBhvr rctx="PPT">
                                        <p:cTn id="57" dur="indefinite"/>
                                        <p:tgtEl>
                                          <p:spTgt spid="1057800"/>
                                        </p:tgtEl>
                                        <p:attrNameLst>
                                          <p:attrName>style.opacity</p:attrName>
                                        </p:attrNameLst>
                                      </p:cBhvr>
                                      <p:to>
                                        <p:strVal val="0.2"/>
                                      </p:to>
                                    </p:set>
                                    <p:animEffect filter="image" prLst="opacity: 0.2">
                                      <p:cBhvr rctx="IE">
                                        <p:cTn id="58" dur="indefinite"/>
                                        <p:tgtEl>
                                          <p:spTgt spid="1057800"/>
                                        </p:tgtEl>
                                      </p:cBhvr>
                                    </p:animEffect>
                                  </p:childTnLst>
                                </p:cTn>
                              </p:par>
                              <p:par>
                                <p:cTn id="59" presetID="9" presetClass="emph" presetSubtype="0" grpId="1" nodeType="withEffect">
                                  <p:stCondLst>
                                    <p:cond delay="0"/>
                                  </p:stCondLst>
                                  <p:childTnLst>
                                    <p:set>
                                      <p:cBhvr rctx="PPT">
                                        <p:cTn id="60" dur="indefinite"/>
                                        <p:tgtEl>
                                          <p:spTgt spid="1057802"/>
                                        </p:tgtEl>
                                        <p:attrNameLst>
                                          <p:attrName>style.opacity</p:attrName>
                                        </p:attrNameLst>
                                      </p:cBhvr>
                                      <p:to>
                                        <p:strVal val="0.2"/>
                                      </p:to>
                                    </p:set>
                                    <p:animEffect filter="image" prLst="opacity: 0.2">
                                      <p:cBhvr rctx="IE">
                                        <p:cTn id="61" dur="indefinite"/>
                                        <p:tgtEl>
                                          <p:spTgt spid="1057802"/>
                                        </p:tgtEl>
                                      </p:cBhvr>
                                    </p:animEffect>
                                  </p:childTnLst>
                                </p:cTn>
                              </p:par>
                              <p:par>
                                <p:cTn id="62" presetID="9" presetClass="emph" presetSubtype="0" grpId="1" nodeType="withEffect">
                                  <p:stCondLst>
                                    <p:cond delay="0"/>
                                  </p:stCondLst>
                                  <p:childTnLst>
                                    <p:set>
                                      <p:cBhvr rctx="PPT">
                                        <p:cTn id="63" dur="indefinite"/>
                                        <p:tgtEl>
                                          <p:spTgt spid="1057806"/>
                                        </p:tgtEl>
                                        <p:attrNameLst>
                                          <p:attrName>style.opacity</p:attrName>
                                        </p:attrNameLst>
                                      </p:cBhvr>
                                      <p:to>
                                        <p:strVal val="0.2"/>
                                      </p:to>
                                    </p:set>
                                    <p:animEffect filter="image" prLst="opacity: 0.2">
                                      <p:cBhvr rctx="IE">
                                        <p:cTn id="64" dur="indefinite"/>
                                        <p:tgtEl>
                                          <p:spTgt spid="1057806"/>
                                        </p:tgtEl>
                                      </p:cBhvr>
                                    </p:animEffect>
                                  </p:childTnLst>
                                </p:cTn>
                              </p:par>
                              <p:par>
                                <p:cTn id="65" presetID="9" presetClass="emph" presetSubtype="0" grpId="1" nodeType="withEffect">
                                  <p:stCondLst>
                                    <p:cond delay="0"/>
                                  </p:stCondLst>
                                  <p:childTnLst>
                                    <p:set>
                                      <p:cBhvr rctx="PPT">
                                        <p:cTn id="66" dur="indefinite"/>
                                        <p:tgtEl>
                                          <p:spTgt spid="1057795"/>
                                        </p:tgtEl>
                                        <p:attrNameLst>
                                          <p:attrName>style.opacity</p:attrName>
                                        </p:attrNameLst>
                                      </p:cBhvr>
                                      <p:to>
                                        <p:strVal val="0.2"/>
                                      </p:to>
                                    </p:set>
                                    <p:animEffect filter="image" prLst="opacity: 0.2">
                                      <p:cBhvr rctx="IE">
                                        <p:cTn id="67" dur="indefinite"/>
                                        <p:tgtEl>
                                          <p:spTgt spid="1057795"/>
                                        </p:tgtEl>
                                      </p:cBhvr>
                                    </p:animEffect>
                                  </p:childTnLst>
                                </p:cTn>
                              </p:par>
                              <p:par>
                                <p:cTn id="68" presetID="9" presetClass="emph" presetSubtype="0" grpId="1" nodeType="withEffect">
                                  <p:stCondLst>
                                    <p:cond delay="0"/>
                                  </p:stCondLst>
                                  <p:childTnLst>
                                    <p:set>
                                      <p:cBhvr rctx="PPT">
                                        <p:cTn id="69" dur="indefinite"/>
                                        <p:tgtEl>
                                          <p:spTgt spid="1057796"/>
                                        </p:tgtEl>
                                        <p:attrNameLst>
                                          <p:attrName>style.opacity</p:attrName>
                                        </p:attrNameLst>
                                      </p:cBhvr>
                                      <p:to>
                                        <p:strVal val="0.2"/>
                                      </p:to>
                                    </p:set>
                                    <p:animEffect filter="image" prLst="opacity: 0.2">
                                      <p:cBhvr rctx="IE">
                                        <p:cTn id="70" dur="indefinite"/>
                                        <p:tgtEl>
                                          <p:spTgt spid="1057796"/>
                                        </p:tgtEl>
                                      </p:cBhvr>
                                    </p:animEffect>
                                  </p:childTnLst>
                                </p:cTn>
                              </p:par>
                              <p:par>
                                <p:cTn id="71" presetID="9" presetClass="emph" presetSubtype="0" grpId="1" nodeType="withEffect">
                                  <p:stCondLst>
                                    <p:cond delay="0"/>
                                  </p:stCondLst>
                                  <p:childTnLst>
                                    <p:set>
                                      <p:cBhvr rctx="PPT">
                                        <p:cTn id="72" dur="indefinite"/>
                                        <p:tgtEl>
                                          <p:spTgt spid="1057801"/>
                                        </p:tgtEl>
                                        <p:attrNameLst>
                                          <p:attrName>style.opacity</p:attrName>
                                        </p:attrNameLst>
                                      </p:cBhvr>
                                      <p:to>
                                        <p:strVal val="0.2"/>
                                      </p:to>
                                    </p:set>
                                    <p:animEffect filter="image" prLst="opacity: 0.2">
                                      <p:cBhvr rctx="IE">
                                        <p:cTn id="73" dur="indefinite"/>
                                        <p:tgtEl>
                                          <p:spTgt spid="1057801"/>
                                        </p:tgtEl>
                                      </p:cBhvr>
                                    </p:animEffect>
                                  </p:childTnLst>
                                </p:cTn>
                              </p:par>
                              <p:par>
                                <p:cTn id="74" presetID="9" presetClass="emph" presetSubtype="0" grpId="1" nodeType="withEffect">
                                  <p:stCondLst>
                                    <p:cond delay="0"/>
                                  </p:stCondLst>
                                  <p:childTnLst>
                                    <p:set>
                                      <p:cBhvr rctx="PPT">
                                        <p:cTn id="75" dur="indefinite"/>
                                        <p:tgtEl>
                                          <p:spTgt spid="1057803"/>
                                        </p:tgtEl>
                                        <p:attrNameLst>
                                          <p:attrName>style.opacity</p:attrName>
                                        </p:attrNameLst>
                                      </p:cBhvr>
                                      <p:to>
                                        <p:strVal val="0.2"/>
                                      </p:to>
                                    </p:set>
                                    <p:animEffect filter="image" prLst="opacity: 0.2">
                                      <p:cBhvr rctx="IE">
                                        <p:cTn id="76" dur="indefinite"/>
                                        <p:tgtEl>
                                          <p:spTgt spid="105780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57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p:bldP spid="1057795" grpId="1"/>
      <p:bldP spid="1057796" grpId="0"/>
      <p:bldP spid="1057796" grpId="1"/>
      <p:bldP spid="1057797" grpId="0"/>
      <p:bldP spid="1057798" grpId="0"/>
      <p:bldP spid="1057799" grpId="0"/>
      <p:bldP spid="1057799" grpId="1"/>
      <p:bldP spid="1057800" grpId="0"/>
      <p:bldP spid="1057800" grpId="1"/>
      <p:bldP spid="1057801" grpId="0"/>
      <p:bldP spid="1057801" grpId="1"/>
      <p:bldP spid="1057802" grpId="0"/>
      <p:bldP spid="1057802" grpId="1"/>
      <p:bldP spid="1057803" grpId="0"/>
      <p:bldP spid="1057803" grpId="1"/>
      <p:bldP spid="1057804" grpId="0"/>
      <p:bldP spid="1057805" grpId="0"/>
      <p:bldP spid="1057806" grpId="0"/>
      <p:bldP spid="1057806" grpId="1"/>
      <p:bldP spid="105780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Text Box 7"/>
          <p:cNvSpPr txBox="1">
            <a:spLocks noChangeArrowheads="1"/>
          </p:cNvSpPr>
          <p:nvPr/>
        </p:nvSpPr>
        <p:spPr bwMode="auto">
          <a:xfrm>
            <a:off x="5228168" y="2592715"/>
            <a:ext cx="1707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b="1" dirty="0">
                <a:solidFill>
                  <a:srgbClr val="00FF00"/>
                </a:solidFill>
              </a:rPr>
              <a:t>m</a:t>
            </a:r>
          </a:p>
        </p:txBody>
      </p:sp>
      <p:sp>
        <p:nvSpPr>
          <p:cNvPr id="23" name="Text Box 6"/>
          <p:cNvSpPr txBox="1">
            <a:spLocks noChangeArrowheads="1"/>
          </p:cNvSpPr>
          <p:nvPr/>
        </p:nvSpPr>
        <p:spPr bwMode="auto">
          <a:xfrm>
            <a:off x="3975630" y="2592715"/>
            <a:ext cx="1377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dirty="0">
                <a:solidFill>
                  <a:srgbClr val="FF0000"/>
                </a:solidFill>
              </a:rPr>
              <a:t>k</a:t>
            </a:r>
            <a:r>
              <a:rPr lang="en-US" sz="2800" b="1" dirty="0">
                <a:solidFill>
                  <a:srgbClr val="00FF00"/>
                </a:solidFill>
              </a:rPr>
              <a:t>m</a:t>
            </a:r>
          </a:p>
        </p:txBody>
      </p:sp>
      <p:sp>
        <p:nvSpPr>
          <p:cNvPr id="399362" name="Text Box 2"/>
          <p:cNvSpPr txBox="1">
            <a:spLocks noChangeArrowheads="1"/>
          </p:cNvSpPr>
          <p:nvPr/>
        </p:nvSpPr>
        <p:spPr bwMode="auto">
          <a:xfrm>
            <a:off x="1987378" y="1337469"/>
            <a:ext cx="18678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milligram</a:t>
            </a:r>
          </a:p>
        </p:txBody>
      </p:sp>
      <p:sp>
        <p:nvSpPr>
          <p:cNvPr id="399364" name="Text Box 4"/>
          <p:cNvSpPr txBox="1">
            <a:spLocks noChangeArrowheads="1"/>
          </p:cNvSpPr>
          <p:nvPr/>
        </p:nvSpPr>
        <p:spPr bwMode="auto">
          <a:xfrm>
            <a:off x="1944516" y="1337469"/>
            <a:ext cx="18886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a:t>
            </a:r>
            <a:r>
              <a:rPr lang="en-US" sz="2800" b="1" dirty="0">
                <a:solidFill>
                  <a:srgbClr val="FF0000"/>
                </a:solidFill>
              </a:rPr>
              <a:t>milli</a:t>
            </a:r>
            <a:r>
              <a:rPr lang="en-US" sz="2800" dirty="0"/>
              <a:t>gram</a:t>
            </a:r>
          </a:p>
        </p:txBody>
      </p:sp>
      <p:sp>
        <p:nvSpPr>
          <p:cNvPr id="399366" name="Text Box 6"/>
          <p:cNvSpPr txBox="1">
            <a:spLocks noChangeArrowheads="1"/>
          </p:cNvSpPr>
          <p:nvPr/>
        </p:nvSpPr>
        <p:spPr bwMode="auto">
          <a:xfrm>
            <a:off x="3962401" y="1337470"/>
            <a:ext cx="13740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b="1" dirty="0">
                <a:solidFill>
                  <a:srgbClr val="FF0000"/>
                </a:solidFill>
              </a:rPr>
              <a:t>m</a:t>
            </a:r>
            <a:r>
              <a:rPr lang="en-US" sz="2800" dirty="0">
                <a:solidFill>
                  <a:schemeClr val="bg1"/>
                </a:solidFill>
              </a:rPr>
              <a:t>g</a:t>
            </a:r>
          </a:p>
        </p:txBody>
      </p:sp>
      <p:sp>
        <p:nvSpPr>
          <p:cNvPr id="399367" name="Text Box 7"/>
          <p:cNvSpPr txBox="1">
            <a:spLocks noChangeArrowheads="1"/>
          </p:cNvSpPr>
          <p:nvPr/>
        </p:nvSpPr>
        <p:spPr bwMode="auto">
          <a:xfrm>
            <a:off x="5214938" y="1337469"/>
            <a:ext cx="16642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dirty="0">
                <a:solidFill>
                  <a:schemeClr val="bg1"/>
                </a:solidFill>
              </a:rPr>
              <a:t>g</a:t>
            </a:r>
          </a:p>
        </p:txBody>
      </p:sp>
      <p:graphicFrame>
        <p:nvGraphicFramePr>
          <p:cNvPr id="399368" name="Object 8"/>
          <p:cNvGraphicFramePr>
            <a:graphicFrameLocks noChangeAspect="1"/>
          </p:cNvGraphicFramePr>
          <p:nvPr>
            <p:extLst>
              <p:ext uri="{D42A27DB-BD31-4B8C-83A1-F6EECF244321}">
                <p14:modId xmlns:p14="http://schemas.microsoft.com/office/powerpoint/2010/main" val="101143216"/>
              </p:ext>
            </p:extLst>
          </p:nvPr>
        </p:nvGraphicFramePr>
        <p:xfrm>
          <a:off x="7391400" y="1155700"/>
          <a:ext cx="2927350" cy="882650"/>
        </p:xfrm>
        <a:graphic>
          <a:graphicData uri="http://schemas.openxmlformats.org/presentationml/2006/ole">
            <mc:AlternateContent xmlns:mc="http://schemas.openxmlformats.org/markup-compatibility/2006">
              <mc:Choice xmlns:v="urn:schemas-microsoft-com:vml" Requires="v">
                <p:oleObj name="Equation" r:id="rId3" imgW="1473120" imgH="444240" progId="Equation.DSMT4">
                  <p:embed/>
                </p:oleObj>
              </mc:Choice>
              <mc:Fallback>
                <p:oleObj name="Equation" r:id="rId3" imgW="1473120" imgH="444240" progId="Equation.DSMT4">
                  <p:embed/>
                  <p:pic>
                    <p:nvPicPr>
                      <p:cNvPr id="399368" name="Object 8"/>
                      <p:cNvPicPr>
                        <a:picLocks noChangeAspect="1" noChangeArrowheads="1"/>
                      </p:cNvPicPr>
                      <p:nvPr/>
                    </p:nvPicPr>
                    <p:blipFill>
                      <a:blip r:embed="rId4"/>
                      <a:srcRect/>
                      <a:stretch>
                        <a:fillRect/>
                      </a:stretch>
                    </p:blipFill>
                    <p:spPr bwMode="auto">
                      <a:xfrm>
                        <a:off x="7391400" y="1155700"/>
                        <a:ext cx="292735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4"/>
          <p:cNvSpPr txBox="1">
            <a:spLocks noChangeArrowheads="1"/>
          </p:cNvSpPr>
          <p:nvPr/>
        </p:nvSpPr>
        <p:spPr bwMode="auto">
          <a:xfrm>
            <a:off x="1932578" y="1335415"/>
            <a:ext cx="19479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milli</a:t>
            </a:r>
            <a:r>
              <a:rPr lang="en-US" sz="2800" b="1" dirty="0">
                <a:solidFill>
                  <a:srgbClr val="00FF00"/>
                </a:solidFill>
              </a:rPr>
              <a:t>gram</a:t>
            </a:r>
          </a:p>
        </p:txBody>
      </p:sp>
      <p:sp>
        <p:nvSpPr>
          <p:cNvPr id="15" name="Text Box 6"/>
          <p:cNvSpPr txBox="1">
            <a:spLocks noChangeArrowheads="1"/>
          </p:cNvSpPr>
          <p:nvPr/>
        </p:nvSpPr>
        <p:spPr bwMode="auto">
          <a:xfrm>
            <a:off x="3962400" y="1335415"/>
            <a:ext cx="13805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dirty="0">
                <a:solidFill>
                  <a:srgbClr val="FF0000"/>
                </a:solidFill>
              </a:rPr>
              <a:t>m</a:t>
            </a:r>
            <a:r>
              <a:rPr lang="en-US" sz="2800" b="1" dirty="0">
                <a:solidFill>
                  <a:srgbClr val="00FF00"/>
                </a:solidFill>
              </a:rPr>
              <a:t>g</a:t>
            </a:r>
          </a:p>
        </p:txBody>
      </p:sp>
      <p:sp>
        <p:nvSpPr>
          <p:cNvPr id="16" name="Text Box 7"/>
          <p:cNvSpPr txBox="1">
            <a:spLocks noChangeArrowheads="1"/>
          </p:cNvSpPr>
          <p:nvPr/>
        </p:nvSpPr>
        <p:spPr bwMode="auto">
          <a:xfrm>
            <a:off x="5214937" y="1335415"/>
            <a:ext cx="16786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b="1" dirty="0">
                <a:solidFill>
                  <a:srgbClr val="00FF00"/>
                </a:solidFill>
              </a:rPr>
              <a:t>g</a:t>
            </a:r>
          </a:p>
        </p:txBody>
      </p:sp>
      <p:sp>
        <p:nvSpPr>
          <p:cNvPr id="17" name="Text Box 2"/>
          <p:cNvSpPr txBox="1">
            <a:spLocks noChangeArrowheads="1"/>
          </p:cNvSpPr>
          <p:nvPr/>
        </p:nvSpPr>
        <p:spPr bwMode="auto">
          <a:xfrm>
            <a:off x="1976340" y="2592715"/>
            <a:ext cx="18277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kilometer</a:t>
            </a:r>
          </a:p>
        </p:txBody>
      </p:sp>
      <p:sp>
        <p:nvSpPr>
          <p:cNvPr id="18" name="Text Box 4"/>
          <p:cNvSpPr txBox="1">
            <a:spLocks noChangeArrowheads="1"/>
          </p:cNvSpPr>
          <p:nvPr/>
        </p:nvSpPr>
        <p:spPr bwMode="auto">
          <a:xfrm>
            <a:off x="1947486" y="2592715"/>
            <a:ext cx="18485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a:t>
            </a:r>
            <a:r>
              <a:rPr lang="en-US" sz="2800" b="1" dirty="0">
                <a:solidFill>
                  <a:srgbClr val="FF0000"/>
                </a:solidFill>
              </a:rPr>
              <a:t>kilo</a:t>
            </a:r>
            <a:r>
              <a:rPr lang="en-US" sz="2800" dirty="0"/>
              <a:t>meter</a:t>
            </a:r>
          </a:p>
        </p:txBody>
      </p:sp>
      <p:sp>
        <p:nvSpPr>
          <p:cNvPr id="19" name="Text Box 6"/>
          <p:cNvSpPr txBox="1">
            <a:spLocks noChangeArrowheads="1"/>
          </p:cNvSpPr>
          <p:nvPr/>
        </p:nvSpPr>
        <p:spPr bwMode="auto">
          <a:xfrm>
            <a:off x="3975630" y="2592715"/>
            <a:ext cx="13724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ym typeface="Wingdings" pitchFamily="2" charset="2"/>
              </a:rPr>
              <a:t> </a:t>
            </a:r>
            <a:r>
              <a:rPr lang="en-US" sz="2800" dirty="0"/>
              <a:t>1 </a:t>
            </a:r>
            <a:r>
              <a:rPr lang="en-US" sz="2800" b="1" dirty="0">
                <a:solidFill>
                  <a:srgbClr val="FF0000"/>
                </a:solidFill>
              </a:rPr>
              <a:t>k</a:t>
            </a:r>
            <a:r>
              <a:rPr lang="en-US" sz="2800" dirty="0">
                <a:solidFill>
                  <a:schemeClr val="bg1"/>
                </a:solidFill>
              </a:rPr>
              <a:t>m</a:t>
            </a:r>
          </a:p>
        </p:txBody>
      </p:sp>
      <p:sp>
        <p:nvSpPr>
          <p:cNvPr id="20" name="Text Box 7"/>
          <p:cNvSpPr txBox="1">
            <a:spLocks noChangeArrowheads="1"/>
          </p:cNvSpPr>
          <p:nvPr/>
        </p:nvSpPr>
        <p:spPr bwMode="auto">
          <a:xfrm>
            <a:off x="5228167" y="2592715"/>
            <a:ext cx="15840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 1x10</a:t>
            </a:r>
            <a:r>
              <a:rPr lang="en-US" sz="2800" baseline="30000" dirty="0"/>
              <a:t>3</a:t>
            </a:r>
            <a:r>
              <a:rPr lang="en-US" sz="2800" dirty="0"/>
              <a:t> </a:t>
            </a:r>
            <a:r>
              <a:rPr lang="en-US" sz="2800" dirty="0">
                <a:solidFill>
                  <a:schemeClr val="bg1"/>
                </a:solidFill>
              </a:rPr>
              <a:t>g</a:t>
            </a:r>
          </a:p>
        </p:txBody>
      </p:sp>
      <p:graphicFrame>
        <p:nvGraphicFramePr>
          <p:cNvPr id="21" name="Object 8"/>
          <p:cNvGraphicFramePr>
            <a:graphicFrameLocks noChangeAspect="1"/>
          </p:cNvGraphicFramePr>
          <p:nvPr>
            <p:extLst>
              <p:ext uri="{D42A27DB-BD31-4B8C-83A1-F6EECF244321}">
                <p14:modId xmlns:p14="http://schemas.microsoft.com/office/powerpoint/2010/main" val="3339592031"/>
              </p:ext>
            </p:extLst>
          </p:nvPr>
        </p:nvGraphicFramePr>
        <p:xfrm>
          <a:off x="7391401" y="2438400"/>
          <a:ext cx="2776537" cy="831850"/>
        </p:xfrm>
        <a:graphic>
          <a:graphicData uri="http://schemas.openxmlformats.org/presentationml/2006/ole">
            <mc:AlternateContent xmlns:mc="http://schemas.openxmlformats.org/markup-compatibility/2006">
              <mc:Choice xmlns:v="urn:schemas-microsoft-com:vml" Requires="v">
                <p:oleObj name="Equation" r:id="rId5" imgW="1396800" imgH="419040" progId="Equation.DSMT4">
                  <p:embed/>
                </p:oleObj>
              </mc:Choice>
              <mc:Fallback>
                <p:oleObj name="Equation" r:id="rId5" imgW="1396800" imgH="419040" progId="Equation.DSMT4">
                  <p:embed/>
                  <p:pic>
                    <p:nvPicPr>
                      <p:cNvPr id="21" name="Object 8"/>
                      <p:cNvPicPr>
                        <a:picLocks noChangeAspect="1" noChangeArrowheads="1"/>
                      </p:cNvPicPr>
                      <p:nvPr/>
                    </p:nvPicPr>
                    <p:blipFill>
                      <a:blip r:embed="rId6"/>
                      <a:srcRect/>
                      <a:stretch>
                        <a:fillRect/>
                      </a:stretch>
                    </p:blipFill>
                    <p:spPr bwMode="auto">
                      <a:xfrm>
                        <a:off x="7391401" y="2438400"/>
                        <a:ext cx="2776537"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 Box 4"/>
          <p:cNvSpPr txBox="1">
            <a:spLocks noChangeArrowheads="1"/>
          </p:cNvSpPr>
          <p:nvPr/>
        </p:nvSpPr>
        <p:spPr bwMode="auto">
          <a:xfrm>
            <a:off x="1938671" y="2592715"/>
            <a:ext cx="19078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1 kilo</a:t>
            </a:r>
            <a:r>
              <a:rPr lang="en-US" sz="2800" b="1" dirty="0">
                <a:solidFill>
                  <a:srgbClr val="00FF00"/>
                </a:solidFill>
              </a:rPr>
              <a:t>meter</a:t>
            </a:r>
          </a:p>
        </p:txBody>
      </p:sp>
      <p:sp>
        <p:nvSpPr>
          <p:cNvPr id="25"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sp>
        <p:nvSpPr>
          <p:cNvPr id="26" name="Text Box 7"/>
          <p:cNvSpPr txBox="1">
            <a:spLocks noChangeArrowheads="1"/>
          </p:cNvSpPr>
          <p:nvPr/>
        </p:nvSpPr>
        <p:spPr bwMode="auto">
          <a:xfrm>
            <a:off x="5245918" y="5539115"/>
            <a:ext cx="16882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rPr>
              <a:t>= 1x10</a:t>
            </a:r>
            <a:r>
              <a:rPr lang="en-US" sz="2800" baseline="30000" dirty="0">
                <a:solidFill>
                  <a:srgbClr val="FFFFFF"/>
                </a:solidFill>
              </a:rPr>
              <a:t>9</a:t>
            </a:r>
            <a:r>
              <a:rPr lang="en-US" sz="2800" dirty="0">
                <a:solidFill>
                  <a:srgbClr val="FFFFFF"/>
                </a:solidFill>
              </a:rPr>
              <a:t> </a:t>
            </a:r>
            <a:r>
              <a:rPr lang="en-US" sz="2800" b="1" dirty="0">
                <a:solidFill>
                  <a:srgbClr val="00FF00"/>
                </a:solidFill>
              </a:rPr>
              <a:t>B</a:t>
            </a:r>
          </a:p>
        </p:txBody>
      </p:sp>
      <p:sp>
        <p:nvSpPr>
          <p:cNvPr id="27" name="Text Box 6"/>
          <p:cNvSpPr txBox="1">
            <a:spLocks noChangeArrowheads="1"/>
          </p:cNvSpPr>
          <p:nvPr/>
        </p:nvSpPr>
        <p:spPr bwMode="auto">
          <a:xfrm>
            <a:off x="3902732" y="5539115"/>
            <a:ext cx="14045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sym typeface="Wingdings" pitchFamily="2" charset="2"/>
              </a:rPr>
              <a:t> </a:t>
            </a:r>
            <a:r>
              <a:rPr lang="en-US" sz="2800" dirty="0">
                <a:solidFill>
                  <a:srgbClr val="FFFFFF"/>
                </a:solidFill>
              </a:rPr>
              <a:t>1 </a:t>
            </a:r>
            <a:r>
              <a:rPr lang="en-US" sz="2800" dirty="0">
                <a:solidFill>
                  <a:srgbClr val="FF0000"/>
                </a:solidFill>
              </a:rPr>
              <a:t>G</a:t>
            </a:r>
            <a:r>
              <a:rPr lang="en-US" sz="2800" b="1" dirty="0">
                <a:solidFill>
                  <a:srgbClr val="00FF00"/>
                </a:solidFill>
              </a:rPr>
              <a:t>B</a:t>
            </a:r>
          </a:p>
        </p:txBody>
      </p:sp>
      <p:sp>
        <p:nvSpPr>
          <p:cNvPr id="28" name="Text Box 2"/>
          <p:cNvSpPr txBox="1">
            <a:spLocks noChangeArrowheads="1"/>
          </p:cNvSpPr>
          <p:nvPr/>
        </p:nvSpPr>
        <p:spPr bwMode="auto">
          <a:xfrm>
            <a:off x="1959510" y="3989715"/>
            <a:ext cx="18678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rPr>
              <a:t>1 microliter</a:t>
            </a:r>
          </a:p>
        </p:txBody>
      </p:sp>
      <p:sp>
        <p:nvSpPr>
          <p:cNvPr id="29" name="Text Box 4"/>
          <p:cNvSpPr txBox="1">
            <a:spLocks noChangeArrowheads="1"/>
          </p:cNvSpPr>
          <p:nvPr/>
        </p:nvSpPr>
        <p:spPr bwMode="auto">
          <a:xfrm>
            <a:off x="1921679" y="3989715"/>
            <a:ext cx="1920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rPr>
              <a:t>1 </a:t>
            </a:r>
            <a:r>
              <a:rPr lang="en-US" sz="2800" b="1" dirty="0">
                <a:solidFill>
                  <a:srgbClr val="FF0000"/>
                </a:solidFill>
              </a:rPr>
              <a:t>micro</a:t>
            </a:r>
            <a:r>
              <a:rPr lang="en-US" sz="2800" dirty="0">
                <a:solidFill>
                  <a:srgbClr val="FFFFFF"/>
                </a:solidFill>
              </a:rPr>
              <a:t>liter</a:t>
            </a:r>
          </a:p>
        </p:txBody>
      </p:sp>
      <p:sp>
        <p:nvSpPr>
          <p:cNvPr id="30" name="Text Box 6"/>
          <p:cNvSpPr txBox="1">
            <a:spLocks noChangeArrowheads="1"/>
          </p:cNvSpPr>
          <p:nvPr/>
        </p:nvSpPr>
        <p:spPr bwMode="auto">
          <a:xfrm>
            <a:off x="3962401" y="3989715"/>
            <a:ext cx="13211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sym typeface="Wingdings" pitchFamily="2" charset="2"/>
              </a:rPr>
              <a:t> </a:t>
            </a:r>
            <a:r>
              <a:rPr lang="en-US" sz="2800" dirty="0">
                <a:solidFill>
                  <a:srgbClr val="FFFFFF"/>
                </a:solidFill>
              </a:rPr>
              <a:t>1 </a:t>
            </a:r>
            <a:r>
              <a:rPr lang="en-US" sz="2800" b="1" dirty="0">
                <a:solidFill>
                  <a:srgbClr val="FF0000"/>
                </a:solidFill>
                <a:latin typeface="Symbol" pitchFamily="18" charset="2"/>
              </a:rPr>
              <a:t>m</a:t>
            </a:r>
            <a:r>
              <a:rPr lang="en-US" sz="2800" dirty="0">
                <a:solidFill>
                  <a:srgbClr val="000000"/>
                </a:solidFill>
              </a:rPr>
              <a:t>L</a:t>
            </a:r>
          </a:p>
        </p:txBody>
      </p:sp>
      <p:sp>
        <p:nvSpPr>
          <p:cNvPr id="31" name="Text Box 7"/>
          <p:cNvSpPr txBox="1">
            <a:spLocks noChangeArrowheads="1"/>
          </p:cNvSpPr>
          <p:nvPr/>
        </p:nvSpPr>
        <p:spPr bwMode="auto">
          <a:xfrm>
            <a:off x="5214938" y="3989715"/>
            <a:ext cx="16898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rPr>
              <a:t>= 1x10</a:t>
            </a:r>
            <a:r>
              <a:rPr lang="en-US" sz="2800" baseline="30000" dirty="0">
                <a:solidFill>
                  <a:srgbClr val="FFFFFF"/>
                </a:solidFill>
              </a:rPr>
              <a:t>-6</a:t>
            </a:r>
            <a:r>
              <a:rPr lang="en-US" sz="2800" dirty="0">
                <a:solidFill>
                  <a:srgbClr val="FFFFFF"/>
                </a:solidFill>
              </a:rPr>
              <a:t> </a:t>
            </a:r>
            <a:r>
              <a:rPr lang="en-US" sz="2800" dirty="0">
                <a:solidFill>
                  <a:srgbClr val="000000"/>
                </a:solidFill>
              </a:rPr>
              <a:t>L</a:t>
            </a:r>
          </a:p>
        </p:txBody>
      </p:sp>
      <p:graphicFrame>
        <p:nvGraphicFramePr>
          <p:cNvPr id="32" name="Object 8"/>
          <p:cNvGraphicFramePr>
            <a:graphicFrameLocks noChangeAspect="1"/>
          </p:cNvGraphicFramePr>
          <p:nvPr>
            <p:extLst>
              <p:ext uri="{D42A27DB-BD31-4B8C-83A1-F6EECF244321}">
                <p14:modId xmlns:p14="http://schemas.microsoft.com/office/powerpoint/2010/main" val="3088514788"/>
              </p:ext>
            </p:extLst>
          </p:nvPr>
        </p:nvGraphicFramePr>
        <p:xfrm>
          <a:off x="7391400" y="3810000"/>
          <a:ext cx="2927350" cy="882650"/>
        </p:xfrm>
        <a:graphic>
          <a:graphicData uri="http://schemas.openxmlformats.org/presentationml/2006/ole">
            <mc:AlternateContent xmlns:mc="http://schemas.openxmlformats.org/markup-compatibility/2006">
              <mc:Choice xmlns:v="urn:schemas-microsoft-com:vml" Requires="v">
                <p:oleObj name="Equation" r:id="rId7" imgW="1473120" imgH="444240" progId="Equation.DSMT4">
                  <p:embed/>
                </p:oleObj>
              </mc:Choice>
              <mc:Fallback>
                <p:oleObj name="Equation" r:id="rId7" imgW="1473120" imgH="444240" progId="Equation.DSMT4">
                  <p:embed/>
                  <p:pic>
                    <p:nvPicPr>
                      <p:cNvPr id="32" name="Object 8"/>
                      <p:cNvPicPr>
                        <a:picLocks noChangeAspect="1" noChangeArrowheads="1"/>
                      </p:cNvPicPr>
                      <p:nvPr/>
                    </p:nvPicPr>
                    <p:blipFill>
                      <a:blip r:embed="rId8"/>
                      <a:srcRect/>
                      <a:stretch>
                        <a:fillRect/>
                      </a:stretch>
                    </p:blipFill>
                    <p:spPr bwMode="auto">
                      <a:xfrm>
                        <a:off x="7391400" y="3810000"/>
                        <a:ext cx="292735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Text Box 4"/>
          <p:cNvSpPr txBox="1">
            <a:spLocks noChangeArrowheads="1"/>
          </p:cNvSpPr>
          <p:nvPr/>
        </p:nvSpPr>
        <p:spPr bwMode="auto">
          <a:xfrm>
            <a:off x="1929053" y="3989715"/>
            <a:ext cx="19271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rPr>
              <a:t>1 micro</a:t>
            </a:r>
            <a:r>
              <a:rPr lang="en-US" sz="2800" b="1" dirty="0">
                <a:solidFill>
                  <a:srgbClr val="00FF00"/>
                </a:solidFill>
              </a:rPr>
              <a:t>liter</a:t>
            </a:r>
          </a:p>
        </p:txBody>
      </p:sp>
      <p:sp>
        <p:nvSpPr>
          <p:cNvPr id="34" name="Text Box 6"/>
          <p:cNvSpPr txBox="1">
            <a:spLocks noChangeArrowheads="1"/>
          </p:cNvSpPr>
          <p:nvPr/>
        </p:nvSpPr>
        <p:spPr bwMode="auto">
          <a:xfrm>
            <a:off x="3962400" y="3989715"/>
            <a:ext cx="13404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sym typeface="Wingdings" pitchFamily="2" charset="2"/>
              </a:rPr>
              <a:t> </a:t>
            </a:r>
            <a:r>
              <a:rPr lang="en-US" sz="2800" dirty="0">
                <a:solidFill>
                  <a:srgbClr val="FFFFFF"/>
                </a:solidFill>
              </a:rPr>
              <a:t>1 </a:t>
            </a:r>
            <a:r>
              <a:rPr lang="en-US" sz="2800" dirty="0">
                <a:solidFill>
                  <a:srgbClr val="FF0000"/>
                </a:solidFill>
                <a:latin typeface="Symbol" pitchFamily="18" charset="2"/>
              </a:rPr>
              <a:t>m</a:t>
            </a:r>
            <a:r>
              <a:rPr lang="en-US" sz="2800" b="1" dirty="0">
                <a:solidFill>
                  <a:srgbClr val="00FF00"/>
                </a:solidFill>
              </a:rPr>
              <a:t>L</a:t>
            </a:r>
          </a:p>
        </p:txBody>
      </p:sp>
      <p:sp>
        <p:nvSpPr>
          <p:cNvPr id="35" name="Text Box 7"/>
          <p:cNvSpPr txBox="1">
            <a:spLocks noChangeArrowheads="1"/>
          </p:cNvSpPr>
          <p:nvPr/>
        </p:nvSpPr>
        <p:spPr bwMode="auto">
          <a:xfrm>
            <a:off x="5214938" y="3989715"/>
            <a:ext cx="17123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rPr>
              <a:t>= 1x10</a:t>
            </a:r>
            <a:r>
              <a:rPr lang="en-US" sz="2800" baseline="30000" dirty="0">
                <a:solidFill>
                  <a:srgbClr val="FFFFFF"/>
                </a:solidFill>
              </a:rPr>
              <a:t>-6</a:t>
            </a:r>
            <a:r>
              <a:rPr lang="en-US" sz="2800" dirty="0">
                <a:solidFill>
                  <a:srgbClr val="FFFFFF"/>
                </a:solidFill>
              </a:rPr>
              <a:t> </a:t>
            </a:r>
            <a:r>
              <a:rPr lang="en-US" sz="2800" b="1" dirty="0">
                <a:solidFill>
                  <a:srgbClr val="00FF00"/>
                </a:solidFill>
              </a:rPr>
              <a:t>L</a:t>
            </a:r>
          </a:p>
        </p:txBody>
      </p:sp>
      <p:sp>
        <p:nvSpPr>
          <p:cNvPr id="36" name="Text Box 2"/>
          <p:cNvSpPr txBox="1">
            <a:spLocks noChangeArrowheads="1"/>
          </p:cNvSpPr>
          <p:nvPr/>
        </p:nvSpPr>
        <p:spPr bwMode="auto">
          <a:xfrm>
            <a:off x="2065693" y="5539115"/>
            <a:ext cx="16882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rPr>
              <a:t>1 gigabyte</a:t>
            </a:r>
          </a:p>
        </p:txBody>
      </p:sp>
      <p:sp>
        <p:nvSpPr>
          <p:cNvPr id="37" name="Text Box 4"/>
          <p:cNvSpPr txBox="1">
            <a:spLocks noChangeArrowheads="1"/>
          </p:cNvSpPr>
          <p:nvPr/>
        </p:nvSpPr>
        <p:spPr bwMode="auto">
          <a:xfrm>
            <a:off x="2013177" y="5539115"/>
            <a:ext cx="17091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rPr>
              <a:t>1 </a:t>
            </a:r>
            <a:r>
              <a:rPr lang="en-US" sz="2800" b="1" dirty="0">
                <a:solidFill>
                  <a:srgbClr val="FF0000"/>
                </a:solidFill>
              </a:rPr>
              <a:t>giga</a:t>
            </a:r>
            <a:r>
              <a:rPr lang="en-US" sz="2800" dirty="0">
                <a:solidFill>
                  <a:srgbClr val="FFFFFF"/>
                </a:solidFill>
              </a:rPr>
              <a:t>byte</a:t>
            </a:r>
          </a:p>
        </p:txBody>
      </p:sp>
      <p:sp>
        <p:nvSpPr>
          <p:cNvPr id="38" name="Text Box 6"/>
          <p:cNvSpPr txBox="1">
            <a:spLocks noChangeArrowheads="1"/>
          </p:cNvSpPr>
          <p:nvPr/>
        </p:nvSpPr>
        <p:spPr bwMode="auto">
          <a:xfrm>
            <a:off x="3902732" y="5539115"/>
            <a:ext cx="14125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sym typeface="Wingdings" pitchFamily="2" charset="2"/>
              </a:rPr>
              <a:t> </a:t>
            </a:r>
            <a:r>
              <a:rPr lang="en-US" sz="2800" dirty="0">
                <a:solidFill>
                  <a:srgbClr val="FFFFFF"/>
                </a:solidFill>
              </a:rPr>
              <a:t>1 </a:t>
            </a:r>
            <a:r>
              <a:rPr lang="en-US" sz="2800" b="1" dirty="0">
                <a:solidFill>
                  <a:srgbClr val="FF0000"/>
                </a:solidFill>
              </a:rPr>
              <a:t>G</a:t>
            </a:r>
            <a:r>
              <a:rPr lang="en-US" sz="2800" dirty="0">
                <a:solidFill>
                  <a:srgbClr val="000000"/>
                </a:solidFill>
              </a:rPr>
              <a:t>B</a:t>
            </a:r>
          </a:p>
        </p:txBody>
      </p:sp>
      <p:sp>
        <p:nvSpPr>
          <p:cNvPr id="39" name="Text Box 7"/>
          <p:cNvSpPr txBox="1">
            <a:spLocks noChangeArrowheads="1"/>
          </p:cNvSpPr>
          <p:nvPr/>
        </p:nvSpPr>
        <p:spPr bwMode="auto">
          <a:xfrm>
            <a:off x="5245917" y="5539115"/>
            <a:ext cx="1643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rPr>
              <a:t>= 1x10</a:t>
            </a:r>
            <a:r>
              <a:rPr lang="en-US" sz="2800" baseline="30000" dirty="0">
                <a:solidFill>
                  <a:srgbClr val="FFFFFF"/>
                </a:solidFill>
              </a:rPr>
              <a:t>9</a:t>
            </a:r>
            <a:r>
              <a:rPr lang="en-US" sz="2800" dirty="0">
                <a:solidFill>
                  <a:srgbClr val="FFFFFF"/>
                </a:solidFill>
              </a:rPr>
              <a:t> </a:t>
            </a:r>
            <a:r>
              <a:rPr lang="en-US" sz="2800" dirty="0">
                <a:solidFill>
                  <a:srgbClr val="000000"/>
                </a:solidFill>
              </a:rPr>
              <a:t>B</a:t>
            </a:r>
          </a:p>
        </p:txBody>
      </p:sp>
      <p:graphicFrame>
        <p:nvGraphicFramePr>
          <p:cNvPr id="40" name="Object 8"/>
          <p:cNvGraphicFramePr>
            <a:graphicFrameLocks noChangeAspect="1"/>
          </p:cNvGraphicFramePr>
          <p:nvPr>
            <p:extLst>
              <p:ext uri="{D42A27DB-BD31-4B8C-83A1-F6EECF244321}">
                <p14:modId xmlns:p14="http://schemas.microsoft.com/office/powerpoint/2010/main" val="1564954498"/>
              </p:ext>
            </p:extLst>
          </p:nvPr>
        </p:nvGraphicFramePr>
        <p:xfrm>
          <a:off x="7391400" y="5384800"/>
          <a:ext cx="2751138" cy="831850"/>
        </p:xfrm>
        <a:graphic>
          <a:graphicData uri="http://schemas.openxmlformats.org/presentationml/2006/ole">
            <mc:AlternateContent xmlns:mc="http://schemas.openxmlformats.org/markup-compatibility/2006">
              <mc:Choice xmlns:v="urn:schemas-microsoft-com:vml" Requires="v">
                <p:oleObj name="Equation" r:id="rId9" imgW="1384200" imgH="419040" progId="Equation.DSMT4">
                  <p:embed/>
                </p:oleObj>
              </mc:Choice>
              <mc:Fallback>
                <p:oleObj name="Equation" r:id="rId9" imgW="1384200" imgH="419040" progId="Equation.DSMT4">
                  <p:embed/>
                  <p:pic>
                    <p:nvPicPr>
                      <p:cNvPr id="40" name="Object 8"/>
                      <p:cNvPicPr>
                        <a:picLocks noChangeAspect="1" noChangeArrowheads="1"/>
                      </p:cNvPicPr>
                      <p:nvPr/>
                    </p:nvPicPr>
                    <p:blipFill>
                      <a:blip r:embed="rId10"/>
                      <a:srcRect/>
                      <a:stretch>
                        <a:fillRect/>
                      </a:stretch>
                    </p:blipFill>
                    <p:spPr bwMode="auto">
                      <a:xfrm>
                        <a:off x="7391400" y="5384800"/>
                        <a:ext cx="2751138"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Text Box 4"/>
          <p:cNvSpPr txBox="1">
            <a:spLocks noChangeArrowheads="1"/>
          </p:cNvSpPr>
          <p:nvPr/>
        </p:nvSpPr>
        <p:spPr bwMode="auto">
          <a:xfrm>
            <a:off x="2032060" y="5539115"/>
            <a:ext cx="17187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FFFFFF"/>
                </a:solidFill>
              </a:rPr>
              <a:t>1 giga</a:t>
            </a:r>
            <a:r>
              <a:rPr lang="en-US" sz="2800" b="1" dirty="0">
                <a:solidFill>
                  <a:srgbClr val="00FF00"/>
                </a:solidFill>
              </a:rPr>
              <a:t>byte</a:t>
            </a:r>
          </a:p>
        </p:txBody>
      </p:sp>
    </p:spTree>
    <p:extLst>
      <p:ext uri="{BB962C8B-B14F-4D97-AF65-F5344CB8AC3E}">
        <p14:creationId xmlns:p14="http://schemas.microsoft.com/office/powerpoint/2010/main" val="26674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6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993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3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93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9936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9936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9936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93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1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1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2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2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30"/>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3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childTnLst>
                                </p:cTn>
                              </p:par>
                              <p:par>
                                <p:cTn id="125" presetID="1" presetClass="exit" presetSubtype="0" fill="hold" grpId="1" nodeType="withEffect">
                                  <p:stCondLst>
                                    <p:cond delay="0"/>
                                  </p:stCondLst>
                                  <p:childTnLst>
                                    <p:set>
                                      <p:cBhvr>
                                        <p:cTn id="126" dur="1" fill="hold">
                                          <p:stCondLst>
                                            <p:cond delay="0"/>
                                          </p:stCondLst>
                                        </p:cTn>
                                        <p:tgtEl>
                                          <p:spTgt spid="36"/>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1"/>
                                        </p:tgtEl>
                                        <p:attrNameLst>
                                          <p:attrName>style.visibility</p:attrName>
                                        </p:attrNameLst>
                                      </p:cBhvr>
                                      <p:to>
                                        <p:strVal val="visible"/>
                                      </p:to>
                                    </p:set>
                                  </p:childTnLst>
                                </p:cTn>
                              </p:par>
                              <p:par>
                                <p:cTn id="139" presetID="1" presetClass="exit" presetSubtype="0" fill="hold" grpId="1" nodeType="withEffect">
                                  <p:stCondLst>
                                    <p:cond delay="0"/>
                                  </p:stCondLst>
                                  <p:childTnLst>
                                    <p:set>
                                      <p:cBhvr>
                                        <p:cTn id="140" dur="1" fill="hold">
                                          <p:stCondLst>
                                            <p:cond delay="0"/>
                                          </p:stCondLst>
                                        </p:cTn>
                                        <p:tgtEl>
                                          <p:spTgt spid="37"/>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6"/>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38"/>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39"/>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P spid="399362" grpId="0"/>
      <p:bldP spid="399362" grpId="1"/>
      <p:bldP spid="399364" grpId="0"/>
      <p:bldP spid="399364" grpId="1"/>
      <p:bldP spid="399366" grpId="0"/>
      <p:bldP spid="399366" grpId="1"/>
      <p:bldP spid="399367" grpId="0"/>
      <p:bldP spid="399367" grpId="1"/>
      <p:bldP spid="14" grpId="0"/>
      <p:bldP spid="15" grpId="0"/>
      <p:bldP spid="16" grpId="0"/>
      <p:bldP spid="17" grpId="0"/>
      <p:bldP spid="17" grpId="1"/>
      <p:bldP spid="18" grpId="0"/>
      <p:bldP spid="18" grpId="1"/>
      <p:bldP spid="19" grpId="0"/>
      <p:bldP spid="19" grpId="1"/>
      <p:bldP spid="20" grpId="0"/>
      <p:bldP spid="20" grpId="1"/>
      <p:bldP spid="22" grpId="0"/>
      <p:bldP spid="26" grpId="0"/>
      <p:bldP spid="27" grpId="0"/>
      <p:bldP spid="28" grpId="0"/>
      <p:bldP spid="28" grpId="1"/>
      <p:bldP spid="29" grpId="0"/>
      <p:bldP spid="29" grpId="1"/>
      <p:bldP spid="30" grpId="0"/>
      <p:bldP spid="30" grpId="1"/>
      <p:bldP spid="31" grpId="0"/>
      <p:bldP spid="31" grpId="1"/>
      <p:bldP spid="33" grpId="0"/>
      <p:bldP spid="34" grpId="0"/>
      <p:bldP spid="35" grpId="0"/>
      <p:bldP spid="36" grpId="0"/>
      <p:bldP spid="36" grpId="1"/>
      <p:bldP spid="37" grpId="0"/>
      <p:bldP spid="37" grpId="1"/>
      <p:bldP spid="38" grpId="0"/>
      <p:bldP spid="38" grpId="1"/>
      <p:bldP spid="39" grpId="0"/>
      <p:bldP spid="39" grpId="1"/>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6E8C8DB-87E1-44F5-8C1C-14BB7C9ED6F5}"/>
              </a:ext>
            </a:extLst>
          </p:cNvPr>
          <p:cNvGraphicFramePr>
            <a:graphicFrameLocks noChangeAspect="1"/>
          </p:cNvGraphicFramePr>
          <p:nvPr>
            <p:extLst>
              <p:ext uri="{D42A27DB-BD31-4B8C-83A1-F6EECF244321}">
                <p14:modId xmlns:p14="http://schemas.microsoft.com/office/powerpoint/2010/main" val="3297916812"/>
              </p:ext>
            </p:extLst>
          </p:nvPr>
        </p:nvGraphicFramePr>
        <p:xfrm>
          <a:off x="1828800" y="2057400"/>
          <a:ext cx="3186545" cy="914400"/>
        </p:xfrm>
        <a:graphic>
          <a:graphicData uri="http://schemas.openxmlformats.org/presentationml/2006/ole">
            <mc:AlternateContent xmlns:mc="http://schemas.openxmlformats.org/markup-compatibility/2006">
              <mc:Choice xmlns:v="urn:schemas-microsoft-com:vml" Requires="v">
                <p:oleObj name="Equation" r:id="rId3" imgW="1460160" imgH="419040" progId="Equation.DSMT4">
                  <p:embed/>
                </p:oleObj>
              </mc:Choice>
              <mc:Fallback>
                <p:oleObj name="Equation" r:id="rId3" imgW="1460160" imgH="419040" progId="Equation.DSMT4">
                  <p:embed/>
                  <p:pic>
                    <p:nvPicPr>
                      <p:cNvPr id="4" name="Object 3">
                        <a:extLst>
                          <a:ext uri="{FF2B5EF4-FFF2-40B4-BE49-F238E27FC236}">
                            <a16:creationId xmlns:a16="http://schemas.microsoft.com/office/drawing/2014/main" id="{86E8C8DB-87E1-44F5-8C1C-14BB7C9ED6F5}"/>
                          </a:ext>
                        </a:extLst>
                      </p:cNvPr>
                      <p:cNvPicPr/>
                      <p:nvPr/>
                    </p:nvPicPr>
                    <p:blipFill>
                      <a:blip r:embed="rId4"/>
                      <a:stretch>
                        <a:fillRect/>
                      </a:stretch>
                    </p:blipFill>
                    <p:spPr>
                      <a:xfrm>
                        <a:off x="1828800" y="2057400"/>
                        <a:ext cx="3186545" cy="914400"/>
                      </a:xfrm>
                      <a:prstGeom prst="rect">
                        <a:avLst/>
                      </a:prstGeom>
                    </p:spPr>
                  </p:pic>
                </p:oleObj>
              </mc:Fallback>
            </mc:AlternateContent>
          </a:graphicData>
        </a:graphic>
      </p:graphicFrame>
      <p:graphicFrame>
        <p:nvGraphicFramePr>
          <p:cNvPr id="55" name="Object 8"/>
          <p:cNvGraphicFramePr>
            <a:graphicFrameLocks noChangeAspect="1"/>
          </p:cNvGraphicFramePr>
          <p:nvPr>
            <p:extLst>
              <p:ext uri="{D42A27DB-BD31-4B8C-83A1-F6EECF244321}">
                <p14:modId xmlns:p14="http://schemas.microsoft.com/office/powerpoint/2010/main" val="291241541"/>
              </p:ext>
            </p:extLst>
          </p:nvPr>
        </p:nvGraphicFramePr>
        <p:xfrm>
          <a:off x="1828800" y="2057400"/>
          <a:ext cx="3193456" cy="914400"/>
        </p:xfrm>
        <a:graphic>
          <a:graphicData uri="http://schemas.openxmlformats.org/presentationml/2006/ole">
            <mc:AlternateContent xmlns:mc="http://schemas.openxmlformats.org/markup-compatibility/2006">
              <mc:Choice xmlns:v="urn:schemas-microsoft-com:vml" Requires="v">
                <p:oleObj name="Equation" r:id="rId5" imgW="1460160" imgH="419040" progId="Equation.DSMT4">
                  <p:embed/>
                </p:oleObj>
              </mc:Choice>
              <mc:Fallback>
                <p:oleObj name="Equation" r:id="rId5" imgW="1460160" imgH="419040" progId="Equation.DSMT4">
                  <p:embed/>
                  <p:pic>
                    <p:nvPicPr>
                      <p:cNvPr id="55" name="Object 8"/>
                      <p:cNvPicPr>
                        <a:picLocks noChangeAspect="1" noChangeArrowheads="1"/>
                      </p:cNvPicPr>
                      <p:nvPr/>
                    </p:nvPicPr>
                    <p:blipFill>
                      <a:blip r:embed="rId6"/>
                      <a:srcRect/>
                      <a:stretch>
                        <a:fillRect/>
                      </a:stretch>
                    </p:blipFill>
                    <p:spPr bwMode="auto">
                      <a:xfrm>
                        <a:off x="1828800" y="2057400"/>
                        <a:ext cx="3193456" cy="914400"/>
                      </a:xfrm>
                      <a:prstGeom prst="rect">
                        <a:avLst/>
                      </a:prstGeom>
                      <a:noFill/>
                      <a:ln>
                        <a:noFill/>
                      </a:ln>
                      <a:effectLst/>
                    </p:spPr>
                  </p:pic>
                </p:oleObj>
              </mc:Fallback>
            </mc:AlternateContent>
          </a:graphicData>
        </a:graphic>
      </p:graphicFrame>
      <p:sp>
        <p:nvSpPr>
          <p:cNvPr id="39" name="Text Box 4"/>
          <p:cNvSpPr txBox="1">
            <a:spLocks noChangeArrowheads="1"/>
          </p:cNvSpPr>
          <p:nvPr/>
        </p:nvSpPr>
        <p:spPr bwMode="auto">
          <a:xfrm>
            <a:off x="307412" y="891978"/>
            <a:ext cx="65149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1.66 seconds to </a:t>
            </a:r>
            <a:r>
              <a:rPr lang="en-US" sz="3200" dirty="0">
                <a:cs typeface="Times New Roman" panose="02020603050405020304" pitchFamily="18" charset="0"/>
              </a:rPr>
              <a:t>microseconds</a:t>
            </a:r>
          </a:p>
        </p:txBody>
      </p:sp>
      <p:graphicFrame>
        <p:nvGraphicFramePr>
          <p:cNvPr id="31" name="Object 30">
            <a:extLst>
              <a:ext uri="{FF2B5EF4-FFF2-40B4-BE49-F238E27FC236}">
                <a16:creationId xmlns:a16="http://schemas.microsoft.com/office/drawing/2014/main" id="{F5ED81F1-C041-445D-B4B6-96730F87E4C4}"/>
              </a:ext>
            </a:extLst>
          </p:cNvPr>
          <p:cNvGraphicFramePr>
            <a:graphicFrameLocks noChangeAspect="1"/>
          </p:cNvGraphicFramePr>
          <p:nvPr>
            <p:extLst>
              <p:ext uri="{D42A27DB-BD31-4B8C-83A1-F6EECF244321}">
                <p14:modId xmlns:p14="http://schemas.microsoft.com/office/powerpoint/2010/main" val="287590274"/>
              </p:ext>
            </p:extLst>
          </p:nvPr>
        </p:nvGraphicFramePr>
        <p:xfrm>
          <a:off x="947356" y="3784513"/>
          <a:ext cx="2675093" cy="923544"/>
        </p:xfrm>
        <a:graphic>
          <a:graphicData uri="http://schemas.openxmlformats.org/presentationml/2006/ole">
            <mc:AlternateContent xmlns:mc="http://schemas.openxmlformats.org/markup-compatibility/2006">
              <mc:Choice xmlns:v="urn:schemas-microsoft-com:vml" Requires="v">
                <p:oleObj name="Equation" r:id="rId7" imgW="1066680" imgH="368280" progId="Equation.DSMT4">
                  <p:embed/>
                </p:oleObj>
              </mc:Choice>
              <mc:Fallback>
                <p:oleObj name="Equation" r:id="rId7" imgW="1066680" imgH="368280" progId="Equation.DSMT4">
                  <p:embed/>
                  <p:pic>
                    <p:nvPicPr>
                      <p:cNvPr id="31" name="Object 30">
                        <a:extLst>
                          <a:ext uri="{FF2B5EF4-FFF2-40B4-BE49-F238E27FC236}">
                            <a16:creationId xmlns:a16="http://schemas.microsoft.com/office/drawing/2014/main" id="{F5ED81F1-C041-445D-B4B6-96730F87E4C4}"/>
                          </a:ext>
                        </a:extLst>
                      </p:cNvPr>
                      <p:cNvPicPr/>
                      <p:nvPr/>
                    </p:nvPicPr>
                    <p:blipFill>
                      <a:blip r:embed="rId8"/>
                      <a:stretch>
                        <a:fillRect/>
                      </a:stretch>
                    </p:blipFill>
                    <p:spPr>
                      <a:xfrm>
                        <a:off x="947356" y="3784513"/>
                        <a:ext cx="2675093" cy="923544"/>
                      </a:xfrm>
                      <a:prstGeom prst="rect">
                        <a:avLst/>
                      </a:prstGeom>
                    </p:spPr>
                  </p:pic>
                </p:oleObj>
              </mc:Fallback>
            </mc:AlternateContent>
          </a:graphicData>
        </a:graphic>
      </p:graphicFrame>
      <p:sp>
        <p:nvSpPr>
          <p:cNvPr id="49" name="Text Box 4"/>
          <p:cNvSpPr txBox="1">
            <a:spLocks noChangeArrowheads="1"/>
          </p:cNvSpPr>
          <p:nvPr/>
        </p:nvSpPr>
        <p:spPr bwMode="auto">
          <a:xfrm>
            <a:off x="307412" y="891978"/>
            <a:ext cx="65149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1.66 seconds to </a:t>
            </a:r>
            <a:r>
              <a:rPr lang="en-US" sz="3200" dirty="0">
                <a:cs typeface="Times New Roman" panose="02020603050405020304" pitchFamily="18" charset="0"/>
              </a:rPr>
              <a:t>micro</a:t>
            </a:r>
            <a:r>
              <a:rPr lang="en-US" sz="3200" dirty="0">
                <a:solidFill>
                  <a:srgbClr val="C00000"/>
                </a:solidFill>
                <a:cs typeface="Times New Roman" panose="02020603050405020304" pitchFamily="18" charset="0"/>
              </a:rPr>
              <a:t>seconds</a:t>
            </a:r>
          </a:p>
        </p:txBody>
      </p:sp>
      <p:sp>
        <p:nvSpPr>
          <p:cNvPr id="48" name="Text Box 4"/>
          <p:cNvSpPr txBox="1">
            <a:spLocks noChangeArrowheads="1"/>
          </p:cNvSpPr>
          <p:nvPr/>
        </p:nvSpPr>
        <p:spPr bwMode="auto">
          <a:xfrm>
            <a:off x="307412" y="891978"/>
            <a:ext cx="65149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1.66 seconds to </a:t>
            </a:r>
            <a:r>
              <a:rPr lang="en-US" sz="3200" dirty="0">
                <a:solidFill>
                  <a:schemeClr val="accent6">
                    <a:lumMod val="75000"/>
                  </a:schemeClr>
                </a:solidFill>
                <a:cs typeface="Times New Roman" panose="02020603050405020304" pitchFamily="18" charset="0"/>
              </a:rPr>
              <a:t>micro</a:t>
            </a:r>
            <a:r>
              <a:rPr lang="en-US" sz="3200" dirty="0">
                <a:cs typeface="Times New Roman" panose="02020603050405020304" pitchFamily="18" charset="0"/>
              </a:rPr>
              <a:t>seconds</a:t>
            </a: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2" name="Group 1">
            <a:extLst>
              <a:ext uri="{FF2B5EF4-FFF2-40B4-BE49-F238E27FC236}">
                <a16:creationId xmlns:a16="http://schemas.microsoft.com/office/drawing/2014/main" id="{699DB9C4-10A9-475A-BD4C-2B43C548D389}"/>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3" name="TextBox 52"/>
          <p:cNvSpPr txBox="1"/>
          <p:nvPr/>
        </p:nvSpPr>
        <p:spPr>
          <a:xfrm>
            <a:off x="9561745" y="5111496"/>
            <a:ext cx="284052" cy="400110"/>
          </a:xfrm>
          <a:prstGeom prst="rect">
            <a:avLst/>
          </a:prstGeom>
          <a:noFill/>
        </p:spPr>
        <p:txBody>
          <a:bodyPr wrap="none" rtlCol="0">
            <a:spAutoFit/>
          </a:bodyPr>
          <a:lstStyle/>
          <a:p>
            <a:r>
              <a:rPr lang="en-US" sz="2000" dirty="0">
                <a:solidFill>
                  <a:srgbClr val="C00000"/>
                </a:solidFill>
                <a:latin typeface="+mj-lt"/>
              </a:rPr>
              <a:t>s</a:t>
            </a:r>
          </a:p>
        </p:txBody>
      </p:sp>
      <p:sp>
        <p:nvSpPr>
          <p:cNvPr id="54" name="TextBox 53"/>
          <p:cNvSpPr txBox="1"/>
          <p:nvPr/>
        </p:nvSpPr>
        <p:spPr>
          <a:xfrm>
            <a:off x="11314722" y="5111496"/>
            <a:ext cx="284052" cy="400110"/>
          </a:xfrm>
          <a:prstGeom prst="rect">
            <a:avLst/>
          </a:prstGeom>
          <a:noFill/>
        </p:spPr>
        <p:txBody>
          <a:bodyPr wrap="none" rtlCol="0">
            <a:spAutoFit/>
          </a:bodyPr>
          <a:lstStyle/>
          <a:p>
            <a:r>
              <a:rPr lang="en-US" sz="2000" dirty="0">
                <a:solidFill>
                  <a:srgbClr val="C00000"/>
                </a:solidFill>
                <a:latin typeface="+mj-lt"/>
              </a:rPr>
              <a:t>s</a:t>
            </a:r>
          </a:p>
        </p:txBody>
      </p:sp>
      <p:grpSp>
        <p:nvGrpSpPr>
          <p:cNvPr id="41" name="Group 40"/>
          <p:cNvGrpSpPr/>
          <p:nvPr/>
        </p:nvGrpSpPr>
        <p:grpSpPr>
          <a:xfrm>
            <a:off x="3711389" y="1855879"/>
            <a:ext cx="1371600" cy="1371600"/>
            <a:chOff x="5056934" y="1856534"/>
            <a:chExt cx="1371600" cy="1371600"/>
          </a:xfrm>
        </p:grpSpPr>
        <p:cxnSp>
          <p:nvCxnSpPr>
            <p:cNvPr id="42" name="Straight Connector 41"/>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44" name="Object 8"/>
          <p:cNvGraphicFramePr>
            <a:graphicFrameLocks noChangeAspect="1"/>
          </p:cNvGraphicFramePr>
          <p:nvPr>
            <p:extLst>
              <p:ext uri="{D42A27DB-BD31-4B8C-83A1-F6EECF244321}">
                <p14:modId xmlns:p14="http://schemas.microsoft.com/office/powerpoint/2010/main" val="4082182325"/>
              </p:ext>
            </p:extLst>
          </p:nvPr>
        </p:nvGraphicFramePr>
        <p:xfrm>
          <a:off x="947356" y="3652571"/>
          <a:ext cx="2793600" cy="1110600"/>
        </p:xfrm>
        <a:graphic>
          <a:graphicData uri="http://schemas.openxmlformats.org/presentationml/2006/ole">
            <mc:AlternateContent xmlns:mc="http://schemas.openxmlformats.org/markup-compatibility/2006">
              <mc:Choice xmlns:v="urn:schemas-microsoft-com:vml" Requires="v">
                <p:oleObj name="Equation" r:id="rId9" imgW="1117440" imgH="444240" progId="Equation.DSMT4">
                  <p:embed/>
                </p:oleObj>
              </mc:Choice>
              <mc:Fallback>
                <p:oleObj name="Equation" r:id="rId9" imgW="1117440" imgH="444240" progId="Equation.DSMT4">
                  <p:embed/>
                  <p:pic>
                    <p:nvPicPr>
                      <p:cNvPr id="44" name="Object 8"/>
                      <p:cNvPicPr>
                        <a:picLocks noChangeAspect="1" noChangeArrowheads="1"/>
                      </p:cNvPicPr>
                      <p:nvPr/>
                    </p:nvPicPr>
                    <p:blipFill>
                      <a:blip r:embed="rId10"/>
                      <a:srcRect/>
                      <a:stretch>
                        <a:fillRect/>
                      </a:stretch>
                    </p:blipFill>
                    <p:spPr bwMode="auto">
                      <a:xfrm>
                        <a:off x="947356" y="3652571"/>
                        <a:ext cx="2793600" cy="111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8"/>
          <p:cNvGraphicFramePr>
            <a:graphicFrameLocks noChangeAspect="1"/>
          </p:cNvGraphicFramePr>
          <p:nvPr>
            <p:extLst>
              <p:ext uri="{D42A27DB-BD31-4B8C-83A1-F6EECF244321}">
                <p14:modId xmlns:p14="http://schemas.microsoft.com/office/powerpoint/2010/main" val="3337467336"/>
              </p:ext>
            </p:extLst>
          </p:nvPr>
        </p:nvGraphicFramePr>
        <p:xfrm>
          <a:off x="947356" y="3747971"/>
          <a:ext cx="2793600" cy="1015200"/>
        </p:xfrm>
        <a:graphic>
          <a:graphicData uri="http://schemas.openxmlformats.org/presentationml/2006/ole">
            <mc:AlternateContent xmlns:mc="http://schemas.openxmlformats.org/markup-compatibility/2006">
              <mc:Choice xmlns:v="urn:schemas-microsoft-com:vml" Requires="v">
                <p:oleObj name="Equation" r:id="rId11" imgW="1117440" imgH="406080" progId="Equation.DSMT4">
                  <p:embed/>
                </p:oleObj>
              </mc:Choice>
              <mc:Fallback>
                <p:oleObj name="Equation" r:id="rId11" imgW="1117440" imgH="406080" progId="Equation.DSMT4">
                  <p:embed/>
                  <p:pic>
                    <p:nvPicPr>
                      <p:cNvPr id="45" name="Object 8"/>
                      <p:cNvPicPr>
                        <a:picLocks noChangeAspect="1" noChangeArrowheads="1"/>
                      </p:cNvPicPr>
                      <p:nvPr/>
                    </p:nvPicPr>
                    <p:blipFill>
                      <a:blip r:embed="rId12"/>
                      <a:srcRect/>
                      <a:stretch>
                        <a:fillRect/>
                      </a:stretch>
                    </p:blipFill>
                    <p:spPr bwMode="auto">
                      <a:xfrm>
                        <a:off x="947356" y="3747971"/>
                        <a:ext cx="2793600" cy="101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8"/>
          <p:cNvGraphicFramePr>
            <a:graphicFrameLocks noChangeAspect="1"/>
          </p:cNvGraphicFramePr>
          <p:nvPr>
            <p:extLst>
              <p:ext uri="{D42A27DB-BD31-4B8C-83A1-F6EECF244321}">
                <p14:modId xmlns:p14="http://schemas.microsoft.com/office/powerpoint/2010/main" val="937542631"/>
              </p:ext>
            </p:extLst>
          </p:nvPr>
        </p:nvGraphicFramePr>
        <p:xfrm>
          <a:off x="947356" y="3784513"/>
          <a:ext cx="2666700" cy="920700"/>
        </p:xfrm>
        <a:graphic>
          <a:graphicData uri="http://schemas.openxmlformats.org/presentationml/2006/ole">
            <mc:AlternateContent xmlns:mc="http://schemas.openxmlformats.org/markup-compatibility/2006">
              <mc:Choice xmlns:v="urn:schemas-microsoft-com:vml" Requires="v">
                <p:oleObj name="Equation" r:id="rId13" imgW="1066680" imgH="368280" progId="Equation.DSMT4">
                  <p:embed/>
                </p:oleObj>
              </mc:Choice>
              <mc:Fallback>
                <p:oleObj name="Equation" r:id="rId13" imgW="1066680" imgH="368280" progId="Equation.DSMT4">
                  <p:embed/>
                  <p:pic>
                    <p:nvPicPr>
                      <p:cNvPr id="46" name="Object 8"/>
                      <p:cNvPicPr>
                        <a:picLocks noChangeAspect="1" noChangeArrowheads="1"/>
                      </p:cNvPicPr>
                      <p:nvPr/>
                    </p:nvPicPr>
                    <p:blipFill>
                      <a:blip r:embed="rId14"/>
                      <a:srcRect/>
                      <a:stretch>
                        <a:fillRect/>
                      </a:stretch>
                    </p:blipFill>
                    <p:spPr bwMode="auto">
                      <a:xfrm>
                        <a:off x="947356" y="3784513"/>
                        <a:ext cx="2666700" cy="9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8"/>
          <p:cNvGraphicFramePr>
            <a:graphicFrameLocks noChangeAspect="1"/>
          </p:cNvGraphicFramePr>
          <p:nvPr>
            <p:extLst>
              <p:ext uri="{D42A27DB-BD31-4B8C-83A1-F6EECF244321}">
                <p14:modId xmlns:p14="http://schemas.microsoft.com/office/powerpoint/2010/main" val="287339731"/>
              </p:ext>
            </p:extLst>
          </p:nvPr>
        </p:nvGraphicFramePr>
        <p:xfrm>
          <a:off x="947356" y="3784513"/>
          <a:ext cx="1051560" cy="438912"/>
        </p:xfrm>
        <a:graphic>
          <a:graphicData uri="http://schemas.openxmlformats.org/presentationml/2006/ole">
            <mc:AlternateContent xmlns:mc="http://schemas.openxmlformats.org/markup-compatibility/2006">
              <mc:Choice xmlns:v="urn:schemas-microsoft-com:vml" Requires="v">
                <p:oleObj name="Equation" r:id="rId15" imgW="406080" imgH="177480" progId="Equation.DSMT4">
                  <p:embed/>
                </p:oleObj>
              </mc:Choice>
              <mc:Fallback>
                <p:oleObj name="Equation" r:id="rId15" imgW="406080" imgH="177480" progId="Equation.DSMT4">
                  <p:embed/>
                  <p:pic>
                    <p:nvPicPr>
                      <p:cNvPr id="47" name="Object 8"/>
                      <p:cNvPicPr>
                        <a:picLocks noChangeAspect="1" noChangeArrowheads="1"/>
                      </p:cNvPicPr>
                      <p:nvPr/>
                    </p:nvPicPr>
                    <p:blipFill>
                      <a:blip r:embed="rId16"/>
                      <a:srcRect/>
                      <a:stretch>
                        <a:fillRect/>
                      </a:stretch>
                    </p:blipFill>
                    <p:spPr bwMode="auto">
                      <a:xfrm>
                        <a:off x="947356" y="3784513"/>
                        <a:ext cx="1051560" cy="43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 name="Text Box 4"/>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smaller unit, so answer should be larger than original value</a:t>
            </a:r>
          </a:p>
        </p:txBody>
      </p:sp>
      <p:graphicFrame>
        <p:nvGraphicFramePr>
          <p:cNvPr id="12" name="Object 11">
            <a:extLst>
              <a:ext uri="{FF2B5EF4-FFF2-40B4-BE49-F238E27FC236}">
                <a16:creationId xmlns:a16="http://schemas.microsoft.com/office/drawing/2014/main" id="{F7770CE1-8384-4238-8C9D-26B8D014E844}"/>
              </a:ext>
            </a:extLst>
          </p:cNvPr>
          <p:cNvGraphicFramePr>
            <a:graphicFrameLocks noChangeAspect="1"/>
          </p:cNvGraphicFramePr>
          <p:nvPr>
            <p:extLst>
              <p:ext uri="{D42A27DB-BD31-4B8C-83A1-F6EECF244321}">
                <p14:modId xmlns:p14="http://schemas.microsoft.com/office/powerpoint/2010/main" val="4056974649"/>
              </p:ext>
            </p:extLst>
          </p:nvPr>
        </p:nvGraphicFramePr>
        <p:xfrm>
          <a:off x="947356" y="3784513"/>
          <a:ext cx="1047600" cy="856800"/>
        </p:xfrm>
        <a:graphic>
          <a:graphicData uri="http://schemas.openxmlformats.org/presentationml/2006/ole">
            <mc:AlternateContent xmlns:mc="http://schemas.openxmlformats.org/markup-compatibility/2006">
              <mc:Choice xmlns:v="urn:schemas-microsoft-com:vml" Requires="v">
                <p:oleObj name="Equation" r:id="rId17" imgW="419040" imgH="342720" progId="Equation.DSMT4">
                  <p:embed/>
                </p:oleObj>
              </mc:Choice>
              <mc:Fallback>
                <p:oleObj name="Equation" r:id="rId17" imgW="419040" imgH="342720" progId="Equation.DSMT4">
                  <p:embed/>
                  <p:pic>
                    <p:nvPicPr>
                      <p:cNvPr id="12" name="Object 11">
                        <a:extLst>
                          <a:ext uri="{FF2B5EF4-FFF2-40B4-BE49-F238E27FC236}">
                            <a16:creationId xmlns:a16="http://schemas.microsoft.com/office/drawing/2014/main" id="{F7770CE1-8384-4238-8C9D-26B8D014E844}"/>
                          </a:ext>
                        </a:extLst>
                      </p:cNvPr>
                      <p:cNvPicPr/>
                      <p:nvPr/>
                    </p:nvPicPr>
                    <p:blipFill>
                      <a:blip r:embed="rId18"/>
                      <a:stretch>
                        <a:fillRect/>
                      </a:stretch>
                    </p:blipFill>
                    <p:spPr>
                      <a:xfrm>
                        <a:off x="947356" y="3784513"/>
                        <a:ext cx="1047600" cy="856800"/>
                      </a:xfrm>
                      <a:prstGeom prst="rect">
                        <a:avLst/>
                      </a:prstGeom>
                    </p:spPr>
                  </p:pic>
                </p:oleObj>
              </mc:Fallback>
            </mc:AlternateContent>
          </a:graphicData>
        </a:graphic>
      </p:graphicFrame>
      <p:sp>
        <p:nvSpPr>
          <p:cNvPr id="20" name="Arrow: Down 19">
            <a:extLst>
              <a:ext uri="{FF2B5EF4-FFF2-40B4-BE49-F238E27FC236}">
                <a16:creationId xmlns:a16="http://schemas.microsoft.com/office/drawing/2014/main" id="{EEE33698-916A-4205-9A5E-8244D8F49DE4}"/>
              </a:ext>
            </a:extLst>
          </p:cNvPr>
          <p:cNvSpPr/>
          <p:nvPr/>
        </p:nvSpPr>
        <p:spPr>
          <a:xfrm>
            <a:off x="8915400" y="3276600"/>
            <a:ext cx="191492" cy="1981200"/>
          </a:xfrm>
          <a:prstGeom prst="downArrow">
            <a:avLst/>
          </a:prstGeom>
          <a:solidFill>
            <a:srgbClr val="FF4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Object 8"/>
          <p:cNvGraphicFramePr>
            <a:graphicFrameLocks noChangeAspect="1"/>
          </p:cNvGraphicFramePr>
          <p:nvPr>
            <p:extLst>
              <p:ext uri="{D42A27DB-BD31-4B8C-83A1-F6EECF244321}">
                <p14:modId xmlns:p14="http://schemas.microsoft.com/office/powerpoint/2010/main" val="4030705704"/>
              </p:ext>
            </p:extLst>
          </p:nvPr>
        </p:nvGraphicFramePr>
        <p:xfrm>
          <a:off x="947356" y="3652571"/>
          <a:ext cx="4984200" cy="1110600"/>
        </p:xfrm>
        <a:graphic>
          <a:graphicData uri="http://schemas.openxmlformats.org/presentationml/2006/ole">
            <mc:AlternateContent xmlns:mc="http://schemas.openxmlformats.org/markup-compatibility/2006">
              <mc:Choice xmlns:v="urn:schemas-microsoft-com:vml" Requires="v">
                <p:oleObj name="Equation" r:id="rId19" imgW="1993680" imgH="444240" progId="Equation.DSMT4">
                  <p:embed/>
                </p:oleObj>
              </mc:Choice>
              <mc:Fallback>
                <p:oleObj name="Equation" r:id="rId19" imgW="1993680" imgH="444240" progId="Equation.DSMT4">
                  <p:embed/>
                  <p:pic>
                    <p:nvPicPr>
                      <p:cNvPr id="40" name="Object 8"/>
                      <p:cNvPicPr>
                        <a:picLocks noChangeAspect="1" noChangeArrowheads="1"/>
                      </p:cNvPicPr>
                      <p:nvPr/>
                    </p:nvPicPr>
                    <p:blipFill>
                      <a:blip r:embed="rId20"/>
                      <a:srcRect/>
                      <a:stretch>
                        <a:fillRect/>
                      </a:stretch>
                    </p:blipFill>
                    <p:spPr bwMode="auto">
                      <a:xfrm>
                        <a:off x="947356" y="3652571"/>
                        <a:ext cx="4984200" cy="1110600"/>
                      </a:xfrm>
                      <a:prstGeom prst="rect">
                        <a:avLst/>
                      </a:prstGeom>
                      <a:solidFill>
                        <a:schemeClr val="bg2"/>
                      </a:solidFill>
                      <a:ln>
                        <a:noFill/>
                      </a:ln>
                      <a:effectLst/>
                    </p:spPr>
                  </p:pic>
                </p:oleObj>
              </mc:Fallback>
            </mc:AlternateContent>
          </a:graphicData>
        </a:graphic>
      </p:graphicFrame>
      <p:sp>
        <p:nvSpPr>
          <p:cNvPr id="56" name="Rectangle 55">
            <a:extLst>
              <a:ext uri="{FF2B5EF4-FFF2-40B4-BE49-F238E27FC236}">
                <a16:creationId xmlns:a16="http://schemas.microsoft.com/office/drawing/2014/main" id="{A5E76CB2-0872-4596-BE38-F31EB620A02E}"/>
              </a:ext>
            </a:extLst>
          </p:cNvPr>
          <p:cNvSpPr/>
          <p:nvPr/>
        </p:nvSpPr>
        <p:spPr>
          <a:xfrm>
            <a:off x="1752600" y="902276"/>
            <a:ext cx="838200" cy="60944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653BC7B-751A-451A-9A47-CC1B28ACE2A7}"/>
              </a:ext>
            </a:extLst>
          </p:cNvPr>
          <p:cNvSpPr/>
          <p:nvPr/>
        </p:nvSpPr>
        <p:spPr>
          <a:xfrm>
            <a:off x="3963269" y="3820212"/>
            <a:ext cx="1566476" cy="60944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98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grpId="1" nodeType="clickEffect">
                                  <p:stCondLst>
                                    <p:cond delay="0"/>
                                  </p:stCondLst>
                                  <p:childTnLst>
                                    <p:set>
                                      <p:cBhvr>
                                        <p:cTn id="12" dur="indefinite"/>
                                        <p:tgtEl>
                                          <p:spTgt spid="24"/>
                                        </p:tgtEl>
                                        <p:attrNameLst>
                                          <p:attrName>style.opacity</p:attrName>
                                        </p:attrNameLst>
                                      </p:cBhvr>
                                      <p:to>
                                        <p:strVal val="0.2"/>
                                      </p:to>
                                    </p:set>
                                    <p:animEffect filter="image" prLst="opacity: 0.2">
                                      <p:cBhvr rctx="IE">
                                        <p:cTn id="13" dur="indefinite"/>
                                        <p:tgtEl>
                                          <p:spTgt spid="24"/>
                                        </p:tgtEl>
                                      </p:cBhvr>
                                    </p:animEffect>
                                  </p:childTnLst>
                                </p:cTn>
                              </p:par>
                              <p:par>
                                <p:cTn id="14" presetID="9" presetClass="emph" presetSubtype="0" grpId="1" nodeType="withEffect">
                                  <p:stCondLst>
                                    <p:cond delay="0"/>
                                  </p:stCondLst>
                                  <p:childTnLst>
                                    <p:set>
                                      <p:cBhvr>
                                        <p:cTn id="15" dur="indefinite"/>
                                        <p:tgtEl>
                                          <p:spTgt spid="35"/>
                                        </p:tgtEl>
                                        <p:attrNameLst>
                                          <p:attrName>style.opacity</p:attrName>
                                        </p:attrNameLst>
                                      </p:cBhvr>
                                      <p:to>
                                        <p:strVal val="0.2"/>
                                      </p:to>
                                    </p:set>
                                    <p:animEffect filter="image" prLst="opacity: 0.2">
                                      <p:cBhvr rctx="IE">
                                        <p:cTn id="16" dur="indefinite"/>
                                        <p:tgtEl>
                                          <p:spTgt spid="35"/>
                                        </p:tgtEl>
                                      </p:cBhvr>
                                    </p:animEffect>
                                  </p:childTnLst>
                                </p:cTn>
                              </p:par>
                              <p:par>
                                <p:cTn id="17" presetID="9" presetClass="emph" presetSubtype="0" nodeType="withEffect">
                                  <p:stCondLst>
                                    <p:cond delay="0"/>
                                  </p:stCondLst>
                                  <p:childTnLst>
                                    <p:set>
                                      <p:cBhvr>
                                        <p:cTn id="18" dur="indefinite"/>
                                        <p:tgtEl>
                                          <p:spTgt spid="2"/>
                                        </p:tgtEl>
                                        <p:attrNameLst>
                                          <p:attrName>style.opacity</p:attrName>
                                        </p:attrNameLst>
                                      </p:cBhvr>
                                      <p:to>
                                        <p:strVal val="0.2"/>
                                      </p:to>
                                    </p:set>
                                    <p:animEffect filter="image" prLst="opacity: 0.2">
                                      <p:cBhvr rctx="IE">
                                        <p:cTn id="19" dur="indefinite"/>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0" nodeType="clickEffect">
                                  <p:stCondLst>
                                    <p:cond delay="0"/>
                                  </p:stCondLst>
                                  <p:childTnLst>
                                    <p:set>
                                      <p:cBhvr>
                                        <p:cTn id="23" dur="indefinite"/>
                                        <p:tgtEl>
                                          <p:spTgt spid="24"/>
                                        </p:tgtEl>
                                        <p:attrNameLst>
                                          <p:attrName>style.opacity</p:attrName>
                                        </p:attrNameLst>
                                      </p:cBhvr>
                                      <p:to>
                                        <p:strVal val="1"/>
                                      </p:to>
                                    </p:set>
                                    <p:animEffect filter="image" prLst="opacity: 1">
                                      <p:cBhvr rctx="IE">
                                        <p:cTn id="24" dur="indefinite"/>
                                        <p:tgtEl>
                                          <p:spTgt spid="24"/>
                                        </p:tgtEl>
                                      </p:cBhvr>
                                    </p:animEffect>
                                  </p:childTnLst>
                                </p:cTn>
                              </p:par>
                              <p:par>
                                <p:cTn id="25" presetID="9" presetClass="emph" presetSubtype="0" grpId="0" nodeType="withEffect">
                                  <p:stCondLst>
                                    <p:cond delay="0"/>
                                  </p:stCondLst>
                                  <p:childTnLst>
                                    <p:set>
                                      <p:cBhvr>
                                        <p:cTn id="26" dur="indefinite"/>
                                        <p:tgtEl>
                                          <p:spTgt spid="35"/>
                                        </p:tgtEl>
                                        <p:attrNameLst>
                                          <p:attrName>style.opacity</p:attrName>
                                        </p:attrNameLst>
                                      </p:cBhvr>
                                      <p:to>
                                        <p:strVal val="1"/>
                                      </p:to>
                                    </p:set>
                                    <p:animEffect filter="image" prLst="opacity: 1">
                                      <p:cBhvr rctx="IE">
                                        <p:cTn id="27" dur="indefinite"/>
                                        <p:tgtEl>
                                          <p:spTgt spid="35"/>
                                        </p:tgtEl>
                                      </p:cBhvr>
                                    </p:animEffect>
                                  </p:childTnLst>
                                </p:cTn>
                              </p:par>
                              <p:par>
                                <p:cTn id="28" presetID="15" presetClass="emph" presetSubtype="0" grpId="2" nodeType="withEffect">
                                  <p:stCondLst>
                                    <p:cond delay="0"/>
                                  </p:stCondLst>
                                  <p:childTnLst>
                                    <p:set>
                                      <p:cBhvr override="childStyle">
                                        <p:cTn id="29" dur="indefinite"/>
                                        <p:tgtEl>
                                          <p:spTgt spid="24"/>
                                        </p:tgtEl>
                                        <p:attrNameLst>
                                          <p:attrName>style.fontWeight</p:attrName>
                                        </p:attrNameLst>
                                      </p:cBhvr>
                                      <p:to>
                                        <p:strVal val="bold"/>
                                      </p:to>
                                    </p:set>
                                  </p:childTnLst>
                                </p:cTn>
                              </p:par>
                              <p:par>
                                <p:cTn id="30" presetID="15" presetClass="emph" presetSubtype="0" grpId="2" nodeType="withEffect">
                                  <p:stCondLst>
                                    <p:cond delay="0"/>
                                  </p:stCondLst>
                                  <p:childTnLst>
                                    <p:set>
                                      <p:cBhvr override="childStyle">
                                        <p:cTn id="31" dur="indefinite"/>
                                        <p:tgtEl>
                                          <p:spTgt spid="35"/>
                                        </p:tgtEl>
                                        <p:attrNameLst>
                                          <p:attrName>style.fontWeight</p:attrName>
                                        </p:attrNameLst>
                                      </p:cBhvr>
                                      <p:to>
                                        <p:strVal val="bold"/>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48"/>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4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53"/>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5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55"/>
                                        </p:tgtEl>
                                        <p:attrNameLst>
                                          <p:attrName>style.visibility</p:attrName>
                                        </p:attrNameLst>
                                      </p:cBhvr>
                                      <p:to>
                                        <p:strVal val="hidden"/>
                                      </p:to>
                                    </p:set>
                                  </p:childTnLst>
                                </p:cTn>
                              </p:par>
                              <p:par>
                                <p:cTn id="58" presetID="1" presetClass="entr" presetSubtype="0" fill="hold" grpId="2" nodeType="withEffect">
                                  <p:stCondLst>
                                    <p:cond delay="0"/>
                                  </p:stCondLst>
                                  <p:childTnLst>
                                    <p:set>
                                      <p:cBhvr>
                                        <p:cTn id="59" dur="1" fill="hold">
                                          <p:stCondLst>
                                            <p:cond delay="0"/>
                                          </p:stCondLst>
                                        </p:cTn>
                                        <p:tgtEl>
                                          <p:spTgt spid="4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3" nodeType="clickEffect">
                                  <p:stCondLst>
                                    <p:cond delay="0"/>
                                  </p:stCondLst>
                                  <p:childTnLst>
                                    <p:set>
                                      <p:cBhvr>
                                        <p:cTn id="65" dur="1" fill="hold">
                                          <p:stCondLst>
                                            <p:cond delay="0"/>
                                          </p:stCondLst>
                                        </p:cTn>
                                        <p:tgtEl>
                                          <p:spTgt spid="48"/>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4"/>
                                        </p:tgtEl>
                                        <p:attrNameLst>
                                          <p:attrName>style.visibility</p:attrName>
                                        </p:attrNameLst>
                                      </p:cBhvr>
                                      <p:to>
                                        <p:strVal val="hidden"/>
                                      </p:to>
                                    </p:set>
                                  </p:childTnLst>
                                </p:cTn>
                              </p:par>
                              <p:par>
                                <p:cTn id="68" presetID="1" presetClass="entr" presetSubtype="0" fill="hold" grpId="2" nodeType="withEffect">
                                  <p:stCondLst>
                                    <p:cond delay="0"/>
                                  </p:stCondLst>
                                  <p:childTnLst>
                                    <p:set>
                                      <p:cBhvr>
                                        <p:cTn id="69" dur="1" fill="hold">
                                          <p:stCondLst>
                                            <p:cond delay="0"/>
                                          </p:stCondLst>
                                        </p:cTn>
                                        <p:tgtEl>
                                          <p:spTgt spid="49"/>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53"/>
                                        </p:tgtEl>
                                        <p:attrNameLst>
                                          <p:attrName>style.visibility</p:attrName>
                                        </p:attrNameLst>
                                      </p:cBhvr>
                                      <p:to>
                                        <p:strVal val="visible"/>
                                      </p:to>
                                    </p:set>
                                  </p:childTnLst>
                                </p:cTn>
                              </p:par>
                              <p:par>
                                <p:cTn id="72" presetID="1" presetClass="entr" presetSubtype="0" fill="hold" grpId="2" nodeType="withEffect">
                                  <p:stCondLst>
                                    <p:cond delay="0"/>
                                  </p:stCondLst>
                                  <p:childTnLst>
                                    <p:set>
                                      <p:cBhvr>
                                        <p:cTn id="73" dur="1" fill="hold">
                                          <p:stCondLst>
                                            <p:cond delay="0"/>
                                          </p:stCondLst>
                                        </p:cTn>
                                        <p:tgtEl>
                                          <p:spTgt spid="5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47"/>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1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12"/>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4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46"/>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31"/>
                                        </p:tgtEl>
                                        <p:attrNameLst>
                                          <p:attrName>style.visibility</p:attrName>
                                        </p:attrNameLst>
                                      </p:cBhvr>
                                      <p:to>
                                        <p:strVal val="visible"/>
                                      </p:to>
                                    </p:set>
                                  </p:childTnLst>
                                </p:cTn>
                              </p:par>
                              <p:par>
                                <p:cTn id="102" presetID="1" presetClass="exit" presetSubtype="0" fill="hold" nodeType="withEffect">
                                  <p:stCondLst>
                                    <p:cond delay="0"/>
                                  </p:stCondLst>
                                  <p:childTnLst>
                                    <p:set>
                                      <p:cBhvr>
                                        <p:cTn id="103" dur="1" fill="hold">
                                          <p:stCondLst>
                                            <p:cond delay="0"/>
                                          </p:stCondLst>
                                        </p:cTn>
                                        <p:tgtEl>
                                          <p:spTgt spid="55"/>
                                        </p:tgtEl>
                                        <p:attrNameLst>
                                          <p:attrName>style.visibility</p:attrName>
                                        </p:attrNameLst>
                                      </p:cBhvr>
                                      <p:to>
                                        <p:strVal val="hidden"/>
                                      </p:to>
                                    </p:set>
                                  </p:childTnLst>
                                </p:cTn>
                              </p:par>
                              <p:par>
                                <p:cTn id="104" presetID="1" presetClass="entr" presetSubtype="0" fill="hold" nodeType="withEffect">
                                  <p:stCondLst>
                                    <p:cond delay="0"/>
                                  </p:stCondLst>
                                  <p:childTnLst>
                                    <p:set>
                                      <p:cBhvr>
                                        <p:cTn id="105" dur="1" fill="hold">
                                          <p:stCondLst>
                                            <p:cond delay="0"/>
                                          </p:stCondLst>
                                        </p:cTn>
                                        <p:tgtEl>
                                          <p:spTgt spid="4"/>
                                        </p:tgtEl>
                                        <p:attrNameLst>
                                          <p:attrName>style.visibility</p:attrName>
                                        </p:attrNameLst>
                                      </p:cBhvr>
                                      <p:to>
                                        <p:strVal val="visible"/>
                                      </p:to>
                                    </p:set>
                                  </p:childTnLst>
                                </p:cTn>
                              </p:par>
                              <p:par>
                                <p:cTn id="106" presetID="1" presetClass="exit" presetSubtype="0" fill="hold" grpId="3" nodeType="withEffect">
                                  <p:stCondLst>
                                    <p:cond delay="0"/>
                                  </p:stCondLst>
                                  <p:childTnLst>
                                    <p:set>
                                      <p:cBhvr>
                                        <p:cTn id="107" dur="1" fill="hold">
                                          <p:stCondLst>
                                            <p:cond delay="0"/>
                                          </p:stCondLst>
                                        </p:cTn>
                                        <p:tgtEl>
                                          <p:spTgt spid="53"/>
                                        </p:tgtEl>
                                        <p:attrNameLst>
                                          <p:attrName>style.visibility</p:attrName>
                                        </p:attrNameLst>
                                      </p:cBhvr>
                                      <p:to>
                                        <p:strVal val="hidden"/>
                                      </p:to>
                                    </p:set>
                                  </p:childTnLst>
                                </p:cTn>
                              </p:par>
                              <p:par>
                                <p:cTn id="108" presetID="1" presetClass="exit" presetSubtype="0" fill="hold" grpId="3" nodeType="withEffect">
                                  <p:stCondLst>
                                    <p:cond delay="0"/>
                                  </p:stCondLst>
                                  <p:childTnLst>
                                    <p:set>
                                      <p:cBhvr>
                                        <p:cTn id="109" dur="1" fill="hold">
                                          <p:stCondLst>
                                            <p:cond delay="0"/>
                                          </p:stCondLst>
                                        </p:cTn>
                                        <p:tgtEl>
                                          <p:spTgt spid="54"/>
                                        </p:tgtEl>
                                        <p:attrNameLst>
                                          <p:attrName>style.visibility</p:attrName>
                                        </p:attrNameLst>
                                      </p:cBhvr>
                                      <p:to>
                                        <p:strVal val="hidden"/>
                                      </p:to>
                                    </p:set>
                                  </p:childTnLst>
                                </p:cTn>
                              </p:par>
                              <p:par>
                                <p:cTn id="110" presetID="1" presetClass="exit" presetSubtype="0" fill="hold" grpId="3" nodeType="withEffect">
                                  <p:stCondLst>
                                    <p:cond delay="0"/>
                                  </p:stCondLst>
                                  <p:childTnLst>
                                    <p:set>
                                      <p:cBhvr>
                                        <p:cTn id="111" dur="1" fill="hold">
                                          <p:stCondLst>
                                            <p:cond delay="0"/>
                                          </p:stCondLst>
                                        </p:cTn>
                                        <p:tgtEl>
                                          <p:spTgt spid="49"/>
                                        </p:tgtEl>
                                        <p:attrNameLst>
                                          <p:attrName>style.visibility</p:attrName>
                                        </p:attrNameLst>
                                      </p:cBhvr>
                                      <p:to>
                                        <p:strVal val="hidden"/>
                                      </p:to>
                                    </p:set>
                                  </p:childTnLst>
                                </p:cTn>
                              </p:par>
                              <p:par>
                                <p:cTn id="112" presetID="1" presetClass="entr" presetSubtype="0" fill="hold" grpId="4" nodeType="withEffect">
                                  <p:stCondLst>
                                    <p:cond delay="0"/>
                                  </p:stCondLst>
                                  <p:childTnLst>
                                    <p:set>
                                      <p:cBhvr>
                                        <p:cTn id="113" dur="1" fill="hold">
                                          <p:stCondLst>
                                            <p:cond delay="0"/>
                                          </p:stCondLst>
                                        </p:cTn>
                                        <p:tgtEl>
                                          <p:spTgt spid="48"/>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31"/>
                                        </p:tgtEl>
                                        <p:attrNameLst>
                                          <p:attrName>style.visibility</p:attrName>
                                        </p:attrNameLst>
                                      </p:cBhvr>
                                      <p:to>
                                        <p:strVal val="hidden"/>
                                      </p:to>
                                    </p:set>
                                  </p:childTnLst>
                                </p:cTn>
                              </p:par>
                              <p:par>
                                <p:cTn id="118" presetID="1" presetClass="entr" presetSubtype="0" fill="hold" grpId="4" nodeType="withEffect">
                                  <p:stCondLst>
                                    <p:cond delay="0"/>
                                  </p:stCondLst>
                                  <p:childTnLst>
                                    <p:set>
                                      <p:cBhvr>
                                        <p:cTn id="119" dur="1" fill="hold">
                                          <p:stCondLst>
                                            <p:cond delay="0"/>
                                          </p:stCondLst>
                                        </p:cTn>
                                        <p:tgtEl>
                                          <p:spTgt spid="53"/>
                                        </p:tgtEl>
                                        <p:attrNameLst>
                                          <p:attrName>style.visibility</p:attrName>
                                        </p:attrNameLst>
                                      </p:cBhvr>
                                      <p:to>
                                        <p:strVal val="visible"/>
                                      </p:to>
                                    </p:set>
                                  </p:childTnLst>
                                </p:cTn>
                              </p:par>
                              <p:par>
                                <p:cTn id="120" presetID="1" presetClass="entr" presetSubtype="0" fill="hold" grpId="4" nodeType="withEffect">
                                  <p:stCondLst>
                                    <p:cond delay="0"/>
                                  </p:stCondLst>
                                  <p:childTnLst>
                                    <p:set>
                                      <p:cBhvr>
                                        <p:cTn id="121" dur="1" fill="hold">
                                          <p:stCondLst>
                                            <p:cond delay="0"/>
                                          </p:stCondLst>
                                        </p:cTn>
                                        <p:tgtEl>
                                          <p:spTgt spid="54"/>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46"/>
                                        </p:tgtEl>
                                        <p:attrNameLst>
                                          <p:attrName>style.visibility</p:attrName>
                                        </p:attrNameLst>
                                      </p:cBhvr>
                                      <p:to>
                                        <p:strVal val="visible"/>
                                      </p:to>
                                    </p:set>
                                  </p:childTnLst>
                                </p:cTn>
                              </p:par>
                              <p:par>
                                <p:cTn id="124" presetID="1" presetClass="exit" presetSubtype="0" fill="hold" nodeType="withEffect">
                                  <p:stCondLst>
                                    <p:cond delay="0"/>
                                  </p:stCondLst>
                                  <p:childTnLst>
                                    <p:set>
                                      <p:cBhvr>
                                        <p:cTn id="125" dur="1" fill="hold">
                                          <p:stCondLst>
                                            <p:cond delay="0"/>
                                          </p:stCondLst>
                                        </p:cTn>
                                        <p:tgtEl>
                                          <p:spTgt spid="4"/>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55"/>
                                        </p:tgtEl>
                                        <p:attrNameLst>
                                          <p:attrName>style.visibility</p:attrName>
                                        </p:attrNameLst>
                                      </p:cBhvr>
                                      <p:to>
                                        <p:strVal val="visible"/>
                                      </p:to>
                                    </p:set>
                                  </p:childTnLst>
                                </p:cTn>
                              </p:par>
                              <p:par>
                                <p:cTn id="128" presetID="1" presetClass="exit" presetSubtype="0" fill="hold" grpId="5" nodeType="withEffect">
                                  <p:stCondLst>
                                    <p:cond delay="0"/>
                                  </p:stCondLst>
                                  <p:childTnLst>
                                    <p:set>
                                      <p:cBhvr>
                                        <p:cTn id="129" dur="1" fill="hold">
                                          <p:stCondLst>
                                            <p:cond delay="0"/>
                                          </p:stCondLst>
                                        </p:cTn>
                                        <p:tgtEl>
                                          <p:spTgt spid="48"/>
                                        </p:tgtEl>
                                        <p:attrNameLst>
                                          <p:attrName>style.visibility</p:attrName>
                                        </p:attrNameLst>
                                      </p:cBhvr>
                                      <p:to>
                                        <p:strVal val="hidden"/>
                                      </p:to>
                                    </p:set>
                                  </p:childTnLst>
                                </p:cTn>
                              </p:par>
                              <p:par>
                                <p:cTn id="130" presetID="1" presetClass="entr" presetSubtype="0" fill="hold" grpId="4" nodeType="withEffect">
                                  <p:stCondLst>
                                    <p:cond delay="0"/>
                                  </p:stCondLst>
                                  <p:childTnLst>
                                    <p:set>
                                      <p:cBhvr>
                                        <p:cTn id="131" dur="1" fill="hold">
                                          <p:stCondLst>
                                            <p:cond delay="0"/>
                                          </p:stCondLst>
                                        </p:cTn>
                                        <p:tgtEl>
                                          <p:spTgt spid="49"/>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xit" presetSubtype="0" fill="hold" nodeType="clickEffect">
                                  <p:stCondLst>
                                    <p:cond delay="0"/>
                                  </p:stCondLst>
                                  <p:childTnLst>
                                    <p:set>
                                      <p:cBhvr>
                                        <p:cTn id="135" dur="1" fill="hold">
                                          <p:stCondLst>
                                            <p:cond delay="0"/>
                                          </p:stCondLst>
                                        </p:cTn>
                                        <p:tgtEl>
                                          <p:spTgt spid="46"/>
                                        </p:tgtEl>
                                        <p:attrNameLst>
                                          <p:attrName>style.visibility</p:attrName>
                                        </p:attrNameLst>
                                      </p:cBhvr>
                                      <p:to>
                                        <p:strVal val="hidden"/>
                                      </p:to>
                                    </p:set>
                                  </p:childTnLst>
                                </p:cTn>
                              </p:par>
                              <p:par>
                                <p:cTn id="136" presetID="1" presetClass="entr" presetSubtype="0" fill="hold" nodeType="withEffect">
                                  <p:stCondLst>
                                    <p:cond delay="0"/>
                                  </p:stCondLst>
                                  <p:childTnLst>
                                    <p:set>
                                      <p:cBhvr>
                                        <p:cTn id="137" dur="1" fill="hold">
                                          <p:stCondLst>
                                            <p:cond delay="0"/>
                                          </p:stCondLst>
                                        </p:cTn>
                                        <p:tgtEl>
                                          <p:spTgt spid="45"/>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45"/>
                                        </p:tgtEl>
                                        <p:attrNameLst>
                                          <p:attrName>style.visibility</p:attrName>
                                        </p:attrNameLst>
                                      </p:cBhvr>
                                      <p:to>
                                        <p:strVal val="hidden"/>
                                      </p:to>
                                    </p:set>
                                  </p:childTnLst>
                                </p:cTn>
                              </p:par>
                              <p:par>
                                <p:cTn id="142" presetID="1" presetClass="entr" presetSubtype="0" fill="hold" nodeType="withEffect">
                                  <p:stCondLst>
                                    <p:cond delay="0"/>
                                  </p:stCondLst>
                                  <p:childTnLst>
                                    <p:set>
                                      <p:cBhvr>
                                        <p:cTn id="143" dur="1" fill="hold">
                                          <p:stCondLst>
                                            <p:cond delay="0"/>
                                          </p:stCondLst>
                                        </p:cTn>
                                        <p:tgtEl>
                                          <p:spTgt spid="44"/>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nodeType="clickEffect">
                                  <p:stCondLst>
                                    <p:cond delay="0"/>
                                  </p:stCondLst>
                                  <p:childTnLst>
                                    <p:set>
                                      <p:cBhvr>
                                        <p:cTn id="147" dur="1" fill="hold">
                                          <p:stCondLst>
                                            <p:cond delay="0"/>
                                          </p:stCondLst>
                                        </p:cTn>
                                        <p:tgtEl>
                                          <p:spTgt spid="44"/>
                                        </p:tgtEl>
                                        <p:attrNameLst>
                                          <p:attrName>style.visibility</p:attrName>
                                        </p:attrNameLst>
                                      </p:cBhvr>
                                      <p:to>
                                        <p:strVal val="hidden"/>
                                      </p:to>
                                    </p:set>
                                  </p:childTnLst>
                                </p:cTn>
                              </p:par>
                              <p:par>
                                <p:cTn id="148" presetID="1" presetClass="entr" presetSubtype="0" fill="hold" nodeType="withEffect">
                                  <p:stCondLst>
                                    <p:cond delay="0"/>
                                  </p:stCondLst>
                                  <p:childTnLst>
                                    <p:set>
                                      <p:cBhvr>
                                        <p:cTn id="149" dur="1" fill="hold">
                                          <p:stCondLst>
                                            <p:cond delay="0"/>
                                          </p:stCondLst>
                                        </p:cTn>
                                        <p:tgtEl>
                                          <p:spTgt spid="40"/>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50"/>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0"/>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P spid="49" grpId="1"/>
      <p:bldP spid="49" grpId="2"/>
      <p:bldP spid="49" grpId="3"/>
      <p:bldP spid="49" grpId="4"/>
      <p:bldP spid="48" grpId="0"/>
      <p:bldP spid="48" grpId="1"/>
      <p:bldP spid="48" grpId="2"/>
      <p:bldP spid="48" grpId="3"/>
      <p:bldP spid="48" grpId="4"/>
      <p:bldP spid="48" grpId="5"/>
      <p:bldP spid="24" grpId="0"/>
      <p:bldP spid="24" grpId="1"/>
      <p:bldP spid="24" grpId="2"/>
      <p:bldP spid="35" grpId="0"/>
      <p:bldP spid="35" grpId="1"/>
      <p:bldP spid="35" grpId="2"/>
      <p:bldP spid="53" grpId="0"/>
      <p:bldP spid="53" grpId="1"/>
      <p:bldP spid="53" grpId="2"/>
      <p:bldP spid="53" grpId="3"/>
      <p:bldP spid="53" grpId="4"/>
      <p:bldP spid="54" grpId="0"/>
      <p:bldP spid="54" grpId="1"/>
      <p:bldP spid="54" grpId="2"/>
      <p:bldP spid="54" grpId="3"/>
      <p:bldP spid="54" grpId="4"/>
      <p:bldP spid="50" grpId="0"/>
      <p:bldP spid="20" grpId="0" animBg="1"/>
      <p:bldP spid="56" grpId="0" animBg="1"/>
      <p:bldP spid="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a:extLst>
              <a:ext uri="{FF2B5EF4-FFF2-40B4-BE49-F238E27FC236}">
                <a16:creationId xmlns:a16="http://schemas.microsoft.com/office/drawing/2014/main" id="{4372F8D8-5BB3-4F77-9F34-052D4492C698}"/>
              </a:ext>
            </a:extLst>
          </p:cNvPr>
          <p:cNvGraphicFramePr>
            <a:graphicFrameLocks noChangeAspect="1"/>
          </p:cNvGraphicFramePr>
          <p:nvPr>
            <p:extLst>
              <p:ext uri="{D42A27DB-BD31-4B8C-83A1-F6EECF244321}">
                <p14:modId xmlns:p14="http://schemas.microsoft.com/office/powerpoint/2010/main" val="1958518080"/>
              </p:ext>
            </p:extLst>
          </p:nvPr>
        </p:nvGraphicFramePr>
        <p:xfrm>
          <a:off x="407686" y="3771030"/>
          <a:ext cx="3971430" cy="856980"/>
        </p:xfrm>
        <a:graphic>
          <a:graphicData uri="http://schemas.openxmlformats.org/presentationml/2006/ole">
            <mc:AlternateContent xmlns:mc="http://schemas.openxmlformats.org/markup-compatibility/2006">
              <mc:Choice xmlns:v="urn:schemas-microsoft-com:vml" Requires="v">
                <p:oleObj name="Equation" r:id="rId3" imgW="1765080" imgH="380880" progId="Equation.DSMT4">
                  <p:embed/>
                </p:oleObj>
              </mc:Choice>
              <mc:Fallback>
                <p:oleObj name="Equation" r:id="rId3" imgW="1765080" imgH="380880" progId="Equation.DSMT4">
                  <p:embed/>
                  <p:pic>
                    <p:nvPicPr>
                      <p:cNvPr id="20" name="Object 19">
                        <a:extLst>
                          <a:ext uri="{FF2B5EF4-FFF2-40B4-BE49-F238E27FC236}">
                            <a16:creationId xmlns:a16="http://schemas.microsoft.com/office/drawing/2014/main" id="{4372F8D8-5BB3-4F77-9F34-052D4492C698}"/>
                          </a:ext>
                        </a:extLst>
                      </p:cNvPr>
                      <p:cNvPicPr/>
                      <p:nvPr/>
                    </p:nvPicPr>
                    <p:blipFill>
                      <a:blip r:embed="rId4"/>
                      <a:stretch>
                        <a:fillRect/>
                      </a:stretch>
                    </p:blipFill>
                    <p:spPr>
                      <a:xfrm>
                        <a:off x="407686" y="3771030"/>
                        <a:ext cx="3971430" cy="856980"/>
                      </a:xfrm>
                      <a:prstGeom prst="rect">
                        <a:avLst/>
                      </a:prstGeom>
                    </p:spPr>
                  </p:pic>
                </p:oleObj>
              </mc:Fallback>
            </mc:AlternateContent>
          </a:graphicData>
        </a:graphic>
      </p:graphicFrame>
      <p:graphicFrame>
        <p:nvGraphicFramePr>
          <p:cNvPr id="44" name="Object 8"/>
          <p:cNvGraphicFramePr>
            <a:graphicFrameLocks noChangeAspect="1"/>
          </p:cNvGraphicFramePr>
          <p:nvPr>
            <p:extLst>
              <p:ext uri="{D42A27DB-BD31-4B8C-83A1-F6EECF244321}">
                <p14:modId xmlns:p14="http://schemas.microsoft.com/office/powerpoint/2010/main" val="3460641921"/>
              </p:ext>
            </p:extLst>
          </p:nvPr>
        </p:nvGraphicFramePr>
        <p:xfrm>
          <a:off x="407686" y="3771030"/>
          <a:ext cx="4199850" cy="942840"/>
        </p:xfrm>
        <a:graphic>
          <a:graphicData uri="http://schemas.openxmlformats.org/presentationml/2006/ole">
            <mc:AlternateContent xmlns:mc="http://schemas.openxmlformats.org/markup-compatibility/2006">
              <mc:Choice xmlns:v="urn:schemas-microsoft-com:vml" Requires="v">
                <p:oleObj name="Equation" r:id="rId5" imgW="1866600" imgH="419040" progId="Equation.DSMT4">
                  <p:embed/>
                </p:oleObj>
              </mc:Choice>
              <mc:Fallback>
                <p:oleObj name="Equation" r:id="rId5" imgW="1866600" imgH="419040" progId="Equation.DSMT4">
                  <p:embed/>
                  <p:pic>
                    <p:nvPicPr>
                      <p:cNvPr id="44" name="Object 8"/>
                      <p:cNvPicPr>
                        <a:picLocks noChangeAspect="1" noChangeArrowheads="1"/>
                      </p:cNvPicPr>
                      <p:nvPr/>
                    </p:nvPicPr>
                    <p:blipFill>
                      <a:blip r:embed="rId6"/>
                      <a:srcRect/>
                      <a:stretch>
                        <a:fillRect/>
                      </a:stretch>
                    </p:blipFill>
                    <p:spPr bwMode="auto">
                      <a:xfrm>
                        <a:off x="407686" y="3771030"/>
                        <a:ext cx="4199850" cy="94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8"/>
          <p:cNvGraphicFramePr>
            <a:graphicFrameLocks noChangeAspect="1"/>
          </p:cNvGraphicFramePr>
          <p:nvPr>
            <p:extLst>
              <p:ext uri="{D42A27DB-BD31-4B8C-83A1-F6EECF244321}">
                <p14:modId xmlns:p14="http://schemas.microsoft.com/office/powerpoint/2010/main" val="2069291835"/>
              </p:ext>
            </p:extLst>
          </p:nvPr>
        </p:nvGraphicFramePr>
        <p:xfrm>
          <a:off x="407686" y="3771030"/>
          <a:ext cx="4057290" cy="942840"/>
        </p:xfrm>
        <a:graphic>
          <a:graphicData uri="http://schemas.openxmlformats.org/presentationml/2006/ole">
            <mc:AlternateContent xmlns:mc="http://schemas.openxmlformats.org/markup-compatibility/2006">
              <mc:Choice xmlns:v="urn:schemas-microsoft-com:vml" Requires="v">
                <p:oleObj name="Equation" r:id="rId7" imgW="1803240" imgH="419040" progId="Equation.DSMT4">
                  <p:embed/>
                </p:oleObj>
              </mc:Choice>
              <mc:Fallback>
                <p:oleObj name="Equation" r:id="rId7" imgW="1803240" imgH="419040" progId="Equation.DSMT4">
                  <p:embed/>
                  <p:pic>
                    <p:nvPicPr>
                      <p:cNvPr id="45" name="Object 8"/>
                      <p:cNvPicPr>
                        <a:picLocks noChangeAspect="1" noChangeArrowheads="1"/>
                      </p:cNvPicPr>
                      <p:nvPr/>
                    </p:nvPicPr>
                    <p:blipFill>
                      <a:blip r:embed="rId8"/>
                      <a:srcRect/>
                      <a:stretch>
                        <a:fillRect/>
                      </a:stretch>
                    </p:blipFill>
                    <p:spPr bwMode="auto">
                      <a:xfrm>
                        <a:off x="407686" y="3771030"/>
                        <a:ext cx="4057290" cy="94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8"/>
          <p:cNvGraphicFramePr>
            <a:graphicFrameLocks noChangeAspect="1"/>
          </p:cNvGraphicFramePr>
          <p:nvPr>
            <p:extLst>
              <p:ext uri="{D42A27DB-BD31-4B8C-83A1-F6EECF244321}">
                <p14:modId xmlns:p14="http://schemas.microsoft.com/office/powerpoint/2010/main" val="3094573758"/>
              </p:ext>
            </p:extLst>
          </p:nvPr>
        </p:nvGraphicFramePr>
        <p:xfrm>
          <a:off x="407686" y="3771030"/>
          <a:ext cx="3971430" cy="856980"/>
        </p:xfrm>
        <a:graphic>
          <a:graphicData uri="http://schemas.openxmlformats.org/presentationml/2006/ole">
            <mc:AlternateContent xmlns:mc="http://schemas.openxmlformats.org/markup-compatibility/2006">
              <mc:Choice xmlns:v="urn:schemas-microsoft-com:vml" Requires="v">
                <p:oleObj name="Equation" r:id="rId9" imgW="1765080" imgH="380880" progId="Equation.DSMT4">
                  <p:embed/>
                </p:oleObj>
              </mc:Choice>
              <mc:Fallback>
                <p:oleObj name="Equation" r:id="rId9" imgW="1765080" imgH="380880" progId="Equation.DSMT4">
                  <p:embed/>
                  <p:pic>
                    <p:nvPicPr>
                      <p:cNvPr id="46" name="Object 8"/>
                      <p:cNvPicPr>
                        <a:picLocks noChangeAspect="1" noChangeArrowheads="1"/>
                      </p:cNvPicPr>
                      <p:nvPr/>
                    </p:nvPicPr>
                    <p:blipFill>
                      <a:blip r:embed="rId10"/>
                      <a:srcRect/>
                      <a:stretch>
                        <a:fillRect/>
                      </a:stretch>
                    </p:blipFill>
                    <p:spPr bwMode="auto">
                      <a:xfrm>
                        <a:off x="407686" y="3771030"/>
                        <a:ext cx="3971430" cy="856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8"/>
          <p:cNvGraphicFramePr>
            <a:graphicFrameLocks noChangeAspect="1"/>
          </p:cNvGraphicFramePr>
          <p:nvPr>
            <p:extLst>
              <p:ext uri="{D42A27DB-BD31-4B8C-83A1-F6EECF244321}">
                <p14:modId xmlns:p14="http://schemas.microsoft.com/office/powerpoint/2010/main" val="776857941"/>
              </p:ext>
            </p:extLst>
          </p:nvPr>
        </p:nvGraphicFramePr>
        <p:xfrm>
          <a:off x="407686" y="3771030"/>
          <a:ext cx="2456730" cy="856980"/>
        </p:xfrm>
        <a:graphic>
          <a:graphicData uri="http://schemas.openxmlformats.org/presentationml/2006/ole">
            <mc:AlternateContent xmlns:mc="http://schemas.openxmlformats.org/markup-compatibility/2006">
              <mc:Choice xmlns:v="urn:schemas-microsoft-com:vml" Requires="v">
                <p:oleObj name="Equation" r:id="rId11" imgW="1091880" imgH="380880" progId="Equation.DSMT4">
                  <p:embed/>
                </p:oleObj>
              </mc:Choice>
              <mc:Fallback>
                <p:oleObj name="Equation" r:id="rId11" imgW="1091880" imgH="380880" progId="Equation.DSMT4">
                  <p:embed/>
                  <p:pic>
                    <p:nvPicPr>
                      <p:cNvPr id="47" name="Object 8"/>
                      <p:cNvPicPr>
                        <a:picLocks noChangeAspect="1" noChangeArrowheads="1"/>
                      </p:cNvPicPr>
                      <p:nvPr/>
                    </p:nvPicPr>
                    <p:blipFill>
                      <a:blip r:embed="rId12"/>
                      <a:srcRect/>
                      <a:stretch>
                        <a:fillRect/>
                      </a:stretch>
                    </p:blipFill>
                    <p:spPr bwMode="auto">
                      <a:xfrm>
                        <a:off x="407686" y="3771030"/>
                        <a:ext cx="2456730" cy="856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DEF30D86-0542-4D52-98D3-EA273C468D37}"/>
              </a:ext>
            </a:extLst>
          </p:cNvPr>
          <p:cNvGraphicFramePr>
            <a:graphicFrameLocks noChangeAspect="1"/>
          </p:cNvGraphicFramePr>
          <p:nvPr>
            <p:extLst>
              <p:ext uri="{D42A27DB-BD31-4B8C-83A1-F6EECF244321}">
                <p14:modId xmlns:p14="http://schemas.microsoft.com/office/powerpoint/2010/main" val="365034836"/>
              </p:ext>
            </p:extLst>
          </p:nvPr>
        </p:nvGraphicFramePr>
        <p:xfrm>
          <a:off x="2002165" y="2130142"/>
          <a:ext cx="3400425" cy="914400"/>
        </p:xfrm>
        <a:graphic>
          <a:graphicData uri="http://schemas.openxmlformats.org/presentationml/2006/ole">
            <mc:AlternateContent xmlns:mc="http://schemas.openxmlformats.org/markup-compatibility/2006">
              <mc:Choice xmlns:v="urn:schemas-microsoft-com:vml" Requires="v">
                <p:oleObj name="Equation" r:id="rId13" imgW="1511280" imgH="406080" progId="Equation.DSMT4">
                  <p:embed/>
                </p:oleObj>
              </mc:Choice>
              <mc:Fallback>
                <p:oleObj name="Equation" r:id="rId13" imgW="1511280" imgH="406080" progId="Equation.DSMT4">
                  <p:embed/>
                  <p:pic>
                    <p:nvPicPr>
                      <p:cNvPr id="4" name="Object 3">
                        <a:extLst>
                          <a:ext uri="{FF2B5EF4-FFF2-40B4-BE49-F238E27FC236}">
                            <a16:creationId xmlns:a16="http://schemas.microsoft.com/office/drawing/2014/main" id="{DEF30D86-0542-4D52-98D3-EA273C468D37}"/>
                          </a:ext>
                        </a:extLst>
                      </p:cNvPr>
                      <p:cNvPicPr/>
                      <p:nvPr/>
                    </p:nvPicPr>
                    <p:blipFill>
                      <a:blip r:embed="rId14"/>
                      <a:stretch>
                        <a:fillRect/>
                      </a:stretch>
                    </p:blipFill>
                    <p:spPr>
                      <a:xfrm>
                        <a:off x="2002165" y="2130142"/>
                        <a:ext cx="3400425" cy="914400"/>
                      </a:xfrm>
                      <a:prstGeom prst="rect">
                        <a:avLst/>
                      </a:prstGeom>
                    </p:spPr>
                  </p:pic>
                </p:oleObj>
              </mc:Fallback>
            </mc:AlternateContent>
          </a:graphicData>
        </a:graphic>
      </p:graphicFrame>
      <p:sp>
        <p:nvSpPr>
          <p:cNvPr id="39" name="Text Box 4"/>
          <p:cNvSpPr txBox="1">
            <a:spLocks noChangeArrowheads="1"/>
          </p:cNvSpPr>
          <p:nvPr/>
        </p:nvSpPr>
        <p:spPr bwMode="auto">
          <a:xfrm>
            <a:off x="307412" y="898548"/>
            <a:ext cx="66688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4.2533x10</a:t>
            </a:r>
            <a:r>
              <a:rPr lang="en-US" sz="3200" baseline="30000" dirty="0"/>
              <a:t>–2</a:t>
            </a:r>
            <a:r>
              <a:rPr lang="en-US" sz="3200" dirty="0"/>
              <a:t> milliliters to liters</a:t>
            </a: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12" name="Group 11">
            <a:extLst>
              <a:ext uri="{FF2B5EF4-FFF2-40B4-BE49-F238E27FC236}">
                <a16:creationId xmlns:a16="http://schemas.microsoft.com/office/drawing/2014/main" id="{ACA23394-673E-458B-ABC1-F3945D502E64}"/>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3" name="TextBox 52"/>
          <p:cNvSpPr txBox="1"/>
          <p:nvPr/>
        </p:nvSpPr>
        <p:spPr>
          <a:xfrm>
            <a:off x="9561745" y="4562856"/>
            <a:ext cx="284052" cy="400110"/>
          </a:xfrm>
          <a:prstGeom prst="rect">
            <a:avLst/>
          </a:prstGeom>
          <a:noFill/>
        </p:spPr>
        <p:txBody>
          <a:bodyPr wrap="square" rtlCol="0">
            <a:spAutoFit/>
          </a:bodyPr>
          <a:lstStyle/>
          <a:p>
            <a:r>
              <a:rPr lang="en-US" sz="2000" dirty="0">
                <a:solidFill>
                  <a:srgbClr val="C00000"/>
                </a:solidFill>
                <a:latin typeface="+mj-lt"/>
              </a:rPr>
              <a:t>L</a:t>
            </a:r>
          </a:p>
        </p:txBody>
      </p:sp>
      <p:sp>
        <p:nvSpPr>
          <p:cNvPr id="54" name="TextBox 53"/>
          <p:cNvSpPr txBox="1"/>
          <p:nvPr/>
        </p:nvSpPr>
        <p:spPr>
          <a:xfrm>
            <a:off x="11314722" y="4562856"/>
            <a:ext cx="284052" cy="400110"/>
          </a:xfrm>
          <a:prstGeom prst="rect">
            <a:avLst/>
          </a:prstGeom>
          <a:noFill/>
        </p:spPr>
        <p:txBody>
          <a:bodyPr wrap="square" rtlCol="0">
            <a:spAutoFit/>
          </a:bodyPr>
          <a:lstStyle/>
          <a:p>
            <a:r>
              <a:rPr lang="en-US" sz="2000" dirty="0">
                <a:solidFill>
                  <a:srgbClr val="C00000"/>
                </a:solidFill>
                <a:latin typeface="+mj-lt"/>
              </a:rPr>
              <a:t>L</a:t>
            </a:r>
          </a:p>
        </p:txBody>
      </p:sp>
      <p:graphicFrame>
        <p:nvGraphicFramePr>
          <p:cNvPr id="55" name="Object 8"/>
          <p:cNvGraphicFramePr>
            <a:graphicFrameLocks noChangeAspect="1"/>
          </p:cNvGraphicFramePr>
          <p:nvPr>
            <p:extLst>
              <p:ext uri="{D42A27DB-BD31-4B8C-83A1-F6EECF244321}">
                <p14:modId xmlns:p14="http://schemas.microsoft.com/office/powerpoint/2010/main" val="2425885761"/>
              </p:ext>
            </p:extLst>
          </p:nvPr>
        </p:nvGraphicFramePr>
        <p:xfrm>
          <a:off x="2002165" y="2130142"/>
          <a:ext cx="3408035" cy="914400"/>
        </p:xfrm>
        <a:graphic>
          <a:graphicData uri="http://schemas.openxmlformats.org/presentationml/2006/ole">
            <mc:AlternateContent xmlns:mc="http://schemas.openxmlformats.org/markup-compatibility/2006">
              <mc:Choice xmlns:v="urn:schemas-microsoft-com:vml" Requires="v">
                <p:oleObj name="Equation" r:id="rId15" imgW="1511280" imgH="406080" progId="Equation.DSMT4">
                  <p:embed/>
                </p:oleObj>
              </mc:Choice>
              <mc:Fallback>
                <p:oleObj name="Equation" r:id="rId15" imgW="1511280" imgH="406080" progId="Equation.DSMT4">
                  <p:embed/>
                  <p:pic>
                    <p:nvPicPr>
                      <p:cNvPr id="55" name="Object 8"/>
                      <p:cNvPicPr>
                        <a:picLocks noChangeAspect="1" noChangeArrowheads="1"/>
                      </p:cNvPicPr>
                      <p:nvPr/>
                    </p:nvPicPr>
                    <p:blipFill>
                      <a:blip r:embed="rId16"/>
                      <a:srcRect/>
                      <a:stretch>
                        <a:fillRect/>
                      </a:stretch>
                    </p:blipFill>
                    <p:spPr bwMode="auto">
                      <a:xfrm>
                        <a:off x="2002165" y="2130142"/>
                        <a:ext cx="3408035" cy="914400"/>
                      </a:xfrm>
                      <a:prstGeom prst="rect">
                        <a:avLst/>
                      </a:prstGeom>
                      <a:noFill/>
                      <a:ln>
                        <a:noFill/>
                      </a:ln>
                      <a:effectLst/>
                    </p:spPr>
                  </p:pic>
                </p:oleObj>
              </mc:Fallback>
            </mc:AlternateContent>
          </a:graphicData>
        </a:graphic>
      </p:graphicFrame>
      <p:grpSp>
        <p:nvGrpSpPr>
          <p:cNvPr id="41" name="Group 40"/>
          <p:cNvGrpSpPr/>
          <p:nvPr/>
        </p:nvGrpSpPr>
        <p:grpSpPr>
          <a:xfrm>
            <a:off x="1905000" y="1905000"/>
            <a:ext cx="1371600" cy="1371600"/>
            <a:chOff x="5056934" y="1856534"/>
            <a:chExt cx="1371600" cy="1371600"/>
          </a:xfrm>
        </p:grpSpPr>
        <p:cxnSp>
          <p:nvCxnSpPr>
            <p:cNvPr id="42" name="Straight Connector 41"/>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8" name="Text Box 4"/>
          <p:cNvSpPr txBox="1">
            <a:spLocks noChangeArrowheads="1"/>
          </p:cNvSpPr>
          <p:nvPr/>
        </p:nvSpPr>
        <p:spPr bwMode="auto">
          <a:xfrm>
            <a:off x="307412" y="898548"/>
            <a:ext cx="66688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4.2533x10</a:t>
            </a:r>
            <a:r>
              <a:rPr lang="en-US" sz="3200" baseline="30000" dirty="0"/>
              <a:t>–2</a:t>
            </a:r>
            <a:r>
              <a:rPr lang="en-US" sz="3200" dirty="0"/>
              <a:t> </a:t>
            </a:r>
            <a:r>
              <a:rPr lang="en-US" sz="3200" dirty="0">
                <a:solidFill>
                  <a:schemeClr val="accent6">
                    <a:lumMod val="75000"/>
                  </a:schemeClr>
                </a:solidFill>
              </a:rPr>
              <a:t>milli</a:t>
            </a:r>
            <a:r>
              <a:rPr lang="en-US" sz="3200" dirty="0"/>
              <a:t>liters to liters</a:t>
            </a:r>
          </a:p>
        </p:txBody>
      </p:sp>
      <p:sp>
        <p:nvSpPr>
          <p:cNvPr id="49" name="Text Box 4"/>
          <p:cNvSpPr txBox="1">
            <a:spLocks noChangeArrowheads="1"/>
          </p:cNvSpPr>
          <p:nvPr/>
        </p:nvSpPr>
        <p:spPr bwMode="auto">
          <a:xfrm>
            <a:off x="307412" y="898548"/>
            <a:ext cx="66688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4.2533x10</a:t>
            </a:r>
            <a:r>
              <a:rPr lang="en-US" sz="3200" baseline="30000" dirty="0"/>
              <a:t>–2</a:t>
            </a:r>
            <a:r>
              <a:rPr lang="en-US" sz="3200" dirty="0"/>
              <a:t> milli</a:t>
            </a:r>
            <a:r>
              <a:rPr lang="en-US" sz="3200" dirty="0">
                <a:solidFill>
                  <a:srgbClr val="C00000"/>
                </a:solidFill>
              </a:rPr>
              <a:t>liters</a:t>
            </a:r>
            <a:r>
              <a:rPr lang="en-US" sz="3200" dirty="0"/>
              <a:t> to liters</a:t>
            </a:r>
          </a:p>
        </p:txBody>
      </p:sp>
      <p:sp>
        <p:nvSpPr>
          <p:cNvPr id="50" name="Text Box 4">
            <a:extLst>
              <a:ext uri="{FF2B5EF4-FFF2-40B4-BE49-F238E27FC236}">
                <a16:creationId xmlns:a16="http://schemas.microsoft.com/office/drawing/2014/main" id="{B253D045-A5CE-4EA0-8B99-96F3B3739270}"/>
              </a:ext>
            </a:extLst>
          </p:cNvPr>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larger unit, so answer should be smaller than original value</a:t>
            </a:r>
          </a:p>
        </p:txBody>
      </p:sp>
      <p:sp>
        <p:nvSpPr>
          <p:cNvPr id="56" name="Arrow: Down 55">
            <a:extLst>
              <a:ext uri="{FF2B5EF4-FFF2-40B4-BE49-F238E27FC236}">
                <a16:creationId xmlns:a16="http://schemas.microsoft.com/office/drawing/2014/main" id="{81244960-1566-449E-96DB-B595E97482C3}"/>
              </a:ext>
            </a:extLst>
          </p:cNvPr>
          <p:cNvSpPr/>
          <p:nvPr/>
        </p:nvSpPr>
        <p:spPr>
          <a:xfrm rot="10800000">
            <a:off x="8915400" y="3276600"/>
            <a:ext cx="262024" cy="1524000"/>
          </a:xfrm>
          <a:prstGeom prst="downArrow">
            <a:avLst/>
          </a:prstGeom>
          <a:solidFill>
            <a:srgbClr val="FF4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29C017A-8A31-4846-BC07-68AF53CCB92C}"/>
              </a:ext>
            </a:extLst>
          </p:cNvPr>
          <p:cNvSpPr/>
          <p:nvPr/>
        </p:nvSpPr>
        <p:spPr>
          <a:xfrm>
            <a:off x="1752600" y="902276"/>
            <a:ext cx="2057400" cy="60944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Object 8"/>
          <p:cNvGraphicFramePr>
            <a:graphicFrameLocks noChangeAspect="1"/>
          </p:cNvGraphicFramePr>
          <p:nvPr>
            <p:extLst>
              <p:ext uri="{D42A27DB-BD31-4B8C-83A1-F6EECF244321}">
                <p14:modId xmlns:p14="http://schemas.microsoft.com/office/powerpoint/2010/main" val="3776375244"/>
              </p:ext>
            </p:extLst>
          </p:nvPr>
        </p:nvGraphicFramePr>
        <p:xfrm>
          <a:off x="407686" y="3771030"/>
          <a:ext cx="6543180" cy="942840"/>
        </p:xfrm>
        <a:graphic>
          <a:graphicData uri="http://schemas.openxmlformats.org/presentationml/2006/ole">
            <mc:AlternateContent xmlns:mc="http://schemas.openxmlformats.org/markup-compatibility/2006">
              <mc:Choice xmlns:v="urn:schemas-microsoft-com:vml" Requires="v">
                <p:oleObj name="Equation" r:id="rId17" imgW="2908080" imgH="419040" progId="Equation.DSMT4">
                  <p:embed/>
                </p:oleObj>
              </mc:Choice>
              <mc:Fallback>
                <p:oleObj name="Equation" r:id="rId17" imgW="2908080" imgH="419040" progId="Equation.DSMT4">
                  <p:embed/>
                  <p:pic>
                    <p:nvPicPr>
                      <p:cNvPr id="40" name="Object 8"/>
                      <p:cNvPicPr>
                        <a:picLocks noChangeAspect="1" noChangeArrowheads="1"/>
                      </p:cNvPicPr>
                      <p:nvPr/>
                    </p:nvPicPr>
                    <p:blipFill>
                      <a:blip r:embed="rId18"/>
                      <a:srcRect/>
                      <a:stretch>
                        <a:fillRect/>
                      </a:stretch>
                    </p:blipFill>
                    <p:spPr bwMode="auto">
                      <a:xfrm>
                        <a:off x="407686" y="3771030"/>
                        <a:ext cx="6543180" cy="942840"/>
                      </a:xfrm>
                      <a:prstGeom prst="rect">
                        <a:avLst/>
                      </a:prstGeom>
                      <a:solidFill>
                        <a:schemeClr val="bg2"/>
                      </a:solidFill>
                      <a:ln>
                        <a:noFill/>
                      </a:ln>
                      <a:effectLst/>
                    </p:spPr>
                  </p:pic>
                </p:oleObj>
              </mc:Fallback>
            </mc:AlternateContent>
          </a:graphicData>
        </a:graphic>
      </p:graphicFrame>
      <p:sp>
        <p:nvSpPr>
          <p:cNvPr id="58" name="Rectangle 57">
            <a:extLst>
              <a:ext uri="{FF2B5EF4-FFF2-40B4-BE49-F238E27FC236}">
                <a16:creationId xmlns:a16="http://schemas.microsoft.com/office/drawing/2014/main" id="{22C9DFFA-0293-49BD-85FB-17C04CF05154}"/>
              </a:ext>
            </a:extLst>
          </p:cNvPr>
          <p:cNvSpPr/>
          <p:nvPr/>
        </p:nvSpPr>
        <p:spPr>
          <a:xfrm>
            <a:off x="4811811" y="3909546"/>
            <a:ext cx="2164413" cy="60944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8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12"/>
                                        </p:tgtEl>
                                        <p:attrNameLst>
                                          <p:attrName>style.opacity</p:attrName>
                                        </p:attrNameLst>
                                      </p:cBhvr>
                                      <p:to>
                                        <p:strVal val="0.2"/>
                                      </p:to>
                                    </p:set>
                                    <p:animEffect filter="image" prLst="opacity: 0.2">
                                      <p:cBhvr rctx="IE">
                                        <p:cTn id="13" dur="indefinite"/>
                                        <p:tgtEl>
                                          <p:spTgt spid="12"/>
                                        </p:tgtEl>
                                      </p:cBhvr>
                                    </p:animEffect>
                                  </p:childTnLst>
                                </p:cTn>
                              </p:par>
                              <p:par>
                                <p:cTn id="14" presetID="9" presetClass="emph" presetSubtype="0" grpId="0" nodeType="withEffect">
                                  <p:stCondLst>
                                    <p:cond delay="0"/>
                                  </p:stCondLst>
                                  <p:childTnLst>
                                    <p:set>
                                      <p:cBhvr>
                                        <p:cTn id="15" dur="indefinite"/>
                                        <p:tgtEl>
                                          <p:spTgt spid="23"/>
                                        </p:tgtEl>
                                        <p:attrNameLst>
                                          <p:attrName>style.opacity</p:attrName>
                                        </p:attrNameLst>
                                      </p:cBhvr>
                                      <p:to>
                                        <p:strVal val="0.2"/>
                                      </p:to>
                                    </p:set>
                                    <p:animEffect filter="image" prLst="opacity: 0.2">
                                      <p:cBhvr rctx="IE">
                                        <p:cTn id="16" dur="indefinite"/>
                                        <p:tgtEl>
                                          <p:spTgt spid="23"/>
                                        </p:tgtEl>
                                      </p:cBhvr>
                                    </p:animEffect>
                                  </p:childTnLst>
                                </p:cTn>
                              </p:par>
                              <p:par>
                                <p:cTn id="17" presetID="9" presetClass="emph" presetSubtype="0" grpId="0" nodeType="withEffect">
                                  <p:stCondLst>
                                    <p:cond delay="0"/>
                                  </p:stCondLst>
                                  <p:childTnLst>
                                    <p:set>
                                      <p:cBhvr>
                                        <p:cTn id="18" dur="indefinite"/>
                                        <p:tgtEl>
                                          <p:spTgt spid="34"/>
                                        </p:tgtEl>
                                        <p:attrNameLst>
                                          <p:attrName>style.opacity</p:attrName>
                                        </p:attrNameLst>
                                      </p:cBhvr>
                                      <p:to>
                                        <p:strVal val="0.2"/>
                                      </p:to>
                                    </p:set>
                                    <p:animEffect filter="image" prLst="opacity: 0.2">
                                      <p:cBhvr rctx="IE">
                                        <p:cTn id="19" dur="indefinite"/>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childTnLst>
                                    <p:set>
                                      <p:cBhvr>
                                        <p:cTn id="23" dur="indefinite"/>
                                        <p:tgtEl>
                                          <p:spTgt spid="23"/>
                                        </p:tgtEl>
                                        <p:attrNameLst>
                                          <p:attrName>style.opacity</p:attrName>
                                        </p:attrNameLst>
                                      </p:cBhvr>
                                      <p:to>
                                        <p:strVal val="1"/>
                                      </p:to>
                                    </p:set>
                                    <p:animEffect filter="image" prLst="opacity: 1">
                                      <p:cBhvr rctx="IE">
                                        <p:cTn id="24" dur="indefinite"/>
                                        <p:tgtEl>
                                          <p:spTgt spid="23"/>
                                        </p:tgtEl>
                                      </p:cBhvr>
                                    </p:animEffect>
                                  </p:childTnLst>
                                </p:cTn>
                              </p:par>
                              <p:par>
                                <p:cTn id="25" presetID="9" presetClass="emph" presetSubtype="0" grpId="1" nodeType="withEffect">
                                  <p:stCondLst>
                                    <p:cond delay="0"/>
                                  </p:stCondLst>
                                  <p:childTnLst>
                                    <p:set>
                                      <p:cBhvr>
                                        <p:cTn id="26" dur="indefinite"/>
                                        <p:tgtEl>
                                          <p:spTgt spid="34"/>
                                        </p:tgtEl>
                                        <p:attrNameLst>
                                          <p:attrName>style.opacity</p:attrName>
                                        </p:attrNameLst>
                                      </p:cBhvr>
                                      <p:to>
                                        <p:strVal val="1"/>
                                      </p:to>
                                    </p:set>
                                    <p:animEffect filter="image" prLst="opacity: 1">
                                      <p:cBhvr rctx="IE">
                                        <p:cTn id="27" dur="indefinite"/>
                                        <p:tgtEl>
                                          <p:spTgt spid="34"/>
                                        </p:tgtEl>
                                      </p:cBhvr>
                                    </p:animEffect>
                                  </p:childTnLst>
                                </p:cTn>
                              </p:par>
                              <p:par>
                                <p:cTn id="28" presetID="15" presetClass="emph" presetSubtype="0" grpId="2" nodeType="withEffect">
                                  <p:stCondLst>
                                    <p:cond delay="0"/>
                                  </p:stCondLst>
                                  <p:childTnLst>
                                    <p:set>
                                      <p:cBhvr override="childStyle">
                                        <p:cTn id="29" dur="indefinite"/>
                                        <p:tgtEl>
                                          <p:spTgt spid="23"/>
                                        </p:tgtEl>
                                        <p:attrNameLst>
                                          <p:attrName>style.fontWeight</p:attrName>
                                        </p:attrNameLst>
                                      </p:cBhvr>
                                      <p:to>
                                        <p:strVal val="bold"/>
                                      </p:to>
                                    </p:set>
                                  </p:childTnLst>
                                </p:cTn>
                              </p:par>
                              <p:par>
                                <p:cTn id="30" presetID="15" presetClass="emph" presetSubtype="0" grpId="2" nodeType="withEffect">
                                  <p:stCondLst>
                                    <p:cond delay="0"/>
                                  </p:stCondLst>
                                  <p:childTnLst>
                                    <p:set>
                                      <p:cBhvr override="childStyle">
                                        <p:cTn id="31" dur="indefinite"/>
                                        <p:tgtEl>
                                          <p:spTgt spid="34"/>
                                        </p:tgtEl>
                                        <p:attrNameLst>
                                          <p:attrName>style.fontWeight</p:attrName>
                                        </p:attrNameLst>
                                      </p:cBhvr>
                                      <p:to>
                                        <p:strVal val="bold"/>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48"/>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4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53"/>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5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55"/>
                                        </p:tgtEl>
                                        <p:attrNameLst>
                                          <p:attrName>style.visibility</p:attrName>
                                        </p:attrNameLst>
                                      </p:cBhvr>
                                      <p:to>
                                        <p:strVal val="hidden"/>
                                      </p:to>
                                    </p:set>
                                  </p:childTnLst>
                                </p:cTn>
                              </p:par>
                              <p:par>
                                <p:cTn id="58" presetID="1" presetClass="entr" presetSubtype="0" fill="hold" grpId="2" nodeType="withEffect">
                                  <p:stCondLst>
                                    <p:cond delay="0"/>
                                  </p:stCondLst>
                                  <p:childTnLst>
                                    <p:set>
                                      <p:cBhvr>
                                        <p:cTn id="59" dur="1" fill="hold">
                                          <p:stCondLst>
                                            <p:cond delay="0"/>
                                          </p:stCondLst>
                                        </p:cTn>
                                        <p:tgtEl>
                                          <p:spTgt spid="4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3" nodeType="clickEffect">
                                  <p:stCondLst>
                                    <p:cond delay="0"/>
                                  </p:stCondLst>
                                  <p:childTnLst>
                                    <p:set>
                                      <p:cBhvr>
                                        <p:cTn id="65" dur="1" fill="hold">
                                          <p:stCondLst>
                                            <p:cond delay="0"/>
                                          </p:stCondLst>
                                        </p:cTn>
                                        <p:tgtEl>
                                          <p:spTgt spid="48"/>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4"/>
                                        </p:tgtEl>
                                        <p:attrNameLst>
                                          <p:attrName>style.visibility</p:attrName>
                                        </p:attrNameLst>
                                      </p:cBhvr>
                                      <p:to>
                                        <p:strVal val="hidden"/>
                                      </p:to>
                                    </p:set>
                                  </p:childTnLst>
                                </p:cTn>
                              </p:par>
                              <p:par>
                                <p:cTn id="68" presetID="1" presetClass="entr" presetSubtype="0" fill="hold" grpId="2" nodeType="withEffect">
                                  <p:stCondLst>
                                    <p:cond delay="0"/>
                                  </p:stCondLst>
                                  <p:childTnLst>
                                    <p:set>
                                      <p:cBhvr>
                                        <p:cTn id="69" dur="1" fill="hold">
                                          <p:stCondLst>
                                            <p:cond delay="0"/>
                                          </p:stCondLst>
                                        </p:cTn>
                                        <p:tgtEl>
                                          <p:spTgt spid="49"/>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53"/>
                                        </p:tgtEl>
                                        <p:attrNameLst>
                                          <p:attrName>style.visibility</p:attrName>
                                        </p:attrNameLst>
                                      </p:cBhvr>
                                      <p:to>
                                        <p:strVal val="visible"/>
                                      </p:to>
                                    </p:set>
                                  </p:childTnLst>
                                </p:cTn>
                              </p:par>
                              <p:par>
                                <p:cTn id="72" presetID="1" presetClass="entr" presetSubtype="0" fill="hold" grpId="2" nodeType="withEffect">
                                  <p:stCondLst>
                                    <p:cond delay="0"/>
                                  </p:stCondLst>
                                  <p:childTnLst>
                                    <p:set>
                                      <p:cBhvr>
                                        <p:cTn id="73" dur="1" fill="hold">
                                          <p:stCondLst>
                                            <p:cond delay="0"/>
                                          </p:stCondLst>
                                        </p:cTn>
                                        <p:tgtEl>
                                          <p:spTgt spid="5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47"/>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4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3" nodeType="clickEffect">
                                  <p:stCondLst>
                                    <p:cond delay="0"/>
                                  </p:stCondLst>
                                  <p:childTnLst>
                                    <p:set>
                                      <p:cBhvr>
                                        <p:cTn id="93" dur="1" fill="hold">
                                          <p:stCondLst>
                                            <p:cond delay="0"/>
                                          </p:stCondLst>
                                        </p:cTn>
                                        <p:tgtEl>
                                          <p:spTgt spid="49"/>
                                        </p:tgtEl>
                                        <p:attrNameLst>
                                          <p:attrName>style.visibility</p:attrName>
                                        </p:attrNameLst>
                                      </p:cBhvr>
                                      <p:to>
                                        <p:strVal val="hidden"/>
                                      </p:to>
                                    </p:set>
                                  </p:childTnLst>
                                </p:cTn>
                              </p:par>
                              <p:par>
                                <p:cTn id="94" presetID="1" presetClass="exit" presetSubtype="0" fill="hold" grpId="3" nodeType="withEffect">
                                  <p:stCondLst>
                                    <p:cond delay="0"/>
                                  </p:stCondLst>
                                  <p:childTnLst>
                                    <p:set>
                                      <p:cBhvr>
                                        <p:cTn id="95" dur="1" fill="hold">
                                          <p:stCondLst>
                                            <p:cond delay="0"/>
                                          </p:stCondLst>
                                        </p:cTn>
                                        <p:tgtEl>
                                          <p:spTgt spid="53"/>
                                        </p:tgtEl>
                                        <p:attrNameLst>
                                          <p:attrName>style.visibility</p:attrName>
                                        </p:attrNameLst>
                                      </p:cBhvr>
                                      <p:to>
                                        <p:strVal val="hidden"/>
                                      </p:to>
                                    </p:set>
                                  </p:childTnLst>
                                </p:cTn>
                              </p:par>
                              <p:par>
                                <p:cTn id="96" presetID="1" presetClass="exit" presetSubtype="0" fill="hold" grpId="3" nodeType="withEffect">
                                  <p:stCondLst>
                                    <p:cond delay="0"/>
                                  </p:stCondLst>
                                  <p:childTnLst>
                                    <p:set>
                                      <p:cBhvr>
                                        <p:cTn id="97" dur="1" fill="hold">
                                          <p:stCondLst>
                                            <p:cond delay="0"/>
                                          </p:stCondLst>
                                        </p:cTn>
                                        <p:tgtEl>
                                          <p:spTgt spid="54"/>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46"/>
                                        </p:tgtEl>
                                        <p:attrNameLst>
                                          <p:attrName>style.visibility</p:attrName>
                                        </p:attrNameLst>
                                      </p:cBhvr>
                                      <p:to>
                                        <p:strVal val="hidden"/>
                                      </p:to>
                                    </p:set>
                                  </p:childTnLst>
                                </p:cTn>
                              </p:par>
                              <p:par>
                                <p:cTn id="100" presetID="1" presetClass="entr" presetSubtype="0" fill="hold" grpId="4" nodeType="withEffect">
                                  <p:stCondLst>
                                    <p:cond delay="0"/>
                                  </p:stCondLst>
                                  <p:childTnLst>
                                    <p:set>
                                      <p:cBhvr>
                                        <p:cTn id="101" dur="1" fill="hold">
                                          <p:stCondLst>
                                            <p:cond delay="0"/>
                                          </p:stCondLst>
                                        </p:cTn>
                                        <p:tgtEl>
                                          <p:spTgt spid="48"/>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20"/>
                                        </p:tgtEl>
                                        <p:attrNameLst>
                                          <p:attrName>style.visibility</p:attrName>
                                        </p:attrNameLst>
                                      </p:cBhvr>
                                      <p:to>
                                        <p:strVal val="visible"/>
                                      </p:to>
                                    </p:set>
                                  </p:childTnLst>
                                </p:cTn>
                              </p:par>
                              <p:par>
                                <p:cTn id="104" presetID="1" presetClass="exit" presetSubtype="0" fill="hold" nodeType="withEffect">
                                  <p:stCondLst>
                                    <p:cond delay="0"/>
                                  </p:stCondLst>
                                  <p:childTnLst>
                                    <p:set>
                                      <p:cBhvr>
                                        <p:cTn id="105" dur="1" fill="hold">
                                          <p:stCondLst>
                                            <p:cond delay="0"/>
                                          </p:stCondLst>
                                        </p:cTn>
                                        <p:tgtEl>
                                          <p:spTgt spid="55"/>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4"/>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5" nodeType="clickEffect">
                                  <p:stCondLst>
                                    <p:cond delay="0"/>
                                  </p:stCondLst>
                                  <p:childTnLst>
                                    <p:set>
                                      <p:cBhvr>
                                        <p:cTn id="111" dur="1" fill="hold">
                                          <p:stCondLst>
                                            <p:cond delay="0"/>
                                          </p:stCondLst>
                                        </p:cTn>
                                        <p:tgtEl>
                                          <p:spTgt spid="48"/>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0"/>
                                        </p:tgtEl>
                                        <p:attrNameLst>
                                          <p:attrName>style.visibility</p:attrName>
                                        </p:attrNameLst>
                                      </p:cBhvr>
                                      <p:to>
                                        <p:strVal val="hidden"/>
                                      </p:to>
                                    </p:set>
                                  </p:childTnLst>
                                </p:cTn>
                              </p:par>
                              <p:par>
                                <p:cTn id="114" presetID="1" presetClass="entr" presetSubtype="0" fill="hold" grpId="4" nodeType="withEffect">
                                  <p:stCondLst>
                                    <p:cond delay="0"/>
                                  </p:stCondLst>
                                  <p:childTnLst>
                                    <p:set>
                                      <p:cBhvr>
                                        <p:cTn id="115" dur="1" fill="hold">
                                          <p:stCondLst>
                                            <p:cond delay="0"/>
                                          </p:stCondLst>
                                        </p:cTn>
                                        <p:tgtEl>
                                          <p:spTgt spid="49"/>
                                        </p:tgtEl>
                                        <p:attrNameLst>
                                          <p:attrName>style.visibility</p:attrName>
                                        </p:attrNameLst>
                                      </p:cBhvr>
                                      <p:to>
                                        <p:strVal val="visible"/>
                                      </p:to>
                                    </p:set>
                                  </p:childTnLst>
                                </p:cTn>
                              </p:par>
                              <p:par>
                                <p:cTn id="116" presetID="1" presetClass="entr" presetSubtype="0" fill="hold" grpId="4" nodeType="withEffect">
                                  <p:stCondLst>
                                    <p:cond delay="0"/>
                                  </p:stCondLst>
                                  <p:childTnLst>
                                    <p:set>
                                      <p:cBhvr>
                                        <p:cTn id="117" dur="1" fill="hold">
                                          <p:stCondLst>
                                            <p:cond delay="0"/>
                                          </p:stCondLst>
                                        </p:cTn>
                                        <p:tgtEl>
                                          <p:spTgt spid="53"/>
                                        </p:tgtEl>
                                        <p:attrNameLst>
                                          <p:attrName>style.visibility</p:attrName>
                                        </p:attrNameLst>
                                      </p:cBhvr>
                                      <p:to>
                                        <p:strVal val="visible"/>
                                      </p:to>
                                    </p:set>
                                  </p:childTnLst>
                                </p:cTn>
                              </p:par>
                              <p:par>
                                <p:cTn id="118" presetID="1" presetClass="entr" presetSubtype="0" fill="hold" grpId="4" nodeType="with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46"/>
                                        </p:tgtEl>
                                        <p:attrNameLst>
                                          <p:attrName>style.visibility</p:attrName>
                                        </p:attrNameLst>
                                      </p:cBhvr>
                                      <p:to>
                                        <p:strVal val="visible"/>
                                      </p:to>
                                    </p:set>
                                  </p:childTnLst>
                                </p:cTn>
                              </p:par>
                              <p:par>
                                <p:cTn id="122" presetID="1" presetClass="exit" presetSubtype="0" fill="hold" nodeType="withEffect">
                                  <p:stCondLst>
                                    <p:cond delay="0"/>
                                  </p:stCondLst>
                                  <p:childTnLst>
                                    <p:set>
                                      <p:cBhvr>
                                        <p:cTn id="123" dur="1" fill="hold">
                                          <p:stCondLst>
                                            <p:cond delay="0"/>
                                          </p:stCondLst>
                                        </p:cTn>
                                        <p:tgtEl>
                                          <p:spTgt spid="4"/>
                                        </p:tgtEl>
                                        <p:attrNameLst>
                                          <p:attrName>style.visibility</p:attrName>
                                        </p:attrNameLst>
                                      </p:cBhvr>
                                      <p:to>
                                        <p:strVal val="hidden"/>
                                      </p:to>
                                    </p:set>
                                  </p:childTnLst>
                                </p:cTn>
                              </p:par>
                              <p:par>
                                <p:cTn id="124" presetID="1" presetClass="entr" presetSubtype="0" fill="hold" nodeType="withEffect">
                                  <p:stCondLst>
                                    <p:cond delay="0"/>
                                  </p:stCondLst>
                                  <p:childTnLst>
                                    <p:set>
                                      <p:cBhvr>
                                        <p:cTn id="125" dur="1" fill="hold">
                                          <p:stCondLst>
                                            <p:cond delay="0"/>
                                          </p:stCondLst>
                                        </p:cTn>
                                        <p:tgtEl>
                                          <p:spTgt spid="55"/>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46"/>
                                        </p:tgtEl>
                                        <p:attrNameLst>
                                          <p:attrName>style.visibility</p:attrName>
                                        </p:attrNameLst>
                                      </p:cBhvr>
                                      <p:to>
                                        <p:strVal val="hidden"/>
                                      </p:to>
                                    </p:set>
                                  </p:childTnLst>
                                </p:cTn>
                              </p:par>
                              <p:par>
                                <p:cTn id="130" presetID="1" presetClass="entr" presetSubtype="0" fill="hold" nodeType="withEffect">
                                  <p:stCondLst>
                                    <p:cond delay="0"/>
                                  </p:stCondLst>
                                  <p:childTnLst>
                                    <p:set>
                                      <p:cBhvr>
                                        <p:cTn id="131" dur="1" fill="hold">
                                          <p:stCondLst>
                                            <p:cond delay="0"/>
                                          </p:stCondLst>
                                        </p:cTn>
                                        <p:tgtEl>
                                          <p:spTgt spid="45"/>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xit" presetSubtype="0" fill="hold" nodeType="clickEffect">
                                  <p:stCondLst>
                                    <p:cond delay="0"/>
                                  </p:stCondLst>
                                  <p:childTnLst>
                                    <p:set>
                                      <p:cBhvr>
                                        <p:cTn id="135" dur="1" fill="hold">
                                          <p:stCondLst>
                                            <p:cond delay="0"/>
                                          </p:stCondLst>
                                        </p:cTn>
                                        <p:tgtEl>
                                          <p:spTgt spid="45"/>
                                        </p:tgtEl>
                                        <p:attrNameLst>
                                          <p:attrName>style.visibility</p:attrName>
                                        </p:attrNameLst>
                                      </p:cBhvr>
                                      <p:to>
                                        <p:strVal val="hidden"/>
                                      </p:to>
                                    </p:set>
                                  </p:childTnLst>
                                </p:cTn>
                              </p:par>
                              <p:par>
                                <p:cTn id="136" presetID="1" presetClass="entr" presetSubtype="0" fill="hold" nodeType="withEffect">
                                  <p:stCondLst>
                                    <p:cond delay="0"/>
                                  </p:stCondLst>
                                  <p:childTnLst>
                                    <p:set>
                                      <p:cBhvr>
                                        <p:cTn id="137" dur="1" fill="hold">
                                          <p:stCondLst>
                                            <p:cond delay="0"/>
                                          </p:stCondLst>
                                        </p:cTn>
                                        <p:tgtEl>
                                          <p:spTgt spid="44"/>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44"/>
                                        </p:tgtEl>
                                        <p:attrNameLst>
                                          <p:attrName>style.visibility</p:attrName>
                                        </p:attrNameLst>
                                      </p:cBhvr>
                                      <p:to>
                                        <p:strVal val="hidden"/>
                                      </p:to>
                                    </p:set>
                                  </p:childTnLst>
                                </p:cTn>
                              </p:par>
                              <p:par>
                                <p:cTn id="142" presetID="1" presetClass="entr" presetSubtype="0" fill="hold" nodeType="withEffect">
                                  <p:stCondLst>
                                    <p:cond delay="0"/>
                                  </p:stCondLst>
                                  <p:childTnLst>
                                    <p:set>
                                      <p:cBhvr>
                                        <p:cTn id="143" dur="1" fill="hold">
                                          <p:stCondLst>
                                            <p:cond delay="0"/>
                                          </p:stCondLst>
                                        </p:cTn>
                                        <p:tgtEl>
                                          <p:spTgt spid="40"/>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50"/>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56"/>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58"/>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3" grpId="0"/>
      <p:bldP spid="23" grpId="1"/>
      <p:bldP spid="23" grpId="2"/>
      <p:bldP spid="34" grpId="0"/>
      <p:bldP spid="34" grpId="1"/>
      <p:bldP spid="34" grpId="2"/>
      <p:bldP spid="53" grpId="0"/>
      <p:bldP spid="53" grpId="1"/>
      <p:bldP spid="53" grpId="2"/>
      <p:bldP spid="53" grpId="3"/>
      <p:bldP spid="53" grpId="4"/>
      <p:bldP spid="54" grpId="0"/>
      <p:bldP spid="54" grpId="1"/>
      <p:bldP spid="54" grpId="2"/>
      <p:bldP spid="54" grpId="3"/>
      <p:bldP spid="54" grpId="4"/>
      <p:bldP spid="48" grpId="0"/>
      <p:bldP spid="48" grpId="1"/>
      <p:bldP spid="48" grpId="2"/>
      <p:bldP spid="48" grpId="3"/>
      <p:bldP spid="48" grpId="4"/>
      <p:bldP spid="48" grpId="5"/>
      <p:bldP spid="49" grpId="0"/>
      <p:bldP spid="49" grpId="1"/>
      <p:bldP spid="49" grpId="2"/>
      <p:bldP spid="49" grpId="3"/>
      <p:bldP spid="49" grpId="4"/>
      <p:bldP spid="50" grpId="0"/>
      <p:bldP spid="56" grpId="0" animBg="1"/>
      <p:bldP spid="57"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7659058D-84F1-4A49-8013-2C77C63F84E3}"/>
              </a:ext>
            </a:extLst>
          </p:cNvPr>
          <p:cNvGraphicFramePr>
            <a:graphicFrameLocks noChangeAspect="1"/>
          </p:cNvGraphicFramePr>
          <p:nvPr>
            <p:extLst>
              <p:ext uri="{D42A27DB-BD31-4B8C-83A1-F6EECF244321}">
                <p14:modId xmlns:p14="http://schemas.microsoft.com/office/powerpoint/2010/main" val="3476791833"/>
              </p:ext>
            </p:extLst>
          </p:nvPr>
        </p:nvGraphicFramePr>
        <p:xfrm>
          <a:off x="2112164" y="1988016"/>
          <a:ext cx="3086100" cy="999540"/>
        </p:xfrm>
        <a:graphic>
          <a:graphicData uri="http://schemas.openxmlformats.org/presentationml/2006/ole">
            <mc:AlternateContent xmlns:mc="http://schemas.openxmlformats.org/markup-compatibility/2006">
              <mc:Choice xmlns:v="urn:schemas-microsoft-com:vml" Requires="v">
                <p:oleObj name="Equation" r:id="rId3" imgW="1371600" imgH="444240" progId="Equation.DSMT4">
                  <p:embed/>
                </p:oleObj>
              </mc:Choice>
              <mc:Fallback>
                <p:oleObj name="Equation" r:id="rId3" imgW="1371600" imgH="444240" progId="Equation.DSMT4">
                  <p:embed/>
                  <p:pic>
                    <p:nvPicPr>
                      <p:cNvPr id="4" name="Object 3">
                        <a:extLst>
                          <a:ext uri="{FF2B5EF4-FFF2-40B4-BE49-F238E27FC236}">
                            <a16:creationId xmlns:a16="http://schemas.microsoft.com/office/drawing/2014/main" id="{7659058D-84F1-4A49-8013-2C77C63F84E3}"/>
                          </a:ext>
                        </a:extLst>
                      </p:cNvPr>
                      <p:cNvPicPr/>
                      <p:nvPr/>
                    </p:nvPicPr>
                    <p:blipFill>
                      <a:blip r:embed="rId4"/>
                      <a:stretch>
                        <a:fillRect/>
                      </a:stretch>
                    </p:blipFill>
                    <p:spPr>
                      <a:xfrm>
                        <a:off x="2112164" y="1988016"/>
                        <a:ext cx="3086100" cy="999540"/>
                      </a:xfrm>
                      <a:prstGeom prst="rect">
                        <a:avLst/>
                      </a:prstGeom>
                    </p:spPr>
                  </p:pic>
                </p:oleObj>
              </mc:Fallback>
            </mc:AlternateContent>
          </a:graphicData>
        </a:graphic>
      </p:graphicFrame>
      <p:graphicFrame>
        <p:nvGraphicFramePr>
          <p:cNvPr id="55" name="Object 8"/>
          <p:cNvGraphicFramePr>
            <a:graphicFrameLocks noChangeAspect="1"/>
          </p:cNvGraphicFramePr>
          <p:nvPr>
            <p:extLst>
              <p:ext uri="{D42A27DB-BD31-4B8C-83A1-F6EECF244321}">
                <p14:modId xmlns:p14="http://schemas.microsoft.com/office/powerpoint/2010/main" val="1553502230"/>
              </p:ext>
            </p:extLst>
          </p:nvPr>
        </p:nvGraphicFramePr>
        <p:xfrm>
          <a:off x="2112165" y="1988016"/>
          <a:ext cx="3086100" cy="999540"/>
        </p:xfrm>
        <a:graphic>
          <a:graphicData uri="http://schemas.openxmlformats.org/presentationml/2006/ole">
            <mc:AlternateContent xmlns:mc="http://schemas.openxmlformats.org/markup-compatibility/2006">
              <mc:Choice xmlns:v="urn:schemas-microsoft-com:vml" Requires="v">
                <p:oleObj name="Equation" r:id="rId5" imgW="1371600" imgH="444240" progId="Equation.DSMT4">
                  <p:embed/>
                </p:oleObj>
              </mc:Choice>
              <mc:Fallback>
                <p:oleObj name="Equation" r:id="rId5" imgW="1371600" imgH="444240" progId="Equation.DSMT4">
                  <p:embed/>
                  <p:pic>
                    <p:nvPicPr>
                      <p:cNvPr id="55" name="Object 8"/>
                      <p:cNvPicPr>
                        <a:picLocks noChangeAspect="1" noChangeArrowheads="1"/>
                      </p:cNvPicPr>
                      <p:nvPr/>
                    </p:nvPicPr>
                    <p:blipFill>
                      <a:blip r:embed="rId6"/>
                      <a:srcRect/>
                      <a:stretch>
                        <a:fillRect/>
                      </a:stretch>
                    </p:blipFill>
                    <p:spPr bwMode="auto">
                      <a:xfrm>
                        <a:off x="2112165" y="1988016"/>
                        <a:ext cx="3086100" cy="999540"/>
                      </a:xfrm>
                      <a:prstGeom prst="rect">
                        <a:avLst/>
                      </a:prstGeom>
                      <a:noFill/>
                      <a:ln>
                        <a:noFill/>
                      </a:ln>
                      <a:effectLst/>
                    </p:spPr>
                  </p:pic>
                </p:oleObj>
              </mc:Fallback>
            </mc:AlternateContent>
          </a:graphicData>
        </a:graphic>
      </p:graphicFrame>
      <p:sp>
        <p:nvSpPr>
          <p:cNvPr id="39" name="Text Box 4"/>
          <p:cNvSpPr txBox="1">
            <a:spLocks noChangeArrowheads="1"/>
          </p:cNvSpPr>
          <p:nvPr/>
        </p:nvSpPr>
        <p:spPr bwMode="auto">
          <a:xfrm>
            <a:off x="307412" y="894305"/>
            <a:ext cx="6808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5.234x10</a:t>
            </a:r>
            <a:r>
              <a:rPr lang="en-US" sz="3200" baseline="30000" dirty="0"/>
              <a:t>8</a:t>
            </a:r>
            <a:r>
              <a:rPr lang="en-US" sz="3200" dirty="0"/>
              <a:t> grams to megagrams</a:t>
            </a: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2" name="Group 1">
            <a:extLst>
              <a:ext uri="{FF2B5EF4-FFF2-40B4-BE49-F238E27FC236}">
                <a16:creationId xmlns:a16="http://schemas.microsoft.com/office/drawing/2014/main" id="{CCC9CA4E-6320-465D-93A2-E7D39A817656}"/>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3" name="TextBox 52"/>
          <p:cNvSpPr txBox="1"/>
          <p:nvPr/>
        </p:nvSpPr>
        <p:spPr>
          <a:xfrm>
            <a:off x="9593094" y="1819656"/>
            <a:ext cx="312906" cy="400110"/>
          </a:xfrm>
          <a:prstGeom prst="rect">
            <a:avLst/>
          </a:prstGeom>
          <a:noFill/>
        </p:spPr>
        <p:txBody>
          <a:bodyPr wrap="none" rtlCol="0">
            <a:spAutoFit/>
          </a:bodyPr>
          <a:lstStyle/>
          <a:p>
            <a:r>
              <a:rPr lang="en-US" sz="2000" dirty="0">
                <a:solidFill>
                  <a:srgbClr val="C00000"/>
                </a:solidFill>
                <a:latin typeface="+mj-lt"/>
              </a:rPr>
              <a:t>g</a:t>
            </a:r>
          </a:p>
        </p:txBody>
      </p:sp>
      <p:sp>
        <p:nvSpPr>
          <p:cNvPr id="54" name="TextBox 53"/>
          <p:cNvSpPr txBox="1"/>
          <p:nvPr/>
        </p:nvSpPr>
        <p:spPr>
          <a:xfrm>
            <a:off x="11201400" y="1819656"/>
            <a:ext cx="312906" cy="400110"/>
          </a:xfrm>
          <a:prstGeom prst="rect">
            <a:avLst/>
          </a:prstGeom>
          <a:noFill/>
        </p:spPr>
        <p:txBody>
          <a:bodyPr wrap="none" rtlCol="0">
            <a:spAutoFit/>
          </a:bodyPr>
          <a:lstStyle/>
          <a:p>
            <a:r>
              <a:rPr lang="en-US" sz="2000" dirty="0">
                <a:solidFill>
                  <a:srgbClr val="C00000"/>
                </a:solidFill>
                <a:latin typeface="+mj-lt"/>
              </a:rPr>
              <a:t>g</a:t>
            </a:r>
          </a:p>
        </p:txBody>
      </p:sp>
      <p:grpSp>
        <p:nvGrpSpPr>
          <p:cNvPr id="41" name="Group 40"/>
          <p:cNvGrpSpPr/>
          <p:nvPr/>
        </p:nvGrpSpPr>
        <p:grpSpPr>
          <a:xfrm>
            <a:off x="3897909" y="1810544"/>
            <a:ext cx="1371600" cy="1371600"/>
            <a:chOff x="5056934" y="1856534"/>
            <a:chExt cx="1371600" cy="1371600"/>
          </a:xfrm>
        </p:grpSpPr>
        <p:cxnSp>
          <p:nvCxnSpPr>
            <p:cNvPr id="42" name="Straight Connector 41"/>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44" name="Object 8"/>
          <p:cNvGraphicFramePr>
            <a:graphicFrameLocks noChangeAspect="1"/>
          </p:cNvGraphicFramePr>
          <p:nvPr>
            <p:extLst>
              <p:ext uri="{D42A27DB-BD31-4B8C-83A1-F6EECF244321}">
                <p14:modId xmlns:p14="http://schemas.microsoft.com/office/powerpoint/2010/main" val="1363445619"/>
              </p:ext>
            </p:extLst>
          </p:nvPr>
        </p:nvGraphicFramePr>
        <p:xfrm>
          <a:off x="1143000" y="3828983"/>
          <a:ext cx="3400380" cy="1113750"/>
        </p:xfrm>
        <a:graphic>
          <a:graphicData uri="http://schemas.openxmlformats.org/presentationml/2006/ole">
            <mc:AlternateContent xmlns:mc="http://schemas.openxmlformats.org/markup-compatibility/2006">
              <mc:Choice xmlns:v="urn:schemas-microsoft-com:vml" Requires="v">
                <p:oleObj name="Equation" r:id="rId7" imgW="1511280" imgH="495000" progId="Equation.DSMT4">
                  <p:embed/>
                </p:oleObj>
              </mc:Choice>
              <mc:Fallback>
                <p:oleObj name="Equation" r:id="rId7" imgW="1511280" imgH="495000" progId="Equation.DSMT4">
                  <p:embed/>
                  <p:pic>
                    <p:nvPicPr>
                      <p:cNvPr id="44" name="Object 8"/>
                      <p:cNvPicPr>
                        <a:picLocks noChangeAspect="1" noChangeArrowheads="1"/>
                      </p:cNvPicPr>
                      <p:nvPr/>
                    </p:nvPicPr>
                    <p:blipFill>
                      <a:blip r:embed="rId8"/>
                      <a:srcRect/>
                      <a:stretch>
                        <a:fillRect/>
                      </a:stretch>
                    </p:blipFill>
                    <p:spPr bwMode="auto">
                      <a:xfrm>
                        <a:off x="1143000" y="3828983"/>
                        <a:ext cx="3400380" cy="111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8"/>
          <p:cNvGraphicFramePr>
            <a:graphicFrameLocks noChangeAspect="1"/>
          </p:cNvGraphicFramePr>
          <p:nvPr>
            <p:extLst>
              <p:ext uri="{D42A27DB-BD31-4B8C-83A1-F6EECF244321}">
                <p14:modId xmlns:p14="http://schemas.microsoft.com/office/powerpoint/2010/main" val="256325088"/>
              </p:ext>
            </p:extLst>
          </p:nvPr>
        </p:nvGraphicFramePr>
        <p:xfrm>
          <a:off x="1143000" y="3828308"/>
          <a:ext cx="3400425" cy="1114425"/>
        </p:xfrm>
        <a:graphic>
          <a:graphicData uri="http://schemas.openxmlformats.org/presentationml/2006/ole">
            <mc:AlternateContent xmlns:mc="http://schemas.openxmlformats.org/markup-compatibility/2006">
              <mc:Choice xmlns:v="urn:schemas-microsoft-com:vml" Requires="v">
                <p:oleObj name="Equation" r:id="rId9" imgW="1511280" imgH="495000" progId="Equation.DSMT4">
                  <p:embed/>
                </p:oleObj>
              </mc:Choice>
              <mc:Fallback>
                <p:oleObj name="Equation" r:id="rId9" imgW="1511280" imgH="495000" progId="Equation.DSMT4">
                  <p:embed/>
                  <p:pic>
                    <p:nvPicPr>
                      <p:cNvPr id="45" name="Object 8"/>
                      <p:cNvPicPr>
                        <a:picLocks noChangeAspect="1" noChangeArrowheads="1"/>
                      </p:cNvPicPr>
                      <p:nvPr/>
                    </p:nvPicPr>
                    <p:blipFill>
                      <a:blip r:embed="rId10"/>
                      <a:srcRect/>
                      <a:stretch>
                        <a:fillRect/>
                      </a:stretch>
                    </p:blipFill>
                    <p:spPr bwMode="auto">
                      <a:xfrm>
                        <a:off x="1143000" y="3828308"/>
                        <a:ext cx="3400425"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8"/>
          <p:cNvGraphicFramePr>
            <a:graphicFrameLocks noChangeAspect="1"/>
          </p:cNvGraphicFramePr>
          <p:nvPr>
            <p:extLst>
              <p:ext uri="{D42A27DB-BD31-4B8C-83A1-F6EECF244321}">
                <p14:modId xmlns:p14="http://schemas.microsoft.com/office/powerpoint/2010/main" val="1476569727"/>
              </p:ext>
            </p:extLst>
          </p:nvPr>
        </p:nvGraphicFramePr>
        <p:xfrm>
          <a:off x="1143000" y="3891437"/>
          <a:ext cx="3200310" cy="999540"/>
        </p:xfrm>
        <a:graphic>
          <a:graphicData uri="http://schemas.openxmlformats.org/presentationml/2006/ole">
            <mc:AlternateContent xmlns:mc="http://schemas.openxmlformats.org/markup-compatibility/2006">
              <mc:Choice xmlns:v="urn:schemas-microsoft-com:vml" Requires="v">
                <p:oleObj name="Equation" r:id="rId11" imgW="1422360" imgH="444240" progId="Equation.DSMT4">
                  <p:embed/>
                </p:oleObj>
              </mc:Choice>
              <mc:Fallback>
                <p:oleObj name="Equation" r:id="rId11" imgW="1422360" imgH="444240" progId="Equation.DSMT4">
                  <p:embed/>
                  <p:pic>
                    <p:nvPicPr>
                      <p:cNvPr id="46" name="Object 8"/>
                      <p:cNvPicPr>
                        <a:picLocks noChangeAspect="1" noChangeArrowheads="1"/>
                      </p:cNvPicPr>
                      <p:nvPr/>
                    </p:nvPicPr>
                    <p:blipFill>
                      <a:blip r:embed="rId12"/>
                      <a:srcRect/>
                      <a:stretch>
                        <a:fillRect/>
                      </a:stretch>
                    </p:blipFill>
                    <p:spPr bwMode="auto">
                      <a:xfrm>
                        <a:off x="1143000" y="3891437"/>
                        <a:ext cx="3200310" cy="99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8"/>
          <p:cNvGraphicFramePr>
            <a:graphicFrameLocks noChangeAspect="1"/>
          </p:cNvGraphicFramePr>
          <p:nvPr>
            <p:extLst>
              <p:ext uri="{D42A27DB-BD31-4B8C-83A1-F6EECF244321}">
                <p14:modId xmlns:p14="http://schemas.microsoft.com/office/powerpoint/2010/main" val="1763773357"/>
              </p:ext>
            </p:extLst>
          </p:nvPr>
        </p:nvGraphicFramePr>
        <p:xfrm>
          <a:off x="1143000" y="3891437"/>
          <a:ext cx="1828170" cy="856980"/>
        </p:xfrm>
        <a:graphic>
          <a:graphicData uri="http://schemas.openxmlformats.org/presentationml/2006/ole">
            <mc:AlternateContent xmlns:mc="http://schemas.openxmlformats.org/markup-compatibility/2006">
              <mc:Choice xmlns:v="urn:schemas-microsoft-com:vml" Requires="v">
                <p:oleObj name="Equation" r:id="rId13" imgW="812520" imgH="380880" progId="Equation.DSMT4">
                  <p:embed/>
                </p:oleObj>
              </mc:Choice>
              <mc:Fallback>
                <p:oleObj name="Equation" r:id="rId13" imgW="812520" imgH="380880" progId="Equation.DSMT4">
                  <p:embed/>
                  <p:pic>
                    <p:nvPicPr>
                      <p:cNvPr id="47" name="Object 8"/>
                      <p:cNvPicPr>
                        <a:picLocks noChangeAspect="1" noChangeArrowheads="1"/>
                      </p:cNvPicPr>
                      <p:nvPr/>
                    </p:nvPicPr>
                    <p:blipFill>
                      <a:blip r:embed="rId14"/>
                      <a:srcRect/>
                      <a:stretch>
                        <a:fillRect/>
                      </a:stretch>
                    </p:blipFill>
                    <p:spPr bwMode="auto">
                      <a:xfrm>
                        <a:off x="1143000" y="3891437"/>
                        <a:ext cx="1828170" cy="856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 name="Text Box 4"/>
          <p:cNvSpPr txBox="1">
            <a:spLocks noChangeArrowheads="1"/>
          </p:cNvSpPr>
          <p:nvPr/>
        </p:nvSpPr>
        <p:spPr bwMode="auto">
          <a:xfrm>
            <a:off x="307412" y="894305"/>
            <a:ext cx="6808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5.234x10</a:t>
            </a:r>
            <a:r>
              <a:rPr lang="en-US" sz="3200" baseline="30000" dirty="0"/>
              <a:t>8</a:t>
            </a:r>
            <a:r>
              <a:rPr lang="en-US" sz="3200" dirty="0"/>
              <a:t> grams to </a:t>
            </a:r>
            <a:r>
              <a:rPr lang="en-US" sz="3200" dirty="0">
                <a:solidFill>
                  <a:srgbClr val="00B050"/>
                </a:solidFill>
              </a:rPr>
              <a:t>mega</a:t>
            </a:r>
            <a:r>
              <a:rPr lang="en-US" sz="3200" dirty="0"/>
              <a:t>grams</a:t>
            </a:r>
          </a:p>
        </p:txBody>
      </p:sp>
      <p:sp>
        <p:nvSpPr>
          <p:cNvPr id="49" name="Text Box 4"/>
          <p:cNvSpPr txBox="1">
            <a:spLocks noChangeArrowheads="1"/>
          </p:cNvSpPr>
          <p:nvPr/>
        </p:nvSpPr>
        <p:spPr bwMode="auto">
          <a:xfrm>
            <a:off x="307412" y="894305"/>
            <a:ext cx="6808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5.234x10</a:t>
            </a:r>
            <a:r>
              <a:rPr lang="en-US" sz="3200" baseline="30000" dirty="0"/>
              <a:t>8</a:t>
            </a:r>
            <a:r>
              <a:rPr lang="en-US" sz="3200" dirty="0"/>
              <a:t> grams to mega</a:t>
            </a:r>
            <a:r>
              <a:rPr lang="en-US" sz="3200" dirty="0">
                <a:solidFill>
                  <a:srgbClr val="C00000"/>
                </a:solidFill>
              </a:rPr>
              <a:t>grams</a:t>
            </a:r>
          </a:p>
        </p:txBody>
      </p:sp>
      <p:sp>
        <p:nvSpPr>
          <p:cNvPr id="51" name="Text Box 4">
            <a:extLst>
              <a:ext uri="{FF2B5EF4-FFF2-40B4-BE49-F238E27FC236}">
                <a16:creationId xmlns:a16="http://schemas.microsoft.com/office/drawing/2014/main" id="{3A6CB5BA-F8FB-4EC4-BE7D-F804966A911B}"/>
              </a:ext>
            </a:extLst>
          </p:cNvPr>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larger unit, so answer should be smaller than original value</a:t>
            </a:r>
          </a:p>
        </p:txBody>
      </p:sp>
      <p:sp>
        <p:nvSpPr>
          <p:cNvPr id="56" name="Arrow: Down 55">
            <a:extLst>
              <a:ext uri="{FF2B5EF4-FFF2-40B4-BE49-F238E27FC236}">
                <a16:creationId xmlns:a16="http://schemas.microsoft.com/office/drawing/2014/main" id="{EFF829F4-0C67-49DE-B2A6-E86DBEF3B20D}"/>
              </a:ext>
            </a:extLst>
          </p:cNvPr>
          <p:cNvSpPr/>
          <p:nvPr/>
        </p:nvSpPr>
        <p:spPr>
          <a:xfrm rot="10800000">
            <a:off x="8861895" y="2066924"/>
            <a:ext cx="262024" cy="884237"/>
          </a:xfrm>
          <a:prstGeom prst="downArrow">
            <a:avLst/>
          </a:prstGeom>
          <a:solidFill>
            <a:srgbClr val="FF4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08F9A89-9285-4A47-B7E9-61FA8E0D1116}"/>
              </a:ext>
            </a:extLst>
          </p:cNvPr>
          <p:cNvSpPr/>
          <p:nvPr/>
        </p:nvSpPr>
        <p:spPr>
          <a:xfrm>
            <a:off x="1751145" y="853944"/>
            <a:ext cx="1830255" cy="60944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a:extLst>
              <a:ext uri="{FF2B5EF4-FFF2-40B4-BE49-F238E27FC236}">
                <a16:creationId xmlns:a16="http://schemas.microsoft.com/office/drawing/2014/main" id="{60D81883-6DF9-408F-AFDC-28B5352E71D2}"/>
              </a:ext>
            </a:extLst>
          </p:cNvPr>
          <p:cNvGraphicFramePr>
            <a:graphicFrameLocks noChangeAspect="1"/>
          </p:cNvGraphicFramePr>
          <p:nvPr>
            <p:extLst>
              <p:ext uri="{D42A27DB-BD31-4B8C-83A1-F6EECF244321}">
                <p14:modId xmlns:p14="http://schemas.microsoft.com/office/powerpoint/2010/main" val="3819901624"/>
              </p:ext>
            </p:extLst>
          </p:nvPr>
        </p:nvGraphicFramePr>
        <p:xfrm>
          <a:off x="1143000" y="3891437"/>
          <a:ext cx="3200400" cy="1000125"/>
        </p:xfrm>
        <a:graphic>
          <a:graphicData uri="http://schemas.openxmlformats.org/presentationml/2006/ole">
            <mc:AlternateContent xmlns:mc="http://schemas.openxmlformats.org/markup-compatibility/2006">
              <mc:Choice xmlns:v="urn:schemas-microsoft-com:vml" Requires="v">
                <p:oleObj name="Equation" r:id="rId15" imgW="1422360" imgH="444240" progId="Equation.DSMT4">
                  <p:embed/>
                </p:oleObj>
              </mc:Choice>
              <mc:Fallback>
                <p:oleObj name="Equation" r:id="rId15" imgW="1422360" imgH="444240" progId="Equation.DSMT4">
                  <p:embed/>
                  <p:pic>
                    <p:nvPicPr>
                      <p:cNvPr id="12" name="Object 11">
                        <a:extLst>
                          <a:ext uri="{FF2B5EF4-FFF2-40B4-BE49-F238E27FC236}">
                            <a16:creationId xmlns:a16="http://schemas.microsoft.com/office/drawing/2014/main" id="{60D81883-6DF9-408F-AFDC-28B5352E71D2}"/>
                          </a:ext>
                        </a:extLst>
                      </p:cNvPr>
                      <p:cNvPicPr/>
                      <p:nvPr/>
                    </p:nvPicPr>
                    <p:blipFill>
                      <a:blip r:embed="rId16"/>
                      <a:stretch>
                        <a:fillRect/>
                      </a:stretch>
                    </p:blipFill>
                    <p:spPr>
                      <a:xfrm>
                        <a:off x="1143000" y="3891437"/>
                        <a:ext cx="3200400" cy="1000125"/>
                      </a:xfrm>
                      <a:prstGeom prst="rect">
                        <a:avLst/>
                      </a:prstGeom>
                    </p:spPr>
                  </p:pic>
                </p:oleObj>
              </mc:Fallback>
            </mc:AlternateContent>
          </a:graphicData>
        </a:graphic>
      </p:graphicFrame>
      <p:graphicFrame>
        <p:nvGraphicFramePr>
          <p:cNvPr id="40" name="Object 8"/>
          <p:cNvGraphicFramePr>
            <a:graphicFrameLocks noChangeAspect="1"/>
          </p:cNvGraphicFramePr>
          <p:nvPr>
            <p:extLst>
              <p:ext uri="{D42A27DB-BD31-4B8C-83A1-F6EECF244321}">
                <p14:modId xmlns:p14="http://schemas.microsoft.com/office/powerpoint/2010/main" val="3406741198"/>
              </p:ext>
            </p:extLst>
          </p:nvPr>
        </p:nvGraphicFramePr>
        <p:xfrm>
          <a:off x="1143000" y="3828983"/>
          <a:ext cx="5057640" cy="1113750"/>
        </p:xfrm>
        <a:graphic>
          <a:graphicData uri="http://schemas.openxmlformats.org/presentationml/2006/ole">
            <mc:AlternateContent xmlns:mc="http://schemas.openxmlformats.org/markup-compatibility/2006">
              <mc:Choice xmlns:v="urn:schemas-microsoft-com:vml" Requires="v">
                <p:oleObj name="Equation" r:id="rId17" imgW="2247840" imgH="495000" progId="Equation.DSMT4">
                  <p:embed/>
                </p:oleObj>
              </mc:Choice>
              <mc:Fallback>
                <p:oleObj name="Equation" r:id="rId17" imgW="2247840" imgH="495000" progId="Equation.DSMT4">
                  <p:embed/>
                  <p:pic>
                    <p:nvPicPr>
                      <p:cNvPr id="40" name="Object 8"/>
                      <p:cNvPicPr>
                        <a:picLocks noChangeAspect="1" noChangeArrowheads="1"/>
                      </p:cNvPicPr>
                      <p:nvPr/>
                    </p:nvPicPr>
                    <p:blipFill>
                      <a:blip r:embed="rId18"/>
                      <a:srcRect/>
                      <a:stretch>
                        <a:fillRect/>
                      </a:stretch>
                    </p:blipFill>
                    <p:spPr bwMode="auto">
                      <a:xfrm>
                        <a:off x="1143000" y="3828983"/>
                        <a:ext cx="5057640" cy="1113750"/>
                      </a:xfrm>
                      <a:prstGeom prst="rect">
                        <a:avLst/>
                      </a:prstGeom>
                      <a:solidFill>
                        <a:schemeClr val="bg2"/>
                      </a:solidFill>
                      <a:ln>
                        <a:noFill/>
                      </a:ln>
                      <a:effectLst/>
                    </p:spPr>
                  </p:pic>
                </p:oleObj>
              </mc:Fallback>
            </mc:AlternateContent>
          </a:graphicData>
        </a:graphic>
      </p:graphicFrame>
      <p:sp>
        <p:nvSpPr>
          <p:cNvPr id="58" name="Rectangle 57">
            <a:extLst>
              <a:ext uri="{FF2B5EF4-FFF2-40B4-BE49-F238E27FC236}">
                <a16:creationId xmlns:a16="http://schemas.microsoft.com/office/drawing/2014/main" id="{E45B06F9-48FA-4CDB-881F-342A80C7789B}"/>
              </a:ext>
            </a:extLst>
          </p:cNvPr>
          <p:cNvSpPr/>
          <p:nvPr/>
        </p:nvSpPr>
        <p:spPr>
          <a:xfrm>
            <a:off x="4707704" y="4043354"/>
            <a:ext cx="910781" cy="60944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85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2"/>
                                        </p:tgtEl>
                                        <p:attrNameLst>
                                          <p:attrName>style.opacity</p:attrName>
                                        </p:attrNameLst>
                                      </p:cBhvr>
                                      <p:to>
                                        <p:strVal val="0.2"/>
                                      </p:to>
                                    </p:set>
                                    <p:animEffect filter="image" prLst="opacity: 0.2">
                                      <p:cBhvr rctx="IE">
                                        <p:cTn id="13" dur="indefinite"/>
                                        <p:tgtEl>
                                          <p:spTgt spid="2"/>
                                        </p:tgtEl>
                                      </p:cBhvr>
                                    </p:animEffect>
                                  </p:childTnLst>
                                </p:cTn>
                              </p:par>
                              <p:par>
                                <p:cTn id="14" presetID="9" presetClass="emph" presetSubtype="0" grpId="0" nodeType="withEffect">
                                  <p:stCondLst>
                                    <p:cond delay="0"/>
                                  </p:stCondLst>
                                  <p:childTnLst>
                                    <p:set>
                                      <p:cBhvr>
                                        <p:cTn id="15" dur="indefinite"/>
                                        <p:tgtEl>
                                          <p:spTgt spid="18"/>
                                        </p:tgtEl>
                                        <p:attrNameLst>
                                          <p:attrName>style.opacity</p:attrName>
                                        </p:attrNameLst>
                                      </p:cBhvr>
                                      <p:to>
                                        <p:strVal val="0.2"/>
                                      </p:to>
                                    </p:set>
                                    <p:animEffect filter="image" prLst="opacity: 0.2">
                                      <p:cBhvr rctx="IE">
                                        <p:cTn id="16" dur="indefinite"/>
                                        <p:tgtEl>
                                          <p:spTgt spid="18"/>
                                        </p:tgtEl>
                                      </p:cBhvr>
                                    </p:animEffect>
                                  </p:childTnLst>
                                </p:cTn>
                              </p:par>
                              <p:par>
                                <p:cTn id="17" presetID="9" presetClass="emph" presetSubtype="0" grpId="0" nodeType="withEffect">
                                  <p:stCondLst>
                                    <p:cond delay="0"/>
                                  </p:stCondLst>
                                  <p:childTnLst>
                                    <p:set>
                                      <p:cBhvr>
                                        <p:cTn id="18" dur="indefinite"/>
                                        <p:tgtEl>
                                          <p:spTgt spid="29"/>
                                        </p:tgtEl>
                                        <p:attrNameLst>
                                          <p:attrName>style.opacity</p:attrName>
                                        </p:attrNameLst>
                                      </p:cBhvr>
                                      <p:to>
                                        <p:strVal val="0.2"/>
                                      </p:to>
                                    </p:set>
                                    <p:animEffect filter="image" prLst="opacity: 0.2">
                                      <p:cBhvr rctx="IE">
                                        <p:cTn id="19" dur="indefinite"/>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childTnLst>
                                    <p:set>
                                      <p:cBhvr>
                                        <p:cTn id="23" dur="indefinite"/>
                                        <p:tgtEl>
                                          <p:spTgt spid="18"/>
                                        </p:tgtEl>
                                        <p:attrNameLst>
                                          <p:attrName>style.opacity</p:attrName>
                                        </p:attrNameLst>
                                      </p:cBhvr>
                                      <p:to>
                                        <p:strVal val="1"/>
                                      </p:to>
                                    </p:set>
                                    <p:animEffect filter="image" prLst="opacity: 1">
                                      <p:cBhvr rctx="IE">
                                        <p:cTn id="24" dur="indefinite"/>
                                        <p:tgtEl>
                                          <p:spTgt spid="18"/>
                                        </p:tgtEl>
                                      </p:cBhvr>
                                    </p:animEffect>
                                  </p:childTnLst>
                                </p:cTn>
                              </p:par>
                              <p:par>
                                <p:cTn id="25" presetID="9" presetClass="emph" presetSubtype="0" grpId="1" nodeType="withEffect">
                                  <p:stCondLst>
                                    <p:cond delay="0"/>
                                  </p:stCondLst>
                                  <p:childTnLst>
                                    <p:set>
                                      <p:cBhvr>
                                        <p:cTn id="26" dur="indefinite"/>
                                        <p:tgtEl>
                                          <p:spTgt spid="29"/>
                                        </p:tgtEl>
                                        <p:attrNameLst>
                                          <p:attrName>style.opacity</p:attrName>
                                        </p:attrNameLst>
                                      </p:cBhvr>
                                      <p:to>
                                        <p:strVal val="1"/>
                                      </p:to>
                                    </p:set>
                                    <p:animEffect filter="image" prLst="opacity: 1">
                                      <p:cBhvr rctx="IE">
                                        <p:cTn id="27" dur="indefinite"/>
                                        <p:tgtEl>
                                          <p:spTgt spid="29"/>
                                        </p:tgtEl>
                                      </p:cBhvr>
                                    </p:animEffect>
                                  </p:childTnLst>
                                </p:cTn>
                              </p:par>
                              <p:par>
                                <p:cTn id="28" presetID="15" presetClass="emph" presetSubtype="0" grpId="2" nodeType="withEffect">
                                  <p:stCondLst>
                                    <p:cond delay="0"/>
                                  </p:stCondLst>
                                  <p:childTnLst>
                                    <p:set>
                                      <p:cBhvr override="childStyle">
                                        <p:cTn id="29" dur="indefinite"/>
                                        <p:tgtEl>
                                          <p:spTgt spid="18"/>
                                        </p:tgtEl>
                                        <p:attrNameLst>
                                          <p:attrName>style.fontWeight</p:attrName>
                                        </p:attrNameLst>
                                      </p:cBhvr>
                                      <p:to>
                                        <p:strVal val="bold"/>
                                      </p:to>
                                    </p:set>
                                  </p:childTnLst>
                                </p:cTn>
                              </p:par>
                              <p:par>
                                <p:cTn id="30" presetID="15" presetClass="emph" presetSubtype="0" grpId="2" nodeType="withEffect">
                                  <p:stCondLst>
                                    <p:cond delay="0"/>
                                  </p:stCondLst>
                                  <p:childTnLst>
                                    <p:set>
                                      <p:cBhvr override="childStyle">
                                        <p:cTn id="31" dur="indefinite"/>
                                        <p:tgtEl>
                                          <p:spTgt spid="29"/>
                                        </p:tgtEl>
                                        <p:attrNameLst>
                                          <p:attrName>style.fontWeight</p:attrName>
                                        </p:attrNameLst>
                                      </p:cBhvr>
                                      <p:to>
                                        <p:strVal val="bold"/>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48"/>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4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53"/>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5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55"/>
                                        </p:tgtEl>
                                        <p:attrNameLst>
                                          <p:attrName>style.visibility</p:attrName>
                                        </p:attrNameLst>
                                      </p:cBhvr>
                                      <p:to>
                                        <p:strVal val="hidden"/>
                                      </p:to>
                                    </p:set>
                                  </p:childTnLst>
                                </p:cTn>
                              </p:par>
                              <p:par>
                                <p:cTn id="58" presetID="1" presetClass="entr" presetSubtype="0" fill="hold" grpId="2" nodeType="withEffect">
                                  <p:stCondLst>
                                    <p:cond delay="0"/>
                                  </p:stCondLst>
                                  <p:childTnLst>
                                    <p:set>
                                      <p:cBhvr>
                                        <p:cTn id="59" dur="1" fill="hold">
                                          <p:stCondLst>
                                            <p:cond delay="0"/>
                                          </p:stCondLst>
                                        </p:cTn>
                                        <p:tgtEl>
                                          <p:spTgt spid="4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3" nodeType="clickEffect">
                                  <p:stCondLst>
                                    <p:cond delay="0"/>
                                  </p:stCondLst>
                                  <p:childTnLst>
                                    <p:set>
                                      <p:cBhvr>
                                        <p:cTn id="65" dur="1" fill="hold">
                                          <p:stCondLst>
                                            <p:cond delay="0"/>
                                          </p:stCondLst>
                                        </p:cTn>
                                        <p:tgtEl>
                                          <p:spTgt spid="48"/>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4"/>
                                        </p:tgtEl>
                                        <p:attrNameLst>
                                          <p:attrName>style.visibility</p:attrName>
                                        </p:attrNameLst>
                                      </p:cBhvr>
                                      <p:to>
                                        <p:strVal val="hidden"/>
                                      </p:to>
                                    </p:set>
                                  </p:childTnLst>
                                </p:cTn>
                              </p:par>
                              <p:par>
                                <p:cTn id="68" presetID="1" presetClass="entr" presetSubtype="0" fill="hold" grpId="2" nodeType="withEffect">
                                  <p:stCondLst>
                                    <p:cond delay="0"/>
                                  </p:stCondLst>
                                  <p:childTnLst>
                                    <p:set>
                                      <p:cBhvr>
                                        <p:cTn id="69" dur="1" fill="hold">
                                          <p:stCondLst>
                                            <p:cond delay="0"/>
                                          </p:stCondLst>
                                        </p:cTn>
                                        <p:tgtEl>
                                          <p:spTgt spid="49"/>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53"/>
                                        </p:tgtEl>
                                        <p:attrNameLst>
                                          <p:attrName>style.visibility</p:attrName>
                                        </p:attrNameLst>
                                      </p:cBhvr>
                                      <p:to>
                                        <p:strVal val="visible"/>
                                      </p:to>
                                    </p:set>
                                  </p:childTnLst>
                                </p:cTn>
                              </p:par>
                              <p:par>
                                <p:cTn id="72" presetID="1" presetClass="entr" presetSubtype="0" fill="hold" grpId="2" nodeType="withEffect">
                                  <p:stCondLst>
                                    <p:cond delay="0"/>
                                  </p:stCondLst>
                                  <p:childTnLst>
                                    <p:set>
                                      <p:cBhvr>
                                        <p:cTn id="73" dur="1" fill="hold">
                                          <p:stCondLst>
                                            <p:cond delay="0"/>
                                          </p:stCondLst>
                                        </p:cTn>
                                        <p:tgtEl>
                                          <p:spTgt spid="5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47"/>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4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3" nodeType="clickEffect">
                                  <p:stCondLst>
                                    <p:cond delay="0"/>
                                  </p:stCondLst>
                                  <p:childTnLst>
                                    <p:set>
                                      <p:cBhvr>
                                        <p:cTn id="93" dur="1" fill="hold">
                                          <p:stCondLst>
                                            <p:cond delay="0"/>
                                          </p:stCondLst>
                                        </p:cTn>
                                        <p:tgtEl>
                                          <p:spTgt spid="49"/>
                                        </p:tgtEl>
                                        <p:attrNameLst>
                                          <p:attrName>style.visibility</p:attrName>
                                        </p:attrNameLst>
                                      </p:cBhvr>
                                      <p:to>
                                        <p:strVal val="hidden"/>
                                      </p:to>
                                    </p:set>
                                  </p:childTnLst>
                                </p:cTn>
                              </p:par>
                              <p:par>
                                <p:cTn id="94" presetID="1" presetClass="exit" presetSubtype="0" fill="hold" grpId="3" nodeType="withEffect">
                                  <p:stCondLst>
                                    <p:cond delay="0"/>
                                  </p:stCondLst>
                                  <p:childTnLst>
                                    <p:set>
                                      <p:cBhvr>
                                        <p:cTn id="95" dur="1" fill="hold">
                                          <p:stCondLst>
                                            <p:cond delay="0"/>
                                          </p:stCondLst>
                                        </p:cTn>
                                        <p:tgtEl>
                                          <p:spTgt spid="53"/>
                                        </p:tgtEl>
                                        <p:attrNameLst>
                                          <p:attrName>style.visibility</p:attrName>
                                        </p:attrNameLst>
                                      </p:cBhvr>
                                      <p:to>
                                        <p:strVal val="hidden"/>
                                      </p:to>
                                    </p:set>
                                  </p:childTnLst>
                                </p:cTn>
                              </p:par>
                              <p:par>
                                <p:cTn id="96" presetID="1" presetClass="exit" presetSubtype="0" fill="hold" grpId="3" nodeType="withEffect">
                                  <p:stCondLst>
                                    <p:cond delay="0"/>
                                  </p:stCondLst>
                                  <p:childTnLst>
                                    <p:set>
                                      <p:cBhvr>
                                        <p:cTn id="97" dur="1" fill="hold">
                                          <p:stCondLst>
                                            <p:cond delay="0"/>
                                          </p:stCondLst>
                                        </p:cTn>
                                        <p:tgtEl>
                                          <p:spTgt spid="54"/>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55"/>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46"/>
                                        </p:tgtEl>
                                        <p:attrNameLst>
                                          <p:attrName>style.visibility</p:attrName>
                                        </p:attrNameLst>
                                      </p:cBhvr>
                                      <p:to>
                                        <p:strVal val="hidden"/>
                                      </p:to>
                                    </p:set>
                                  </p:childTnLst>
                                </p:cTn>
                              </p:par>
                              <p:par>
                                <p:cTn id="102" presetID="1" presetClass="entr" presetSubtype="0" fill="hold" grpId="4" nodeType="withEffect">
                                  <p:stCondLst>
                                    <p:cond delay="0"/>
                                  </p:stCondLst>
                                  <p:childTnLst>
                                    <p:set>
                                      <p:cBhvr>
                                        <p:cTn id="103" dur="1" fill="hold">
                                          <p:stCondLst>
                                            <p:cond delay="0"/>
                                          </p:stCondLst>
                                        </p:cTn>
                                        <p:tgtEl>
                                          <p:spTgt spid="48"/>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4"/>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5" nodeType="clickEffect">
                                  <p:stCondLst>
                                    <p:cond delay="0"/>
                                  </p:stCondLst>
                                  <p:childTnLst>
                                    <p:set>
                                      <p:cBhvr>
                                        <p:cTn id="111" dur="1" fill="hold">
                                          <p:stCondLst>
                                            <p:cond delay="0"/>
                                          </p:stCondLst>
                                        </p:cTn>
                                        <p:tgtEl>
                                          <p:spTgt spid="48"/>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4"/>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2"/>
                                        </p:tgtEl>
                                        <p:attrNameLst>
                                          <p:attrName>style.visibility</p:attrName>
                                        </p:attrNameLst>
                                      </p:cBhvr>
                                      <p:to>
                                        <p:strVal val="hidden"/>
                                      </p:to>
                                    </p:set>
                                  </p:childTnLst>
                                </p:cTn>
                              </p:par>
                              <p:par>
                                <p:cTn id="116" presetID="1" presetClass="entr" presetSubtype="0" fill="hold" grpId="4" nodeType="withEffect">
                                  <p:stCondLst>
                                    <p:cond delay="0"/>
                                  </p:stCondLst>
                                  <p:childTnLst>
                                    <p:set>
                                      <p:cBhvr>
                                        <p:cTn id="117" dur="1" fill="hold">
                                          <p:stCondLst>
                                            <p:cond delay="0"/>
                                          </p:stCondLst>
                                        </p:cTn>
                                        <p:tgtEl>
                                          <p:spTgt spid="49"/>
                                        </p:tgtEl>
                                        <p:attrNameLst>
                                          <p:attrName>style.visibility</p:attrName>
                                        </p:attrNameLst>
                                      </p:cBhvr>
                                      <p:to>
                                        <p:strVal val="visible"/>
                                      </p:to>
                                    </p:set>
                                  </p:childTnLst>
                                </p:cTn>
                              </p:par>
                              <p:par>
                                <p:cTn id="118" presetID="1" presetClass="entr" presetSubtype="0" fill="hold" grpId="4" nodeType="withEffect">
                                  <p:stCondLst>
                                    <p:cond delay="0"/>
                                  </p:stCondLst>
                                  <p:childTnLst>
                                    <p:set>
                                      <p:cBhvr>
                                        <p:cTn id="119" dur="1" fill="hold">
                                          <p:stCondLst>
                                            <p:cond delay="0"/>
                                          </p:stCondLst>
                                        </p:cTn>
                                        <p:tgtEl>
                                          <p:spTgt spid="53"/>
                                        </p:tgtEl>
                                        <p:attrNameLst>
                                          <p:attrName>style.visibility</p:attrName>
                                        </p:attrNameLst>
                                      </p:cBhvr>
                                      <p:to>
                                        <p:strVal val="visible"/>
                                      </p:to>
                                    </p:set>
                                  </p:childTnLst>
                                </p:cTn>
                              </p:par>
                              <p:par>
                                <p:cTn id="120" presetID="1" presetClass="entr" presetSubtype="0" fill="hold" grpId="4" nodeType="withEffect">
                                  <p:stCondLst>
                                    <p:cond delay="0"/>
                                  </p:stCondLst>
                                  <p:childTnLst>
                                    <p:set>
                                      <p:cBhvr>
                                        <p:cTn id="121" dur="1" fill="hold">
                                          <p:stCondLst>
                                            <p:cond delay="0"/>
                                          </p:stCondLst>
                                        </p:cTn>
                                        <p:tgtEl>
                                          <p:spTgt spid="54"/>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55"/>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46"/>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46"/>
                                        </p:tgtEl>
                                        <p:attrNameLst>
                                          <p:attrName>style.visibility</p:attrName>
                                        </p:attrNameLst>
                                      </p:cBhvr>
                                      <p:to>
                                        <p:strVal val="hidden"/>
                                      </p:to>
                                    </p:set>
                                  </p:childTnLst>
                                </p:cTn>
                              </p:par>
                              <p:par>
                                <p:cTn id="130" presetID="1" presetClass="entr" presetSubtype="0" fill="hold" nodeType="withEffect">
                                  <p:stCondLst>
                                    <p:cond delay="0"/>
                                  </p:stCondLst>
                                  <p:childTnLst>
                                    <p:set>
                                      <p:cBhvr>
                                        <p:cTn id="131" dur="1" fill="hold">
                                          <p:stCondLst>
                                            <p:cond delay="0"/>
                                          </p:stCondLst>
                                        </p:cTn>
                                        <p:tgtEl>
                                          <p:spTgt spid="45"/>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xit" presetSubtype="0" fill="hold" nodeType="clickEffect">
                                  <p:stCondLst>
                                    <p:cond delay="0"/>
                                  </p:stCondLst>
                                  <p:childTnLst>
                                    <p:set>
                                      <p:cBhvr>
                                        <p:cTn id="135" dur="1" fill="hold">
                                          <p:stCondLst>
                                            <p:cond delay="0"/>
                                          </p:stCondLst>
                                        </p:cTn>
                                        <p:tgtEl>
                                          <p:spTgt spid="45"/>
                                        </p:tgtEl>
                                        <p:attrNameLst>
                                          <p:attrName>style.visibility</p:attrName>
                                        </p:attrNameLst>
                                      </p:cBhvr>
                                      <p:to>
                                        <p:strVal val="hidden"/>
                                      </p:to>
                                    </p:set>
                                  </p:childTnLst>
                                </p:cTn>
                              </p:par>
                              <p:par>
                                <p:cTn id="136" presetID="1" presetClass="entr" presetSubtype="0" fill="hold" nodeType="withEffect">
                                  <p:stCondLst>
                                    <p:cond delay="0"/>
                                  </p:stCondLst>
                                  <p:childTnLst>
                                    <p:set>
                                      <p:cBhvr>
                                        <p:cTn id="137" dur="1" fill="hold">
                                          <p:stCondLst>
                                            <p:cond delay="0"/>
                                          </p:stCondLst>
                                        </p:cTn>
                                        <p:tgtEl>
                                          <p:spTgt spid="44"/>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44"/>
                                        </p:tgtEl>
                                        <p:attrNameLst>
                                          <p:attrName>style.visibility</p:attrName>
                                        </p:attrNameLst>
                                      </p:cBhvr>
                                      <p:to>
                                        <p:strVal val="hidden"/>
                                      </p:to>
                                    </p:set>
                                  </p:childTnLst>
                                </p:cTn>
                              </p:par>
                              <p:par>
                                <p:cTn id="142" presetID="1" presetClass="entr" presetSubtype="0" fill="hold" nodeType="withEffect">
                                  <p:stCondLst>
                                    <p:cond delay="0"/>
                                  </p:stCondLst>
                                  <p:childTnLst>
                                    <p:set>
                                      <p:cBhvr>
                                        <p:cTn id="143" dur="1" fill="hold">
                                          <p:stCondLst>
                                            <p:cond delay="0"/>
                                          </p:stCondLst>
                                        </p:cTn>
                                        <p:tgtEl>
                                          <p:spTgt spid="40"/>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56"/>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51"/>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57"/>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p:bldP spid="18" grpId="1"/>
      <p:bldP spid="18" grpId="2"/>
      <p:bldP spid="29" grpId="0"/>
      <p:bldP spid="29" grpId="1"/>
      <p:bldP spid="29" grpId="2"/>
      <p:bldP spid="53" grpId="0"/>
      <p:bldP spid="53" grpId="1"/>
      <p:bldP spid="53" grpId="2"/>
      <p:bldP spid="53" grpId="3"/>
      <p:bldP spid="53" grpId="4"/>
      <p:bldP spid="54" grpId="0"/>
      <p:bldP spid="54" grpId="1"/>
      <p:bldP spid="54" grpId="2"/>
      <p:bldP spid="54" grpId="3"/>
      <p:bldP spid="54" grpId="4"/>
      <p:bldP spid="48" grpId="0"/>
      <p:bldP spid="48" grpId="1"/>
      <p:bldP spid="48" grpId="2"/>
      <p:bldP spid="48" grpId="3"/>
      <p:bldP spid="48" grpId="4"/>
      <p:bldP spid="48" grpId="5"/>
      <p:bldP spid="49" grpId="0"/>
      <p:bldP spid="49" grpId="1"/>
      <p:bldP spid="49" grpId="2"/>
      <p:bldP spid="49" grpId="3"/>
      <p:bldP spid="49" grpId="4"/>
      <p:bldP spid="51" grpId="0"/>
      <p:bldP spid="56" grpId="0" animBg="1"/>
      <p:bldP spid="57" grpId="0" animBg="1"/>
      <p:bldP spid="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87B8887-3AC2-4B4C-B08A-2F1305367915}"/>
              </a:ext>
            </a:extLst>
          </p:cNvPr>
          <p:cNvGraphicFramePr>
            <a:graphicFrameLocks noChangeAspect="1"/>
          </p:cNvGraphicFramePr>
          <p:nvPr>
            <p:extLst>
              <p:ext uri="{D42A27DB-BD31-4B8C-83A1-F6EECF244321}">
                <p14:modId xmlns:p14="http://schemas.microsoft.com/office/powerpoint/2010/main" val="1323134445"/>
              </p:ext>
            </p:extLst>
          </p:nvPr>
        </p:nvGraphicFramePr>
        <p:xfrm>
          <a:off x="2011371" y="1981200"/>
          <a:ext cx="3543300" cy="914400"/>
        </p:xfrm>
        <a:graphic>
          <a:graphicData uri="http://schemas.openxmlformats.org/presentationml/2006/ole">
            <mc:AlternateContent xmlns:mc="http://schemas.openxmlformats.org/markup-compatibility/2006">
              <mc:Choice xmlns:v="urn:schemas-microsoft-com:vml" Requires="v">
                <p:oleObj name="Equation" r:id="rId3" imgW="1574640" imgH="406080" progId="Equation.DSMT4">
                  <p:embed/>
                </p:oleObj>
              </mc:Choice>
              <mc:Fallback>
                <p:oleObj name="Equation" r:id="rId3" imgW="1574640" imgH="406080" progId="Equation.DSMT4">
                  <p:embed/>
                  <p:pic>
                    <p:nvPicPr>
                      <p:cNvPr id="2" name="Object 1">
                        <a:extLst>
                          <a:ext uri="{FF2B5EF4-FFF2-40B4-BE49-F238E27FC236}">
                            <a16:creationId xmlns:a16="http://schemas.microsoft.com/office/drawing/2014/main" id="{C87B8887-3AC2-4B4C-B08A-2F1305367915}"/>
                          </a:ext>
                        </a:extLst>
                      </p:cNvPr>
                      <p:cNvPicPr/>
                      <p:nvPr/>
                    </p:nvPicPr>
                    <p:blipFill>
                      <a:blip r:embed="rId4"/>
                      <a:stretch>
                        <a:fillRect/>
                      </a:stretch>
                    </p:blipFill>
                    <p:spPr>
                      <a:xfrm>
                        <a:off x="2011371" y="1981200"/>
                        <a:ext cx="3543300" cy="914400"/>
                      </a:xfrm>
                      <a:prstGeom prst="rect">
                        <a:avLst/>
                      </a:prstGeom>
                    </p:spPr>
                  </p:pic>
                </p:oleObj>
              </mc:Fallback>
            </mc:AlternateContent>
          </a:graphicData>
        </a:graphic>
      </p:graphicFrame>
      <p:sp>
        <p:nvSpPr>
          <p:cNvPr id="49" name="Text Box 4"/>
          <p:cNvSpPr txBox="1">
            <a:spLocks noChangeArrowheads="1"/>
          </p:cNvSpPr>
          <p:nvPr/>
        </p:nvSpPr>
        <p:spPr bwMode="auto">
          <a:xfrm>
            <a:off x="307412" y="902276"/>
            <a:ext cx="62504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0.985 meters to centi</a:t>
            </a:r>
            <a:r>
              <a:rPr lang="en-US" sz="3200" dirty="0">
                <a:solidFill>
                  <a:srgbClr val="C00000"/>
                </a:solidFill>
              </a:rPr>
              <a:t>meters</a:t>
            </a:r>
          </a:p>
        </p:txBody>
      </p:sp>
      <p:sp>
        <p:nvSpPr>
          <p:cNvPr id="39" name="Text Box 4"/>
          <p:cNvSpPr txBox="1">
            <a:spLocks noChangeArrowheads="1"/>
          </p:cNvSpPr>
          <p:nvPr/>
        </p:nvSpPr>
        <p:spPr bwMode="auto">
          <a:xfrm>
            <a:off x="307412" y="902276"/>
            <a:ext cx="61478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0.985 meters to centimeters</a:t>
            </a: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4" name="Group 3">
            <a:extLst>
              <a:ext uri="{FF2B5EF4-FFF2-40B4-BE49-F238E27FC236}">
                <a16:creationId xmlns:a16="http://schemas.microsoft.com/office/drawing/2014/main" id="{47E6778E-7477-48A1-AAF5-CB63C6876B71}"/>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3" name="TextBox 52"/>
          <p:cNvSpPr txBox="1"/>
          <p:nvPr/>
        </p:nvSpPr>
        <p:spPr>
          <a:xfrm>
            <a:off x="9525000" y="401421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54" name="TextBox 53"/>
          <p:cNvSpPr txBox="1"/>
          <p:nvPr/>
        </p:nvSpPr>
        <p:spPr>
          <a:xfrm>
            <a:off x="11353800" y="4014216"/>
            <a:ext cx="383438" cy="400110"/>
          </a:xfrm>
          <a:prstGeom prst="rect">
            <a:avLst/>
          </a:prstGeom>
          <a:noFill/>
        </p:spPr>
        <p:txBody>
          <a:bodyPr wrap="none" rtlCol="0">
            <a:spAutoFit/>
          </a:bodyPr>
          <a:lstStyle/>
          <a:p>
            <a:r>
              <a:rPr lang="en-US" sz="2000" dirty="0">
                <a:solidFill>
                  <a:srgbClr val="C00000"/>
                </a:solidFill>
                <a:latin typeface="+mj-lt"/>
              </a:rPr>
              <a:t>m</a:t>
            </a:r>
          </a:p>
        </p:txBody>
      </p:sp>
      <p:graphicFrame>
        <p:nvGraphicFramePr>
          <p:cNvPr id="55" name="Object 8"/>
          <p:cNvGraphicFramePr>
            <a:graphicFrameLocks noChangeAspect="1"/>
          </p:cNvGraphicFramePr>
          <p:nvPr>
            <p:extLst>
              <p:ext uri="{D42A27DB-BD31-4B8C-83A1-F6EECF244321}">
                <p14:modId xmlns:p14="http://schemas.microsoft.com/office/powerpoint/2010/main" val="3951737184"/>
              </p:ext>
            </p:extLst>
          </p:nvPr>
        </p:nvGraphicFramePr>
        <p:xfrm>
          <a:off x="2011371" y="1981200"/>
          <a:ext cx="3551229" cy="914400"/>
        </p:xfrm>
        <a:graphic>
          <a:graphicData uri="http://schemas.openxmlformats.org/presentationml/2006/ole">
            <mc:AlternateContent xmlns:mc="http://schemas.openxmlformats.org/markup-compatibility/2006">
              <mc:Choice xmlns:v="urn:schemas-microsoft-com:vml" Requires="v">
                <p:oleObj name="Equation" r:id="rId5" imgW="1574640" imgH="406080" progId="Equation.DSMT4">
                  <p:embed/>
                </p:oleObj>
              </mc:Choice>
              <mc:Fallback>
                <p:oleObj name="Equation" r:id="rId5" imgW="1574640" imgH="406080" progId="Equation.DSMT4">
                  <p:embed/>
                  <p:pic>
                    <p:nvPicPr>
                      <p:cNvPr id="55" name="Object 8"/>
                      <p:cNvPicPr>
                        <a:picLocks noChangeAspect="1" noChangeArrowheads="1"/>
                      </p:cNvPicPr>
                      <p:nvPr/>
                    </p:nvPicPr>
                    <p:blipFill>
                      <a:blip r:embed="rId6"/>
                      <a:srcRect/>
                      <a:stretch>
                        <a:fillRect/>
                      </a:stretch>
                    </p:blipFill>
                    <p:spPr bwMode="auto">
                      <a:xfrm>
                        <a:off x="2011371" y="1981200"/>
                        <a:ext cx="3551229" cy="914400"/>
                      </a:xfrm>
                      <a:prstGeom prst="rect">
                        <a:avLst/>
                      </a:prstGeom>
                      <a:noFill/>
                      <a:ln>
                        <a:noFill/>
                      </a:ln>
                      <a:effectLst/>
                    </p:spPr>
                  </p:pic>
                </p:oleObj>
              </mc:Fallback>
            </mc:AlternateContent>
          </a:graphicData>
        </a:graphic>
      </p:graphicFrame>
      <p:grpSp>
        <p:nvGrpSpPr>
          <p:cNvPr id="41" name="Group 40"/>
          <p:cNvGrpSpPr/>
          <p:nvPr/>
        </p:nvGrpSpPr>
        <p:grpSpPr>
          <a:xfrm>
            <a:off x="4151321" y="1752600"/>
            <a:ext cx="1371600" cy="1371600"/>
            <a:chOff x="5056934" y="1856534"/>
            <a:chExt cx="1371600" cy="1371600"/>
          </a:xfrm>
        </p:grpSpPr>
        <p:cxnSp>
          <p:nvCxnSpPr>
            <p:cNvPr id="42" name="Straight Connector 41"/>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44" name="Object 8"/>
          <p:cNvGraphicFramePr>
            <a:graphicFrameLocks noChangeAspect="1"/>
          </p:cNvGraphicFramePr>
          <p:nvPr>
            <p:extLst>
              <p:ext uri="{D42A27DB-BD31-4B8C-83A1-F6EECF244321}">
                <p14:modId xmlns:p14="http://schemas.microsoft.com/office/powerpoint/2010/main" val="3486402562"/>
              </p:ext>
            </p:extLst>
          </p:nvPr>
        </p:nvGraphicFramePr>
        <p:xfrm>
          <a:off x="1620776" y="3721525"/>
          <a:ext cx="2971080" cy="942840"/>
        </p:xfrm>
        <a:graphic>
          <a:graphicData uri="http://schemas.openxmlformats.org/presentationml/2006/ole">
            <mc:AlternateContent xmlns:mc="http://schemas.openxmlformats.org/markup-compatibility/2006">
              <mc:Choice xmlns:v="urn:schemas-microsoft-com:vml" Requires="v">
                <p:oleObj name="Equation" r:id="rId7" imgW="1320480" imgH="419040" progId="Equation.DSMT4">
                  <p:embed/>
                </p:oleObj>
              </mc:Choice>
              <mc:Fallback>
                <p:oleObj name="Equation" r:id="rId7" imgW="1320480" imgH="419040" progId="Equation.DSMT4">
                  <p:embed/>
                  <p:pic>
                    <p:nvPicPr>
                      <p:cNvPr id="44" name="Object 8"/>
                      <p:cNvPicPr>
                        <a:picLocks noChangeAspect="1" noChangeArrowheads="1"/>
                      </p:cNvPicPr>
                      <p:nvPr/>
                    </p:nvPicPr>
                    <p:blipFill>
                      <a:blip r:embed="rId8"/>
                      <a:srcRect/>
                      <a:stretch>
                        <a:fillRect/>
                      </a:stretch>
                    </p:blipFill>
                    <p:spPr bwMode="auto">
                      <a:xfrm>
                        <a:off x="1620776" y="3721525"/>
                        <a:ext cx="2971080" cy="94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8"/>
          <p:cNvGraphicFramePr>
            <a:graphicFrameLocks noChangeAspect="1"/>
          </p:cNvGraphicFramePr>
          <p:nvPr>
            <p:extLst>
              <p:ext uri="{D42A27DB-BD31-4B8C-83A1-F6EECF244321}">
                <p14:modId xmlns:p14="http://schemas.microsoft.com/office/powerpoint/2010/main" val="1196790276"/>
              </p:ext>
            </p:extLst>
          </p:nvPr>
        </p:nvGraphicFramePr>
        <p:xfrm>
          <a:off x="1620776" y="3749965"/>
          <a:ext cx="2971352" cy="914400"/>
        </p:xfrm>
        <a:graphic>
          <a:graphicData uri="http://schemas.openxmlformats.org/presentationml/2006/ole">
            <mc:AlternateContent xmlns:mc="http://schemas.openxmlformats.org/markup-compatibility/2006">
              <mc:Choice xmlns:v="urn:schemas-microsoft-com:vml" Requires="v">
                <p:oleObj name="Equation" r:id="rId9" imgW="1320480" imgH="406080" progId="Equation.DSMT4">
                  <p:embed/>
                </p:oleObj>
              </mc:Choice>
              <mc:Fallback>
                <p:oleObj name="Equation" r:id="rId9" imgW="1320480" imgH="406080" progId="Equation.DSMT4">
                  <p:embed/>
                  <p:pic>
                    <p:nvPicPr>
                      <p:cNvPr id="45" name="Object 8"/>
                      <p:cNvPicPr>
                        <a:picLocks noChangeAspect="1" noChangeArrowheads="1"/>
                      </p:cNvPicPr>
                      <p:nvPr/>
                    </p:nvPicPr>
                    <p:blipFill>
                      <a:blip r:embed="rId10"/>
                      <a:srcRect/>
                      <a:stretch>
                        <a:fillRect/>
                      </a:stretch>
                    </p:blipFill>
                    <p:spPr bwMode="auto">
                      <a:xfrm>
                        <a:off x="1620776" y="3749965"/>
                        <a:ext cx="2971352"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8"/>
          <p:cNvGraphicFramePr>
            <a:graphicFrameLocks noChangeAspect="1"/>
          </p:cNvGraphicFramePr>
          <p:nvPr>
            <p:extLst>
              <p:ext uri="{D42A27DB-BD31-4B8C-83A1-F6EECF244321}">
                <p14:modId xmlns:p14="http://schemas.microsoft.com/office/powerpoint/2010/main" val="325313509"/>
              </p:ext>
            </p:extLst>
          </p:nvPr>
        </p:nvGraphicFramePr>
        <p:xfrm>
          <a:off x="1620776" y="3780205"/>
          <a:ext cx="1285470" cy="771120"/>
        </p:xfrm>
        <a:graphic>
          <a:graphicData uri="http://schemas.openxmlformats.org/presentationml/2006/ole">
            <mc:AlternateContent xmlns:mc="http://schemas.openxmlformats.org/markup-compatibility/2006">
              <mc:Choice xmlns:v="urn:schemas-microsoft-com:vml" Requires="v">
                <p:oleObj name="Equation" r:id="rId11" imgW="571320" imgH="342720" progId="Equation.DSMT4">
                  <p:embed/>
                </p:oleObj>
              </mc:Choice>
              <mc:Fallback>
                <p:oleObj name="Equation" r:id="rId11" imgW="571320" imgH="342720" progId="Equation.DSMT4">
                  <p:embed/>
                  <p:pic>
                    <p:nvPicPr>
                      <p:cNvPr id="47" name="Object 8"/>
                      <p:cNvPicPr>
                        <a:picLocks noChangeAspect="1" noChangeArrowheads="1"/>
                      </p:cNvPicPr>
                      <p:nvPr/>
                    </p:nvPicPr>
                    <p:blipFill>
                      <a:blip r:embed="rId12"/>
                      <a:srcRect/>
                      <a:stretch>
                        <a:fillRect/>
                      </a:stretch>
                    </p:blipFill>
                    <p:spPr bwMode="auto">
                      <a:xfrm>
                        <a:off x="1620776" y="3780205"/>
                        <a:ext cx="1285470" cy="771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 name="Text Box 4"/>
          <p:cNvSpPr txBox="1">
            <a:spLocks noChangeArrowheads="1"/>
          </p:cNvSpPr>
          <p:nvPr/>
        </p:nvSpPr>
        <p:spPr bwMode="auto">
          <a:xfrm>
            <a:off x="307412" y="902276"/>
            <a:ext cx="62504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0.985 meters to </a:t>
            </a:r>
            <a:r>
              <a:rPr lang="en-US" sz="3200" dirty="0">
                <a:solidFill>
                  <a:schemeClr val="accent6">
                    <a:lumMod val="75000"/>
                  </a:schemeClr>
                </a:solidFill>
              </a:rPr>
              <a:t>centi</a:t>
            </a:r>
            <a:r>
              <a:rPr lang="en-US" sz="3200" dirty="0"/>
              <a:t>meters</a:t>
            </a:r>
          </a:p>
        </p:txBody>
      </p:sp>
      <p:graphicFrame>
        <p:nvGraphicFramePr>
          <p:cNvPr id="12" name="Object 11">
            <a:extLst>
              <a:ext uri="{FF2B5EF4-FFF2-40B4-BE49-F238E27FC236}">
                <a16:creationId xmlns:a16="http://schemas.microsoft.com/office/drawing/2014/main" id="{B3685FCD-A47C-4692-94E7-1B43839E1027}"/>
              </a:ext>
            </a:extLst>
          </p:cNvPr>
          <p:cNvGraphicFramePr>
            <a:graphicFrameLocks noChangeAspect="1"/>
          </p:cNvGraphicFramePr>
          <p:nvPr>
            <p:extLst>
              <p:ext uri="{D42A27DB-BD31-4B8C-83A1-F6EECF244321}">
                <p14:modId xmlns:p14="http://schemas.microsoft.com/office/powerpoint/2010/main" val="1102479705"/>
              </p:ext>
            </p:extLst>
          </p:nvPr>
        </p:nvGraphicFramePr>
        <p:xfrm>
          <a:off x="1620776" y="3780205"/>
          <a:ext cx="2971080" cy="828630"/>
        </p:xfrm>
        <a:graphic>
          <a:graphicData uri="http://schemas.openxmlformats.org/presentationml/2006/ole">
            <mc:AlternateContent xmlns:mc="http://schemas.openxmlformats.org/markup-compatibility/2006">
              <mc:Choice xmlns:v="urn:schemas-microsoft-com:vml" Requires="v">
                <p:oleObj name="Equation" r:id="rId13" imgW="1320480" imgH="368280" progId="Equation.DSMT4">
                  <p:embed/>
                </p:oleObj>
              </mc:Choice>
              <mc:Fallback>
                <p:oleObj name="Equation" r:id="rId13" imgW="1320480" imgH="368280" progId="Equation.DSMT4">
                  <p:embed/>
                  <p:pic>
                    <p:nvPicPr>
                      <p:cNvPr id="12" name="Object 11">
                        <a:extLst>
                          <a:ext uri="{FF2B5EF4-FFF2-40B4-BE49-F238E27FC236}">
                            <a16:creationId xmlns:a16="http://schemas.microsoft.com/office/drawing/2014/main" id="{B3685FCD-A47C-4692-94E7-1B43839E1027}"/>
                          </a:ext>
                        </a:extLst>
                      </p:cNvPr>
                      <p:cNvPicPr/>
                      <p:nvPr/>
                    </p:nvPicPr>
                    <p:blipFill>
                      <a:blip r:embed="rId14"/>
                      <a:stretch>
                        <a:fillRect/>
                      </a:stretch>
                    </p:blipFill>
                    <p:spPr>
                      <a:xfrm>
                        <a:off x="1620776" y="3780205"/>
                        <a:ext cx="2971080" cy="828630"/>
                      </a:xfrm>
                      <a:prstGeom prst="rect">
                        <a:avLst/>
                      </a:prstGeom>
                    </p:spPr>
                  </p:pic>
                </p:oleObj>
              </mc:Fallback>
            </mc:AlternateContent>
          </a:graphicData>
        </a:graphic>
      </p:graphicFrame>
      <p:sp>
        <p:nvSpPr>
          <p:cNvPr id="56" name="Text Box 4">
            <a:extLst>
              <a:ext uri="{FF2B5EF4-FFF2-40B4-BE49-F238E27FC236}">
                <a16:creationId xmlns:a16="http://schemas.microsoft.com/office/drawing/2014/main" id="{FE8B1B6C-235F-49E7-BD6D-7C42DAC6A557}"/>
              </a:ext>
            </a:extLst>
          </p:cNvPr>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smaller unit, so answer should be larger than original value</a:t>
            </a:r>
          </a:p>
        </p:txBody>
      </p:sp>
      <p:sp>
        <p:nvSpPr>
          <p:cNvPr id="57" name="Arrow: Down 56">
            <a:extLst>
              <a:ext uri="{FF2B5EF4-FFF2-40B4-BE49-F238E27FC236}">
                <a16:creationId xmlns:a16="http://schemas.microsoft.com/office/drawing/2014/main" id="{7A04AD1C-C1DC-4974-9788-7A08CFCBD156}"/>
              </a:ext>
            </a:extLst>
          </p:cNvPr>
          <p:cNvSpPr/>
          <p:nvPr/>
        </p:nvSpPr>
        <p:spPr>
          <a:xfrm>
            <a:off x="8915399" y="3276600"/>
            <a:ext cx="217941" cy="914400"/>
          </a:xfrm>
          <a:prstGeom prst="downArrow">
            <a:avLst/>
          </a:prstGeom>
          <a:solidFill>
            <a:srgbClr val="FF4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Object 8"/>
          <p:cNvGraphicFramePr>
            <a:graphicFrameLocks noChangeAspect="1"/>
          </p:cNvGraphicFramePr>
          <p:nvPr>
            <p:extLst>
              <p:ext uri="{D42A27DB-BD31-4B8C-83A1-F6EECF244321}">
                <p14:modId xmlns:p14="http://schemas.microsoft.com/office/powerpoint/2010/main" val="2437053525"/>
              </p:ext>
            </p:extLst>
          </p:nvPr>
        </p:nvGraphicFramePr>
        <p:xfrm>
          <a:off x="1620776" y="3780205"/>
          <a:ext cx="2971080" cy="828630"/>
        </p:xfrm>
        <a:graphic>
          <a:graphicData uri="http://schemas.openxmlformats.org/presentationml/2006/ole">
            <mc:AlternateContent xmlns:mc="http://schemas.openxmlformats.org/markup-compatibility/2006">
              <mc:Choice xmlns:v="urn:schemas-microsoft-com:vml" Requires="v">
                <p:oleObj name="Equation" r:id="rId15" imgW="1320480" imgH="368280" progId="Equation.DSMT4">
                  <p:embed/>
                </p:oleObj>
              </mc:Choice>
              <mc:Fallback>
                <p:oleObj name="Equation" r:id="rId15" imgW="1320480" imgH="368280" progId="Equation.DSMT4">
                  <p:embed/>
                  <p:pic>
                    <p:nvPicPr>
                      <p:cNvPr id="46" name="Object 8"/>
                      <p:cNvPicPr>
                        <a:picLocks noChangeAspect="1" noChangeArrowheads="1"/>
                      </p:cNvPicPr>
                      <p:nvPr/>
                    </p:nvPicPr>
                    <p:blipFill>
                      <a:blip r:embed="rId16"/>
                      <a:srcRect/>
                      <a:stretch>
                        <a:fillRect/>
                      </a:stretch>
                    </p:blipFill>
                    <p:spPr bwMode="auto">
                      <a:xfrm>
                        <a:off x="1620776" y="3780205"/>
                        <a:ext cx="2971080" cy="828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8"/>
          <p:cNvGraphicFramePr>
            <a:graphicFrameLocks noChangeAspect="1"/>
          </p:cNvGraphicFramePr>
          <p:nvPr>
            <p:extLst>
              <p:ext uri="{D42A27DB-BD31-4B8C-83A1-F6EECF244321}">
                <p14:modId xmlns:p14="http://schemas.microsoft.com/office/powerpoint/2010/main" val="1719958675"/>
              </p:ext>
            </p:extLst>
          </p:nvPr>
        </p:nvGraphicFramePr>
        <p:xfrm>
          <a:off x="1620776" y="3721525"/>
          <a:ext cx="4399920" cy="942840"/>
        </p:xfrm>
        <a:graphic>
          <a:graphicData uri="http://schemas.openxmlformats.org/presentationml/2006/ole">
            <mc:AlternateContent xmlns:mc="http://schemas.openxmlformats.org/markup-compatibility/2006">
              <mc:Choice xmlns:v="urn:schemas-microsoft-com:vml" Requires="v">
                <p:oleObj name="Equation" r:id="rId17" imgW="1955520" imgH="419040" progId="Equation.DSMT4">
                  <p:embed/>
                </p:oleObj>
              </mc:Choice>
              <mc:Fallback>
                <p:oleObj name="Equation" r:id="rId17" imgW="1955520" imgH="419040" progId="Equation.DSMT4">
                  <p:embed/>
                  <p:pic>
                    <p:nvPicPr>
                      <p:cNvPr id="40" name="Object 8"/>
                      <p:cNvPicPr>
                        <a:picLocks noChangeAspect="1" noChangeArrowheads="1"/>
                      </p:cNvPicPr>
                      <p:nvPr/>
                    </p:nvPicPr>
                    <p:blipFill>
                      <a:blip r:embed="rId18"/>
                      <a:srcRect/>
                      <a:stretch>
                        <a:fillRect/>
                      </a:stretch>
                    </p:blipFill>
                    <p:spPr bwMode="auto">
                      <a:xfrm>
                        <a:off x="1620776" y="3721525"/>
                        <a:ext cx="4399920" cy="942840"/>
                      </a:xfrm>
                      <a:prstGeom prst="rect">
                        <a:avLst/>
                      </a:prstGeom>
                      <a:solidFill>
                        <a:schemeClr val="bg2"/>
                      </a:solidFill>
                      <a:ln>
                        <a:noFill/>
                      </a:ln>
                      <a:effectLst/>
                    </p:spPr>
                  </p:pic>
                </p:oleObj>
              </mc:Fallback>
            </mc:AlternateContent>
          </a:graphicData>
        </a:graphic>
      </p:graphicFrame>
      <p:sp>
        <p:nvSpPr>
          <p:cNvPr id="20" name="Rectangle 19">
            <a:extLst>
              <a:ext uri="{FF2B5EF4-FFF2-40B4-BE49-F238E27FC236}">
                <a16:creationId xmlns:a16="http://schemas.microsoft.com/office/drawing/2014/main" id="{B542EA0D-FCC6-45DF-B712-92DE706B33D5}"/>
              </a:ext>
            </a:extLst>
          </p:cNvPr>
          <p:cNvSpPr/>
          <p:nvPr/>
        </p:nvSpPr>
        <p:spPr>
          <a:xfrm>
            <a:off x="1752600" y="902276"/>
            <a:ext cx="1066800" cy="60944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702DE9E-CBFA-4C93-94CE-D69198AEAC2B}"/>
              </a:ext>
            </a:extLst>
          </p:cNvPr>
          <p:cNvSpPr/>
          <p:nvPr/>
        </p:nvSpPr>
        <p:spPr>
          <a:xfrm>
            <a:off x="4772740" y="3820212"/>
            <a:ext cx="777173" cy="60944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59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grpId="1" nodeType="clickEffect">
                                  <p:stCondLst>
                                    <p:cond delay="0"/>
                                  </p:stCondLst>
                                  <p:childTnLst>
                                    <p:set>
                                      <p:cBhvr>
                                        <p:cTn id="12" dur="indefinite"/>
                                        <p:tgtEl>
                                          <p:spTgt spid="22"/>
                                        </p:tgtEl>
                                        <p:attrNameLst>
                                          <p:attrName>style.opacity</p:attrName>
                                        </p:attrNameLst>
                                      </p:cBhvr>
                                      <p:to>
                                        <p:strVal val="0.2"/>
                                      </p:to>
                                    </p:set>
                                    <p:animEffect filter="image" prLst="opacity: 0.2">
                                      <p:cBhvr rctx="IE">
                                        <p:cTn id="13" dur="indefinite"/>
                                        <p:tgtEl>
                                          <p:spTgt spid="22"/>
                                        </p:tgtEl>
                                      </p:cBhvr>
                                    </p:animEffect>
                                  </p:childTnLst>
                                </p:cTn>
                              </p:par>
                              <p:par>
                                <p:cTn id="14" presetID="9" presetClass="emph" presetSubtype="0" grpId="1" nodeType="withEffect">
                                  <p:stCondLst>
                                    <p:cond delay="0"/>
                                  </p:stCondLst>
                                  <p:childTnLst>
                                    <p:set>
                                      <p:cBhvr>
                                        <p:cTn id="15" dur="indefinite"/>
                                        <p:tgtEl>
                                          <p:spTgt spid="33"/>
                                        </p:tgtEl>
                                        <p:attrNameLst>
                                          <p:attrName>style.opacity</p:attrName>
                                        </p:attrNameLst>
                                      </p:cBhvr>
                                      <p:to>
                                        <p:strVal val="0.2"/>
                                      </p:to>
                                    </p:set>
                                    <p:animEffect filter="image" prLst="opacity: 0.2">
                                      <p:cBhvr rctx="IE">
                                        <p:cTn id="16" dur="indefinite"/>
                                        <p:tgtEl>
                                          <p:spTgt spid="33"/>
                                        </p:tgtEl>
                                      </p:cBhvr>
                                    </p:animEffect>
                                  </p:childTnLst>
                                </p:cTn>
                              </p:par>
                              <p:par>
                                <p:cTn id="17" presetID="9" presetClass="emph" presetSubtype="0" nodeType="withEffect">
                                  <p:stCondLst>
                                    <p:cond delay="0"/>
                                  </p:stCondLst>
                                  <p:childTnLst>
                                    <p:set>
                                      <p:cBhvr>
                                        <p:cTn id="18" dur="indefinite"/>
                                        <p:tgtEl>
                                          <p:spTgt spid="4"/>
                                        </p:tgtEl>
                                        <p:attrNameLst>
                                          <p:attrName>style.opacity</p:attrName>
                                        </p:attrNameLst>
                                      </p:cBhvr>
                                      <p:to>
                                        <p:strVal val="0.2"/>
                                      </p:to>
                                    </p:set>
                                    <p:animEffect filter="image" prLst="opacity: 0.2">
                                      <p:cBhvr rctx="IE">
                                        <p:cTn id="19" dur="indefinite"/>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0" nodeType="clickEffect">
                                  <p:stCondLst>
                                    <p:cond delay="0"/>
                                  </p:stCondLst>
                                  <p:childTnLst>
                                    <p:set>
                                      <p:cBhvr>
                                        <p:cTn id="23" dur="indefinite"/>
                                        <p:tgtEl>
                                          <p:spTgt spid="22"/>
                                        </p:tgtEl>
                                        <p:attrNameLst>
                                          <p:attrName>style.opacity</p:attrName>
                                        </p:attrNameLst>
                                      </p:cBhvr>
                                      <p:to>
                                        <p:strVal val="1"/>
                                      </p:to>
                                    </p:set>
                                    <p:animEffect filter="image" prLst="opacity: 1">
                                      <p:cBhvr rctx="IE">
                                        <p:cTn id="24" dur="indefinite"/>
                                        <p:tgtEl>
                                          <p:spTgt spid="22"/>
                                        </p:tgtEl>
                                      </p:cBhvr>
                                    </p:animEffect>
                                  </p:childTnLst>
                                </p:cTn>
                              </p:par>
                              <p:par>
                                <p:cTn id="25" presetID="9" presetClass="emph" presetSubtype="0" grpId="0" nodeType="withEffect">
                                  <p:stCondLst>
                                    <p:cond delay="0"/>
                                  </p:stCondLst>
                                  <p:childTnLst>
                                    <p:set>
                                      <p:cBhvr>
                                        <p:cTn id="26" dur="indefinite"/>
                                        <p:tgtEl>
                                          <p:spTgt spid="33"/>
                                        </p:tgtEl>
                                        <p:attrNameLst>
                                          <p:attrName>style.opacity</p:attrName>
                                        </p:attrNameLst>
                                      </p:cBhvr>
                                      <p:to>
                                        <p:strVal val="1"/>
                                      </p:to>
                                    </p:set>
                                    <p:animEffect filter="image" prLst="opacity: 1">
                                      <p:cBhvr rctx="IE">
                                        <p:cTn id="27" dur="indefinite"/>
                                        <p:tgtEl>
                                          <p:spTgt spid="33"/>
                                        </p:tgtEl>
                                      </p:cBhvr>
                                    </p:animEffect>
                                  </p:childTnLst>
                                </p:cTn>
                              </p:par>
                              <p:par>
                                <p:cTn id="28" presetID="15" presetClass="emph" presetSubtype="0" grpId="2" nodeType="withEffect">
                                  <p:stCondLst>
                                    <p:cond delay="0"/>
                                  </p:stCondLst>
                                  <p:childTnLst>
                                    <p:set>
                                      <p:cBhvr override="childStyle">
                                        <p:cTn id="29" dur="indefinite"/>
                                        <p:tgtEl>
                                          <p:spTgt spid="22"/>
                                        </p:tgtEl>
                                        <p:attrNameLst>
                                          <p:attrName>style.fontWeight</p:attrName>
                                        </p:attrNameLst>
                                      </p:cBhvr>
                                      <p:to>
                                        <p:strVal val="bold"/>
                                      </p:to>
                                    </p:set>
                                  </p:childTnLst>
                                </p:cTn>
                              </p:par>
                              <p:par>
                                <p:cTn id="30" presetID="15" presetClass="emph" presetSubtype="0" grpId="2" nodeType="withEffect">
                                  <p:stCondLst>
                                    <p:cond delay="0"/>
                                  </p:stCondLst>
                                  <p:childTnLst>
                                    <p:set>
                                      <p:cBhvr override="childStyle">
                                        <p:cTn id="31" dur="indefinite"/>
                                        <p:tgtEl>
                                          <p:spTgt spid="33"/>
                                        </p:tgtEl>
                                        <p:attrNameLst>
                                          <p:attrName>style.fontWeight</p:attrName>
                                        </p:attrNameLst>
                                      </p:cBhvr>
                                      <p:to>
                                        <p:strVal val="bold"/>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48"/>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4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53"/>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5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55"/>
                                        </p:tgtEl>
                                        <p:attrNameLst>
                                          <p:attrName>style.visibility</p:attrName>
                                        </p:attrNameLst>
                                      </p:cBhvr>
                                      <p:to>
                                        <p:strVal val="hidden"/>
                                      </p:to>
                                    </p:set>
                                  </p:childTnLst>
                                </p:cTn>
                              </p:par>
                              <p:par>
                                <p:cTn id="58" presetID="1" presetClass="entr" presetSubtype="0" fill="hold" grpId="2" nodeType="withEffect">
                                  <p:stCondLst>
                                    <p:cond delay="0"/>
                                  </p:stCondLst>
                                  <p:childTnLst>
                                    <p:set>
                                      <p:cBhvr>
                                        <p:cTn id="59" dur="1" fill="hold">
                                          <p:stCondLst>
                                            <p:cond delay="0"/>
                                          </p:stCondLst>
                                        </p:cTn>
                                        <p:tgtEl>
                                          <p:spTgt spid="4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3" nodeType="clickEffect">
                                  <p:stCondLst>
                                    <p:cond delay="0"/>
                                  </p:stCondLst>
                                  <p:childTnLst>
                                    <p:set>
                                      <p:cBhvr>
                                        <p:cTn id="65" dur="1" fill="hold">
                                          <p:stCondLst>
                                            <p:cond delay="0"/>
                                          </p:stCondLst>
                                        </p:cTn>
                                        <p:tgtEl>
                                          <p:spTgt spid="48"/>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2"/>
                                        </p:tgtEl>
                                        <p:attrNameLst>
                                          <p:attrName>style.visibility</p:attrName>
                                        </p:attrNameLst>
                                      </p:cBhvr>
                                      <p:to>
                                        <p:strVal val="hidden"/>
                                      </p:to>
                                    </p:set>
                                  </p:childTnLst>
                                </p:cTn>
                              </p:par>
                              <p:par>
                                <p:cTn id="68" presetID="1" presetClass="entr" presetSubtype="0" fill="hold" grpId="2" nodeType="withEffect">
                                  <p:stCondLst>
                                    <p:cond delay="0"/>
                                  </p:stCondLst>
                                  <p:childTnLst>
                                    <p:set>
                                      <p:cBhvr>
                                        <p:cTn id="69" dur="1" fill="hold">
                                          <p:stCondLst>
                                            <p:cond delay="0"/>
                                          </p:stCondLst>
                                        </p:cTn>
                                        <p:tgtEl>
                                          <p:spTgt spid="49"/>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53"/>
                                        </p:tgtEl>
                                        <p:attrNameLst>
                                          <p:attrName>style.visibility</p:attrName>
                                        </p:attrNameLst>
                                      </p:cBhvr>
                                      <p:to>
                                        <p:strVal val="visible"/>
                                      </p:to>
                                    </p:set>
                                  </p:childTnLst>
                                </p:cTn>
                              </p:par>
                              <p:par>
                                <p:cTn id="72" presetID="1" presetClass="entr" presetSubtype="0" fill="hold" grpId="2" nodeType="withEffect">
                                  <p:stCondLst>
                                    <p:cond delay="0"/>
                                  </p:stCondLst>
                                  <p:childTnLst>
                                    <p:set>
                                      <p:cBhvr>
                                        <p:cTn id="73" dur="1" fill="hold">
                                          <p:stCondLst>
                                            <p:cond delay="0"/>
                                          </p:stCondLst>
                                        </p:cTn>
                                        <p:tgtEl>
                                          <p:spTgt spid="5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47"/>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4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46"/>
                                        </p:tgtEl>
                                        <p:attrNameLst>
                                          <p:attrName>style.visibility</p:attrName>
                                        </p:attrNameLst>
                                      </p:cBhvr>
                                      <p:to>
                                        <p:strVal val="hidden"/>
                                      </p:to>
                                    </p:set>
                                  </p:childTnLst>
                                </p:cTn>
                              </p:par>
                              <p:par>
                                <p:cTn id="94" presetID="1" presetClass="exit" presetSubtype="0" fill="hold" grpId="3" nodeType="withEffect">
                                  <p:stCondLst>
                                    <p:cond delay="0"/>
                                  </p:stCondLst>
                                  <p:childTnLst>
                                    <p:set>
                                      <p:cBhvr>
                                        <p:cTn id="95" dur="1" fill="hold">
                                          <p:stCondLst>
                                            <p:cond delay="0"/>
                                          </p:stCondLst>
                                        </p:cTn>
                                        <p:tgtEl>
                                          <p:spTgt spid="49"/>
                                        </p:tgtEl>
                                        <p:attrNameLst>
                                          <p:attrName>style.visibility</p:attrName>
                                        </p:attrNameLst>
                                      </p:cBhvr>
                                      <p:to>
                                        <p:strVal val="hidden"/>
                                      </p:to>
                                    </p:set>
                                  </p:childTnLst>
                                </p:cTn>
                              </p:par>
                              <p:par>
                                <p:cTn id="96" presetID="1" presetClass="exit" presetSubtype="0" fill="hold" grpId="3" nodeType="withEffect">
                                  <p:stCondLst>
                                    <p:cond delay="0"/>
                                  </p:stCondLst>
                                  <p:childTnLst>
                                    <p:set>
                                      <p:cBhvr>
                                        <p:cTn id="97" dur="1" fill="hold">
                                          <p:stCondLst>
                                            <p:cond delay="0"/>
                                          </p:stCondLst>
                                        </p:cTn>
                                        <p:tgtEl>
                                          <p:spTgt spid="53"/>
                                        </p:tgtEl>
                                        <p:attrNameLst>
                                          <p:attrName>style.visibility</p:attrName>
                                        </p:attrNameLst>
                                      </p:cBhvr>
                                      <p:to>
                                        <p:strVal val="hidden"/>
                                      </p:to>
                                    </p:set>
                                  </p:childTnLst>
                                </p:cTn>
                              </p:par>
                              <p:par>
                                <p:cTn id="98" presetID="1" presetClass="exit" presetSubtype="0" fill="hold" grpId="3" nodeType="withEffect">
                                  <p:stCondLst>
                                    <p:cond delay="0"/>
                                  </p:stCondLst>
                                  <p:childTnLst>
                                    <p:set>
                                      <p:cBhvr>
                                        <p:cTn id="99" dur="1" fill="hold">
                                          <p:stCondLst>
                                            <p:cond delay="0"/>
                                          </p:stCondLst>
                                        </p:cTn>
                                        <p:tgtEl>
                                          <p:spTgt spid="54"/>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55"/>
                                        </p:tgtEl>
                                        <p:attrNameLst>
                                          <p:attrName>style.visibility</p:attrName>
                                        </p:attrNameLst>
                                      </p:cBhvr>
                                      <p:to>
                                        <p:strVal val="hidden"/>
                                      </p:to>
                                    </p:set>
                                  </p:childTnLst>
                                </p:cTn>
                              </p:par>
                              <p:par>
                                <p:cTn id="102" presetID="1" presetClass="entr" presetSubtype="0" fill="hold" grpId="4" nodeType="withEffect">
                                  <p:stCondLst>
                                    <p:cond delay="0"/>
                                  </p:stCondLst>
                                  <p:childTnLst>
                                    <p:set>
                                      <p:cBhvr>
                                        <p:cTn id="103" dur="1" fill="hold">
                                          <p:stCondLst>
                                            <p:cond delay="0"/>
                                          </p:stCondLst>
                                        </p:cTn>
                                        <p:tgtEl>
                                          <p:spTgt spid="48"/>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2"/>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12"/>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46"/>
                                        </p:tgtEl>
                                        <p:attrNameLst>
                                          <p:attrName>style.visibility</p:attrName>
                                        </p:attrNameLst>
                                      </p:cBhvr>
                                      <p:to>
                                        <p:strVal val="visible"/>
                                      </p:to>
                                    </p:set>
                                  </p:childTnLst>
                                </p:cTn>
                              </p:par>
                              <p:par>
                                <p:cTn id="114" presetID="1" presetClass="exit" presetSubtype="0" fill="hold" grpId="5" nodeType="withEffect">
                                  <p:stCondLst>
                                    <p:cond delay="0"/>
                                  </p:stCondLst>
                                  <p:childTnLst>
                                    <p:set>
                                      <p:cBhvr>
                                        <p:cTn id="115" dur="1" fill="hold">
                                          <p:stCondLst>
                                            <p:cond delay="0"/>
                                          </p:stCondLst>
                                        </p:cTn>
                                        <p:tgtEl>
                                          <p:spTgt spid="48"/>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
                                        </p:tgtEl>
                                        <p:attrNameLst>
                                          <p:attrName>style.visibility</p:attrName>
                                        </p:attrNameLst>
                                      </p:cBhvr>
                                      <p:to>
                                        <p:strVal val="hidden"/>
                                      </p:to>
                                    </p:set>
                                  </p:childTnLst>
                                </p:cTn>
                              </p:par>
                              <p:par>
                                <p:cTn id="118" presetID="1" presetClass="entr" presetSubtype="0" fill="hold" grpId="4" nodeType="withEffect">
                                  <p:stCondLst>
                                    <p:cond delay="0"/>
                                  </p:stCondLst>
                                  <p:childTnLst>
                                    <p:set>
                                      <p:cBhvr>
                                        <p:cTn id="119" dur="1" fill="hold">
                                          <p:stCondLst>
                                            <p:cond delay="0"/>
                                          </p:stCondLst>
                                        </p:cTn>
                                        <p:tgtEl>
                                          <p:spTgt spid="49"/>
                                        </p:tgtEl>
                                        <p:attrNameLst>
                                          <p:attrName>style.visibility</p:attrName>
                                        </p:attrNameLst>
                                      </p:cBhvr>
                                      <p:to>
                                        <p:strVal val="visible"/>
                                      </p:to>
                                    </p:set>
                                  </p:childTnLst>
                                </p:cTn>
                              </p:par>
                              <p:par>
                                <p:cTn id="120" presetID="1" presetClass="entr" presetSubtype="0" fill="hold" grpId="4" nodeType="withEffect">
                                  <p:stCondLst>
                                    <p:cond delay="0"/>
                                  </p:stCondLst>
                                  <p:childTnLst>
                                    <p:set>
                                      <p:cBhvr>
                                        <p:cTn id="121" dur="1" fill="hold">
                                          <p:stCondLst>
                                            <p:cond delay="0"/>
                                          </p:stCondLst>
                                        </p:cTn>
                                        <p:tgtEl>
                                          <p:spTgt spid="53"/>
                                        </p:tgtEl>
                                        <p:attrNameLst>
                                          <p:attrName>style.visibility</p:attrName>
                                        </p:attrNameLst>
                                      </p:cBhvr>
                                      <p:to>
                                        <p:strVal val="visible"/>
                                      </p:to>
                                    </p:set>
                                  </p:childTnLst>
                                </p:cTn>
                              </p:par>
                              <p:par>
                                <p:cTn id="122" presetID="1" presetClass="entr" presetSubtype="0" fill="hold" grpId="4" nodeType="withEffect">
                                  <p:stCondLst>
                                    <p:cond delay="0"/>
                                  </p:stCondLst>
                                  <p:childTnLst>
                                    <p:set>
                                      <p:cBhvr>
                                        <p:cTn id="123" dur="1" fill="hold">
                                          <p:stCondLst>
                                            <p:cond delay="0"/>
                                          </p:stCondLst>
                                        </p:cTn>
                                        <p:tgtEl>
                                          <p:spTgt spid="54"/>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55"/>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46"/>
                                        </p:tgtEl>
                                        <p:attrNameLst>
                                          <p:attrName>style.visibility</p:attrName>
                                        </p:attrNameLst>
                                      </p:cBhvr>
                                      <p:to>
                                        <p:strVal val="hidden"/>
                                      </p:to>
                                    </p:set>
                                  </p:childTnLst>
                                </p:cTn>
                              </p:par>
                              <p:par>
                                <p:cTn id="130" presetID="1" presetClass="entr" presetSubtype="0" fill="hold" nodeType="withEffect">
                                  <p:stCondLst>
                                    <p:cond delay="0"/>
                                  </p:stCondLst>
                                  <p:childTnLst>
                                    <p:set>
                                      <p:cBhvr>
                                        <p:cTn id="131" dur="1" fill="hold">
                                          <p:stCondLst>
                                            <p:cond delay="0"/>
                                          </p:stCondLst>
                                        </p:cTn>
                                        <p:tgtEl>
                                          <p:spTgt spid="45"/>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xit" presetSubtype="0" fill="hold" nodeType="clickEffect">
                                  <p:stCondLst>
                                    <p:cond delay="0"/>
                                  </p:stCondLst>
                                  <p:childTnLst>
                                    <p:set>
                                      <p:cBhvr>
                                        <p:cTn id="135" dur="1" fill="hold">
                                          <p:stCondLst>
                                            <p:cond delay="0"/>
                                          </p:stCondLst>
                                        </p:cTn>
                                        <p:tgtEl>
                                          <p:spTgt spid="45"/>
                                        </p:tgtEl>
                                        <p:attrNameLst>
                                          <p:attrName>style.visibility</p:attrName>
                                        </p:attrNameLst>
                                      </p:cBhvr>
                                      <p:to>
                                        <p:strVal val="hidden"/>
                                      </p:to>
                                    </p:set>
                                  </p:childTnLst>
                                </p:cTn>
                              </p:par>
                              <p:par>
                                <p:cTn id="136" presetID="1" presetClass="entr" presetSubtype="0" fill="hold" nodeType="withEffect">
                                  <p:stCondLst>
                                    <p:cond delay="0"/>
                                  </p:stCondLst>
                                  <p:childTnLst>
                                    <p:set>
                                      <p:cBhvr>
                                        <p:cTn id="137" dur="1" fill="hold">
                                          <p:stCondLst>
                                            <p:cond delay="0"/>
                                          </p:stCondLst>
                                        </p:cTn>
                                        <p:tgtEl>
                                          <p:spTgt spid="44"/>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44"/>
                                        </p:tgtEl>
                                        <p:attrNameLst>
                                          <p:attrName>style.visibility</p:attrName>
                                        </p:attrNameLst>
                                      </p:cBhvr>
                                      <p:to>
                                        <p:strVal val="hidden"/>
                                      </p:to>
                                    </p:set>
                                  </p:childTnLst>
                                </p:cTn>
                              </p:par>
                              <p:par>
                                <p:cTn id="142" presetID="1" presetClass="entr" presetSubtype="0" fill="hold" nodeType="withEffect">
                                  <p:stCondLst>
                                    <p:cond delay="0"/>
                                  </p:stCondLst>
                                  <p:childTnLst>
                                    <p:set>
                                      <p:cBhvr>
                                        <p:cTn id="143" dur="1" fill="hold">
                                          <p:stCondLst>
                                            <p:cond delay="0"/>
                                          </p:stCondLst>
                                        </p:cTn>
                                        <p:tgtEl>
                                          <p:spTgt spid="40"/>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56"/>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57"/>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58"/>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49" grpId="2"/>
      <p:bldP spid="49" grpId="3"/>
      <p:bldP spid="49" grpId="4"/>
      <p:bldP spid="39" grpId="0"/>
      <p:bldP spid="22" grpId="0"/>
      <p:bldP spid="22" grpId="1"/>
      <p:bldP spid="22" grpId="2"/>
      <p:bldP spid="33" grpId="0"/>
      <p:bldP spid="33" grpId="1"/>
      <p:bldP spid="33" grpId="2"/>
      <p:bldP spid="53" grpId="0"/>
      <p:bldP spid="53" grpId="1"/>
      <p:bldP spid="53" grpId="2"/>
      <p:bldP spid="53" grpId="3"/>
      <p:bldP spid="53" grpId="4"/>
      <p:bldP spid="54" grpId="0"/>
      <p:bldP spid="54" grpId="1"/>
      <p:bldP spid="54" grpId="2"/>
      <p:bldP spid="54" grpId="3"/>
      <p:bldP spid="54" grpId="4"/>
      <p:bldP spid="48" grpId="0"/>
      <p:bldP spid="48" grpId="1"/>
      <p:bldP spid="48" grpId="2"/>
      <p:bldP spid="48" grpId="3"/>
      <p:bldP spid="48" grpId="4"/>
      <p:bldP spid="48" grpId="5"/>
      <p:bldP spid="56" grpId="0"/>
      <p:bldP spid="57" grpId="0" animBg="1"/>
      <p:bldP spid="20" grpId="0" animBg="1"/>
      <p:bldP spid="5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 Box 4"/>
          <p:cNvSpPr txBox="1">
            <a:spLocks noChangeArrowheads="1"/>
          </p:cNvSpPr>
          <p:nvPr/>
        </p:nvSpPr>
        <p:spPr bwMode="auto">
          <a:xfrm>
            <a:off x="307412" y="891978"/>
            <a:ext cx="65149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1.66 seconds to </a:t>
            </a:r>
            <a:r>
              <a:rPr lang="en-US" sz="3200" dirty="0">
                <a:cs typeface="Times New Roman" panose="02020603050405020304" pitchFamily="18" charset="0"/>
              </a:rPr>
              <a:t>microseconds</a:t>
            </a: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2" name="Group 1">
            <a:extLst>
              <a:ext uri="{FF2B5EF4-FFF2-40B4-BE49-F238E27FC236}">
                <a16:creationId xmlns:a16="http://schemas.microsoft.com/office/drawing/2014/main" id="{699DB9C4-10A9-475A-BD4C-2B43C548D389}"/>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0" name="Text Box 4"/>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smaller unit, so answer should be larger than original value</a:t>
            </a:r>
          </a:p>
        </p:txBody>
      </p:sp>
    </p:spTree>
    <p:extLst>
      <p:ext uri="{BB962C8B-B14F-4D97-AF65-F5344CB8AC3E}">
        <p14:creationId xmlns:p14="http://schemas.microsoft.com/office/powerpoint/2010/main" val="35858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 Box 4"/>
          <p:cNvSpPr txBox="1">
            <a:spLocks noChangeArrowheads="1"/>
          </p:cNvSpPr>
          <p:nvPr/>
        </p:nvSpPr>
        <p:spPr bwMode="auto">
          <a:xfrm>
            <a:off x="307412" y="898548"/>
            <a:ext cx="66688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4.2533x10</a:t>
            </a:r>
            <a:r>
              <a:rPr lang="en-US" sz="3200" baseline="30000" dirty="0"/>
              <a:t>–2</a:t>
            </a:r>
            <a:r>
              <a:rPr lang="en-US" sz="3200" dirty="0"/>
              <a:t> milliliters to liters</a:t>
            </a: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12" name="Group 11">
            <a:extLst>
              <a:ext uri="{FF2B5EF4-FFF2-40B4-BE49-F238E27FC236}">
                <a16:creationId xmlns:a16="http://schemas.microsoft.com/office/drawing/2014/main" id="{ACA23394-673E-458B-ABC1-F3945D502E64}"/>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0" name="Text Box 4">
            <a:extLst>
              <a:ext uri="{FF2B5EF4-FFF2-40B4-BE49-F238E27FC236}">
                <a16:creationId xmlns:a16="http://schemas.microsoft.com/office/drawing/2014/main" id="{B253D045-A5CE-4EA0-8B99-96F3B3739270}"/>
              </a:ext>
            </a:extLst>
          </p:cNvPr>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larger unit, so answer should be smaller than original value</a:t>
            </a:r>
          </a:p>
        </p:txBody>
      </p:sp>
    </p:spTree>
    <p:extLst>
      <p:ext uri="{BB962C8B-B14F-4D97-AF65-F5344CB8AC3E}">
        <p14:creationId xmlns:p14="http://schemas.microsoft.com/office/powerpoint/2010/main" val="34884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 Box 4"/>
          <p:cNvSpPr txBox="1">
            <a:spLocks noChangeArrowheads="1"/>
          </p:cNvSpPr>
          <p:nvPr/>
        </p:nvSpPr>
        <p:spPr bwMode="auto">
          <a:xfrm>
            <a:off x="307412" y="894305"/>
            <a:ext cx="6808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5.234x10</a:t>
            </a:r>
            <a:r>
              <a:rPr lang="en-US" sz="3200" baseline="30000" dirty="0"/>
              <a:t>8</a:t>
            </a:r>
            <a:r>
              <a:rPr lang="en-US" sz="3200" dirty="0"/>
              <a:t> grams to megagrams</a:t>
            </a: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2" name="Group 1">
            <a:extLst>
              <a:ext uri="{FF2B5EF4-FFF2-40B4-BE49-F238E27FC236}">
                <a16:creationId xmlns:a16="http://schemas.microsoft.com/office/drawing/2014/main" id="{CCC9CA4E-6320-465D-93A2-E7D39A817656}"/>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1" name="Text Box 4">
            <a:extLst>
              <a:ext uri="{FF2B5EF4-FFF2-40B4-BE49-F238E27FC236}">
                <a16:creationId xmlns:a16="http://schemas.microsoft.com/office/drawing/2014/main" id="{3A6CB5BA-F8FB-4EC4-BE7D-F804966A911B}"/>
              </a:ext>
            </a:extLst>
          </p:cNvPr>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larger unit, so answer should be smaller than original value</a:t>
            </a:r>
          </a:p>
        </p:txBody>
      </p:sp>
    </p:spTree>
    <p:extLst>
      <p:ext uri="{BB962C8B-B14F-4D97-AF65-F5344CB8AC3E}">
        <p14:creationId xmlns:p14="http://schemas.microsoft.com/office/powerpoint/2010/main" val="428288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 Box 4"/>
          <p:cNvSpPr txBox="1">
            <a:spLocks noChangeArrowheads="1"/>
          </p:cNvSpPr>
          <p:nvPr/>
        </p:nvSpPr>
        <p:spPr bwMode="auto">
          <a:xfrm>
            <a:off x="307412" y="902276"/>
            <a:ext cx="61478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 0.985 meters to centimeters</a:t>
            </a: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4" name="Group 3">
            <a:extLst>
              <a:ext uri="{FF2B5EF4-FFF2-40B4-BE49-F238E27FC236}">
                <a16:creationId xmlns:a16="http://schemas.microsoft.com/office/drawing/2014/main" id="{47E6778E-7477-48A1-AAF5-CB63C6876B71}"/>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6" name="Text Box 4">
            <a:extLst>
              <a:ext uri="{FF2B5EF4-FFF2-40B4-BE49-F238E27FC236}">
                <a16:creationId xmlns:a16="http://schemas.microsoft.com/office/drawing/2014/main" id="{FE8B1B6C-235F-49E7-BD6D-7C42DAC6A557}"/>
              </a:ext>
            </a:extLst>
          </p:cNvPr>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smaller unit, so answer should be larger than original value</a:t>
            </a:r>
          </a:p>
        </p:txBody>
      </p:sp>
    </p:spTree>
    <p:extLst>
      <p:ext uri="{BB962C8B-B14F-4D97-AF65-F5344CB8AC3E}">
        <p14:creationId xmlns:p14="http://schemas.microsoft.com/office/powerpoint/2010/main" val="7204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Text Box 3"/>
          <p:cNvSpPr txBox="1">
            <a:spLocks noChangeArrowheads="1"/>
          </p:cNvSpPr>
          <p:nvPr/>
        </p:nvSpPr>
        <p:spPr bwMode="auto">
          <a:xfrm>
            <a:off x="152400" y="762000"/>
            <a:ext cx="1188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a:t>When converting from one prefixed unit to another </a:t>
            </a:r>
            <a:r>
              <a:rPr lang="en-US" sz="3200" b="1" u="sng" dirty="0"/>
              <a:t>always</a:t>
            </a:r>
            <a:r>
              <a:rPr lang="en-US" sz="3200" dirty="0"/>
              <a:t> convert to the </a:t>
            </a:r>
            <a:r>
              <a:rPr lang="en-US" sz="3200" b="1" u="sng" dirty="0"/>
              <a:t>base</a:t>
            </a:r>
            <a:r>
              <a:rPr lang="en-US" sz="3200" dirty="0"/>
              <a:t> unit first!</a:t>
            </a:r>
          </a:p>
        </p:txBody>
      </p:sp>
      <p:sp>
        <p:nvSpPr>
          <p:cNvPr id="411652" name="Text Box 4"/>
          <p:cNvSpPr txBox="1">
            <a:spLocks noChangeArrowheads="1"/>
          </p:cNvSpPr>
          <p:nvPr/>
        </p:nvSpPr>
        <p:spPr bwMode="auto">
          <a:xfrm>
            <a:off x="2419194" y="1906370"/>
            <a:ext cx="71833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converting from picometers to centimeter?</a:t>
            </a:r>
          </a:p>
        </p:txBody>
      </p:sp>
      <p:sp>
        <p:nvSpPr>
          <p:cNvPr id="23"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sp>
        <p:nvSpPr>
          <p:cNvPr id="22" name="Text Box 13"/>
          <p:cNvSpPr txBox="1">
            <a:spLocks noChangeArrowheads="1"/>
          </p:cNvSpPr>
          <p:nvPr/>
        </p:nvSpPr>
        <p:spPr bwMode="auto">
          <a:xfrm>
            <a:off x="4724400" y="3492280"/>
            <a:ext cx="1473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good idea:</a:t>
            </a:r>
          </a:p>
        </p:txBody>
      </p:sp>
      <p:sp>
        <p:nvSpPr>
          <p:cNvPr id="24" name="Text Box 13"/>
          <p:cNvSpPr txBox="1">
            <a:spLocks noChangeArrowheads="1"/>
          </p:cNvSpPr>
          <p:nvPr/>
        </p:nvSpPr>
        <p:spPr bwMode="auto">
          <a:xfrm>
            <a:off x="4724400" y="2760880"/>
            <a:ext cx="13019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bad idea:</a:t>
            </a:r>
          </a:p>
        </p:txBody>
      </p:sp>
      <p:sp>
        <p:nvSpPr>
          <p:cNvPr id="26" name="Text Box 13"/>
          <p:cNvSpPr txBox="1">
            <a:spLocks noChangeArrowheads="1"/>
          </p:cNvSpPr>
          <p:nvPr/>
        </p:nvSpPr>
        <p:spPr bwMode="auto">
          <a:xfrm>
            <a:off x="4724400" y="2760880"/>
            <a:ext cx="2002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bad idea:    pm</a:t>
            </a:r>
          </a:p>
        </p:txBody>
      </p:sp>
      <p:sp>
        <p:nvSpPr>
          <p:cNvPr id="27" name="Text Box 13"/>
          <p:cNvSpPr txBox="1">
            <a:spLocks noChangeArrowheads="1"/>
          </p:cNvSpPr>
          <p:nvPr/>
        </p:nvSpPr>
        <p:spPr bwMode="auto">
          <a:xfrm>
            <a:off x="4724400" y="2760880"/>
            <a:ext cx="28328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bad idea:    pm </a:t>
            </a:r>
            <a:r>
              <a:rPr lang="en-US" sz="2400" dirty="0">
                <a:sym typeface="Wingdings" pitchFamily="2" charset="2"/>
              </a:rPr>
              <a:t> cm</a:t>
            </a:r>
            <a:endParaRPr lang="en-US" sz="2400" dirty="0"/>
          </a:p>
        </p:txBody>
      </p:sp>
      <p:sp>
        <p:nvSpPr>
          <p:cNvPr id="28" name="Text Box 13"/>
          <p:cNvSpPr txBox="1">
            <a:spLocks noChangeArrowheads="1"/>
          </p:cNvSpPr>
          <p:nvPr/>
        </p:nvSpPr>
        <p:spPr bwMode="auto">
          <a:xfrm>
            <a:off x="4724400" y="2760880"/>
            <a:ext cx="3918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bad idea:    pm </a:t>
            </a:r>
            <a:r>
              <a:rPr lang="en-US" sz="2400" dirty="0">
                <a:sym typeface="Wingdings" pitchFamily="2" charset="2"/>
              </a:rPr>
              <a:t> cm  (1 step)</a:t>
            </a:r>
            <a:endParaRPr lang="en-US" sz="2400" dirty="0"/>
          </a:p>
        </p:txBody>
      </p:sp>
      <p:sp>
        <p:nvSpPr>
          <p:cNvPr id="29" name="Text Box 13"/>
          <p:cNvSpPr txBox="1">
            <a:spLocks noChangeArrowheads="1"/>
          </p:cNvSpPr>
          <p:nvPr/>
        </p:nvSpPr>
        <p:spPr bwMode="auto">
          <a:xfrm>
            <a:off x="4724400" y="3492280"/>
            <a:ext cx="21739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good idea:    pm</a:t>
            </a:r>
          </a:p>
        </p:txBody>
      </p:sp>
      <p:sp>
        <p:nvSpPr>
          <p:cNvPr id="30" name="Text Box 13"/>
          <p:cNvSpPr txBox="1">
            <a:spLocks noChangeArrowheads="1"/>
          </p:cNvSpPr>
          <p:nvPr/>
        </p:nvSpPr>
        <p:spPr bwMode="auto">
          <a:xfrm>
            <a:off x="4724400" y="3492280"/>
            <a:ext cx="28680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good idea:    pm </a:t>
            </a:r>
            <a:r>
              <a:rPr lang="en-US" sz="2400" dirty="0">
                <a:sym typeface="Wingdings" pitchFamily="2" charset="2"/>
              </a:rPr>
              <a:t> m</a:t>
            </a:r>
            <a:endParaRPr lang="en-US" sz="2400" dirty="0"/>
          </a:p>
        </p:txBody>
      </p:sp>
      <p:sp>
        <p:nvSpPr>
          <p:cNvPr id="31" name="Text Box 13"/>
          <p:cNvSpPr txBox="1">
            <a:spLocks noChangeArrowheads="1"/>
          </p:cNvSpPr>
          <p:nvPr/>
        </p:nvSpPr>
        <p:spPr bwMode="auto">
          <a:xfrm>
            <a:off x="4724400" y="3492280"/>
            <a:ext cx="3698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good idea:    pm </a:t>
            </a:r>
            <a:r>
              <a:rPr lang="en-US" sz="2400" dirty="0">
                <a:sym typeface="Wingdings" pitchFamily="2" charset="2"/>
              </a:rPr>
              <a:t> m  cm</a:t>
            </a:r>
            <a:endParaRPr lang="en-US" sz="2400" dirty="0"/>
          </a:p>
        </p:txBody>
      </p:sp>
      <p:sp>
        <p:nvSpPr>
          <p:cNvPr id="32" name="Text Box 13"/>
          <p:cNvSpPr txBox="1">
            <a:spLocks noChangeArrowheads="1"/>
          </p:cNvSpPr>
          <p:nvPr/>
        </p:nvSpPr>
        <p:spPr bwMode="auto">
          <a:xfrm>
            <a:off x="4724400" y="3492280"/>
            <a:ext cx="49039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good idea:    pm </a:t>
            </a:r>
            <a:r>
              <a:rPr lang="en-US" sz="2400" dirty="0">
                <a:sym typeface="Wingdings" pitchFamily="2" charset="2"/>
              </a:rPr>
              <a:t> m  cm  (2 steps)</a:t>
            </a:r>
            <a:endParaRPr lang="en-US" sz="2400" dirty="0"/>
          </a:p>
        </p:txBody>
      </p:sp>
      <p:sp>
        <p:nvSpPr>
          <p:cNvPr id="33" name="Text Box 4"/>
          <p:cNvSpPr txBox="1">
            <a:spLocks noChangeArrowheads="1"/>
          </p:cNvSpPr>
          <p:nvPr/>
        </p:nvSpPr>
        <p:spPr bwMode="auto">
          <a:xfrm>
            <a:off x="2419194" y="4419600"/>
            <a:ext cx="70679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converting from kilograms to milligrams?</a:t>
            </a:r>
          </a:p>
        </p:txBody>
      </p:sp>
      <p:sp>
        <p:nvSpPr>
          <p:cNvPr id="43" name="Text Box 13"/>
          <p:cNvSpPr txBox="1">
            <a:spLocks noChangeArrowheads="1"/>
          </p:cNvSpPr>
          <p:nvPr/>
        </p:nvSpPr>
        <p:spPr bwMode="auto">
          <a:xfrm>
            <a:off x="4724400" y="6019800"/>
            <a:ext cx="1473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good idea:</a:t>
            </a:r>
          </a:p>
        </p:txBody>
      </p:sp>
      <p:sp>
        <p:nvSpPr>
          <p:cNvPr id="44" name="Text Box 13"/>
          <p:cNvSpPr txBox="1">
            <a:spLocks noChangeArrowheads="1"/>
          </p:cNvSpPr>
          <p:nvPr/>
        </p:nvSpPr>
        <p:spPr bwMode="auto">
          <a:xfrm>
            <a:off x="4724400" y="5281255"/>
            <a:ext cx="13019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bad idea:</a:t>
            </a:r>
          </a:p>
        </p:txBody>
      </p:sp>
      <p:sp>
        <p:nvSpPr>
          <p:cNvPr id="45" name="Text Box 13"/>
          <p:cNvSpPr txBox="1">
            <a:spLocks noChangeArrowheads="1"/>
          </p:cNvSpPr>
          <p:nvPr/>
        </p:nvSpPr>
        <p:spPr bwMode="auto">
          <a:xfrm>
            <a:off x="4724400" y="5281255"/>
            <a:ext cx="19175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bad idea:    kg</a:t>
            </a:r>
          </a:p>
        </p:txBody>
      </p:sp>
      <p:sp>
        <p:nvSpPr>
          <p:cNvPr id="46" name="Text Box 13"/>
          <p:cNvSpPr txBox="1">
            <a:spLocks noChangeArrowheads="1"/>
          </p:cNvSpPr>
          <p:nvPr/>
        </p:nvSpPr>
        <p:spPr bwMode="auto">
          <a:xfrm>
            <a:off x="4724400" y="5281255"/>
            <a:ext cx="2765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bad idea:    kg </a:t>
            </a:r>
            <a:r>
              <a:rPr lang="en-US" sz="2400" dirty="0">
                <a:sym typeface="Wingdings" pitchFamily="2" charset="2"/>
              </a:rPr>
              <a:t> mg</a:t>
            </a:r>
            <a:endParaRPr lang="en-US" sz="2400" dirty="0"/>
          </a:p>
        </p:txBody>
      </p:sp>
      <p:sp>
        <p:nvSpPr>
          <p:cNvPr id="47" name="Text Box 13"/>
          <p:cNvSpPr txBox="1">
            <a:spLocks noChangeArrowheads="1"/>
          </p:cNvSpPr>
          <p:nvPr/>
        </p:nvSpPr>
        <p:spPr bwMode="auto">
          <a:xfrm>
            <a:off x="4724400" y="5281255"/>
            <a:ext cx="3833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bad idea:    kg </a:t>
            </a:r>
            <a:r>
              <a:rPr lang="en-US" sz="2400" dirty="0">
                <a:sym typeface="Wingdings" pitchFamily="2" charset="2"/>
              </a:rPr>
              <a:t> mg  (1 step)</a:t>
            </a:r>
            <a:endParaRPr lang="en-US" sz="2400" dirty="0"/>
          </a:p>
        </p:txBody>
      </p:sp>
      <p:sp>
        <p:nvSpPr>
          <p:cNvPr id="48" name="Text Box 13"/>
          <p:cNvSpPr txBox="1">
            <a:spLocks noChangeArrowheads="1"/>
          </p:cNvSpPr>
          <p:nvPr/>
        </p:nvSpPr>
        <p:spPr bwMode="auto">
          <a:xfrm>
            <a:off x="4724400" y="6019800"/>
            <a:ext cx="20890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good idea:    kg</a:t>
            </a:r>
          </a:p>
        </p:txBody>
      </p:sp>
      <p:sp>
        <p:nvSpPr>
          <p:cNvPr id="49" name="Text Box 13"/>
          <p:cNvSpPr txBox="1">
            <a:spLocks noChangeArrowheads="1"/>
          </p:cNvSpPr>
          <p:nvPr/>
        </p:nvSpPr>
        <p:spPr bwMode="auto">
          <a:xfrm>
            <a:off x="4724400" y="6019800"/>
            <a:ext cx="2698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good idea:    kg </a:t>
            </a:r>
            <a:r>
              <a:rPr lang="en-US" sz="2400" dirty="0">
                <a:sym typeface="Wingdings" pitchFamily="2" charset="2"/>
              </a:rPr>
              <a:t> g</a:t>
            </a:r>
            <a:endParaRPr lang="en-US" sz="2400" dirty="0"/>
          </a:p>
        </p:txBody>
      </p:sp>
      <p:sp>
        <p:nvSpPr>
          <p:cNvPr id="50" name="Text Box 13"/>
          <p:cNvSpPr txBox="1">
            <a:spLocks noChangeArrowheads="1"/>
          </p:cNvSpPr>
          <p:nvPr/>
        </p:nvSpPr>
        <p:spPr bwMode="auto">
          <a:xfrm>
            <a:off x="4724400" y="6019800"/>
            <a:ext cx="35461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good idea:    kg </a:t>
            </a:r>
            <a:r>
              <a:rPr lang="en-US" sz="2400" dirty="0">
                <a:sym typeface="Wingdings" pitchFamily="2" charset="2"/>
              </a:rPr>
              <a:t> g  mg</a:t>
            </a:r>
            <a:endParaRPr lang="en-US" sz="2400" dirty="0"/>
          </a:p>
        </p:txBody>
      </p:sp>
      <p:sp>
        <p:nvSpPr>
          <p:cNvPr id="51" name="Text Box 13"/>
          <p:cNvSpPr txBox="1">
            <a:spLocks noChangeArrowheads="1"/>
          </p:cNvSpPr>
          <p:nvPr/>
        </p:nvSpPr>
        <p:spPr bwMode="auto">
          <a:xfrm>
            <a:off x="4724400" y="6019800"/>
            <a:ext cx="47516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good idea:    kg </a:t>
            </a:r>
            <a:r>
              <a:rPr lang="en-US" sz="2400" dirty="0">
                <a:sym typeface="Wingdings" pitchFamily="2" charset="2"/>
              </a:rPr>
              <a:t> g  mg  (2 steps)</a:t>
            </a:r>
            <a:endParaRPr lang="en-US" sz="2400" dirty="0"/>
          </a:p>
        </p:txBody>
      </p:sp>
    </p:spTree>
    <p:extLst>
      <p:ext uri="{BB962C8B-B14F-4D97-AF65-F5344CB8AC3E}">
        <p14:creationId xmlns:p14="http://schemas.microsoft.com/office/powerpoint/2010/main" val="253168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4"/>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45"/>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46"/>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3"/>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48"/>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49"/>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50"/>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2" grpId="0"/>
      <p:bldP spid="22" grpId="0"/>
      <p:bldP spid="22" grpId="1"/>
      <p:bldP spid="24" grpId="0"/>
      <p:bldP spid="24" grpId="1"/>
      <p:bldP spid="26" grpId="0"/>
      <p:bldP spid="26" grpId="1"/>
      <p:bldP spid="27" grpId="0"/>
      <p:bldP spid="27" grpId="1"/>
      <p:bldP spid="28" grpId="0"/>
      <p:bldP spid="29" grpId="0"/>
      <p:bldP spid="29" grpId="1"/>
      <p:bldP spid="30" grpId="0"/>
      <p:bldP spid="30" grpId="1"/>
      <p:bldP spid="31" grpId="0"/>
      <p:bldP spid="31" grpId="1"/>
      <p:bldP spid="32" grpId="0"/>
      <p:bldP spid="33" grpId="0"/>
      <p:bldP spid="43" grpId="0"/>
      <p:bldP spid="43" grpId="1"/>
      <p:bldP spid="44" grpId="0"/>
      <p:bldP spid="44" grpId="1"/>
      <p:bldP spid="45" grpId="0"/>
      <p:bldP spid="45" grpId="1"/>
      <p:bldP spid="46" grpId="0"/>
      <p:bldP spid="46" grpId="1"/>
      <p:bldP spid="47" grpId="0"/>
      <p:bldP spid="48" grpId="0"/>
      <p:bldP spid="48" grpId="1"/>
      <p:bldP spid="49" grpId="0"/>
      <p:bldP spid="49" grpId="1"/>
      <p:bldP spid="50" grpId="0"/>
      <p:bldP spid="50" grpId="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p:cNvGraphicFramePr>
            <a:graphicFrameLocks noChangeAspect="1"/>
          </p:cNvGraphicFramePr>
          <p:nvPr>
            <p:extLst>
              <p:ext uri="{D42A27DB-BD31-4B8C-83A1-F6EECF244321}">
                <p14:modId xmlns:p14="http://schemas.microsoft.com/office/powerpoint/2010/main" val="986092861"/>
              </p:ext>
            </p:extLst>
          </p:nvPr>
        </p:nvGraphicFramePr>
        <p:xfrm>
          <a:off x="8140700" y="2400300"/>
          <a:ext cx="1565275" cy="1044575"/>
        </p:xfrm>
        <a:graphic>
          <a:graphicData uri="http://schemas.openxmlformats.org/presentationml/2006/ole">
            <mc:AlternateContent xmlns:mc="http://schemas.openxmlformats.org/markup-compatibility/2006">
              <mc:Choice xmlns:v="urn:schemas-microsoft-com:vml" Requires="v">
                <p:oleObj name="Equation" r:id="rId3" imgW="495000" imgH="330120" progId="Equation.DSMT4">
                  <p:embed/>
                </p:oleObj>
              </mc:Choice>
              <mc:Fallback>
                <p:oleObj name="Equation" r:id="rId3" imgW="495000" imgH="330120" progId="Equation.DSMT4">
                  <p:embed/>
                  <p:pic>
                    <p:nvPicPr>
                      <p:cNvPr id="42" name="Object 41"/>
                      <p:cNvPicPr>
                        <a:picLocks noChangeAspect="1" noChangeArrowheads="1"/>
                      </p:cNvPicPr>
                      <p:nvPr/>
                    </p:nvPicPr>
                    <p:blipFill>
                      <a:blip r:embed="rId4"/>
                      <a:srcRect/>
                      <a:stretch>
                        <a:fillRect/>
                      </a:stretch>
                    </p:blipFill>
                    <p:spPr bwMode="auto">
                      <a:xfrm>
                        <a:off x="8140700" y="2400300"/>
                        <a:ext cx="15652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050110601"/>
              </p:ext>
            </p:extLst>
          </p:nvPr>
        </p:nvGraphicFramePr>
        <p:xfrm>
          <a:off x="8140700" y="2400300"/>
          <a:ext cx="1565275" cy="1044575"/>
        </p:xfrm>
        <a:graphic>
          <a:graphicData uri="http://schemas.openxmlformats.org/presentationml/2006/ole">
            <mc:AlternateContent xmlns:mc="http://schemas.openxmlformats.org/markup-compatibility/2006">
              <mc:Choice xmlns:v="urn:schemas-microsoft-com:vml" Requires="v">
                <p:oleObj name="Equation" r:id="rId5" imgW="495000" imgH="330120" progId="Equation.DSMT4">
                  <p:embed/>
                </p:oleObj>
              </mc:Choice>
              <mc:Fallback>
                <p:oleObj name="Equation" r:id="rId5" imgW="495000" imgH="330120" progId="Equation.DSMT4">
                  <p:embed/>
                  <p:pic>
                    <p:nvPicPr>
                      <p:cNvPr id="41" name="Object 40"/>
                      <p:cNvPicPr>
                        <a:picLocks noChangeAspect="1" noChangeArrowheads="1"/>
                      </p:cNvPicPr>
                      <p:nvPr/>
                    </p:nvPicPr>
                    <p:blipFill>
                      <a:blip r:embed="rId6"/>
                      <a:srcRect/>
                      <a:stretch>
                        <a:fillRect/>
                      </a:stretch>
                    </p:blipFill>
                    <p:spPr bwMode="auto">
                      <a:xfrm>
                        <a:off x="8140700" y="2400300"/>
                        <a:ext cx="15652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2453473015"/>
              </p:ext>
            </p:extLst>
          </p:nvPr>
        </p:nvGraphicFramePr>
        <p:xfrm>
          <a:off x="7759700" y="1127125"/>
          <a:ext cx="2327275" cy="1044575"/>
        </p:xfrm>
        <a:graphic>
          <a:graphicData uri="http://schemas.openxmlformats.org/presentationml/2006/ole">
            <mc:AlternateContent xmlns:mc="http://schemas.openxmlformats.org/markup-compatibility/2006">
              <mc:Choice xmlns:v="urn:schemas-microsoft-com:vml" Requires="v">
                <p:oleObj name="Equation" r:id="rId7" imgW="736560" imgH="330120" progId="Equation.DSMT4">
                  <p:embed/>
                </p:oleObj>
              </mc:Choice>
              <mc:Fallback>
                <p:oleObj name="Equation" r:id="rId7" imgW="736560" imgH="330120" progId="Equation.DSMT4">
                  <p:embed/>
                  <p:pic>
                    <p:nvPicPr>
                      <p:cNvPr id="49" name="Object 48"/>
                      <p:cNvPicPr>
                        <a:picLocks noChangeAspect="1" noChangeArrowheads="1"/>
                      </p:cNvPicPr>
                      <p:nvPr/>
                    </p:nvPicPr>
                    <p:blipFill>
                      <a:blip r:embed="rId8"/>
                      <a:srcRect/>
                      <a:stretch>
                        <a:fillRect/>
                      </a:stretch>
                    </p:blipFill>
                    <p:spPr bwMode="auto">
                      <a:xfrm>
                        <a:off x="7759700" y="1127125"/>
                        <a:ext cx="23272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7759700" y="1127125"/>
            <a:ext cx="2327275" cy="1044575"/>
            <a:chOff x="505203" y="2005809"/>
            <a:chExt cx="2327275" cy="1044575"/>
          </a:xfrm>
        </p:grpSpPr>
        <p:graphicFrame>
          <p:nvGraphicFramePr>
            <p:cNvPr id="36" name="Object 35"/>
            <p:cNvGraphicFramePr>
              <a:graphicFrameLocks noChangeAspect="1"/>
            </p:cNvGraphicFramePr>
            <p:nvPr>
              <p:extLst>
                <p:ext uri="{D42A27DB-BD31-4B8C-83A1-F6EECF244321}">
                  <p14:modId xmlns:p14="http://schemas.microsoft.com/office/powerpoint/2010/main" val="958698264"/>
                </p:ext>
              </p:extLst>
            </p:nvPr>
          </p:nvGraphicFramePr>
          <p:xfrm>
            <a:off x="505203" y="2005809"/>
            <a:ext cx="2327275" cy="1044575"/>
          </p:xfrm>
          <a:graphic>
            <a:graphicData uri="http://schemas.openxmlformats.org/presentationml/2006/ole">
              <mc:AlternateContent xmlns:mc="http://schemas.openxmlformats.org/markup-compatibility/2006">
                <mc:Choice xmlns:v="urn:schemas-microsoft-com:vml" Requires="v">
                  <p:oleObj name="Equation" r:id="rId9" imgW="736560" imgH="330120" progId="Equation.DSMT4">
                    <p:embed/>
                  </p:oleObj>
                </mc:Choice>
                <mc:Fallback>
                  <p:oleObj name="Equation" r:id="rId9" imgW="736560" imgH="330120" progId="Equation.DSMT4">
                    <p:embed/>
                    <p:pic>
                      <p:nvPicPr>
                        <p:cNvPr id="36" name="Object 35"/>
                        <p:cNvPicPr>
                          <a:picLocks noChangeAspect="1" noChangeArrowheads="1"/>
                        </p:cNvPicPr>
                        <p:nvPr/>
                      </p:nvPicPr>
                      <p:blipFill>
                        <a:blip r:embed="rId10"/>
                        <a:srcRect/>
                        <a:stretch>
                          <a:fillRect/>
                        </a:stretch>
                      </p:blipFill>
                      <p:spPr bwMode="auto">
                        <a:xfrm>
                          <a:off x="505203" y="2005809"/>
                          <a:ext cx="23272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9852" name="Text Box 12"/>
            <p:cNvSpPr txBox="1">
              <a:spLocks noChangeArrowheads="1"/>
            </p:cNvSpPr>
            <p:nvPr/>
          </p:nvSpPr>
          <p:spPr bwMode="auto">
            <a:xfrm>
              <a:off x="1524000" y="2014854"/>
              <a:ext cx="4154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a:t>
              </a:r>
            </a:p>
          </p:txBody>
        </p:sp>
      </p:grpSp>
      <p:graphicFrame>
        <p:nvGraphicFramePr>
          <p:cNvPr id="38" name="Object 37"/>
          <p:cNvGraphicFramePr>
            <a:graphicFrameLocks noChangeAspect="1"/>
          </p:cNvGraphicFramePr>
          <p:nvPr>
            <p:extLst>
              <p:ext uri="{D42A27DB-BD31-4B8C-83A1-F6EECF244321}">
                <p14:modId xmlns:p14="http://schemas.microsoft.com/office/powerpoint/2010/main" val="786599800"/>
              </p:ext>
            </p:extLst>
          </p:nvPr>
        </p:nvGraphicFramePr>
        <p:xfrm>
          <a:off x="7759700" y="1127125"/>
          <a:ext cx="2327275" cy="1044575"/>
        </p:xfrm>
        <a:graphic>
          <a:graphicData uri="http://schemas.openxmlformats.org/presentationml/2006/ole">
            <mc:AlternateContent xmlns:mc="http://schemas.openxmlformats.org/markup-compatibility/2006">
              <mc:Choice xmlns:v="urn:schemas-microsoft-com:vml" Requires="v">
                <p:oleObj name="Equation" r:id="rId11" imgW="736560" imgH="330120" progId="Equation.DSMT4">
                  <p:embed/>
                </p:oleObj>
              </mc:Choice>
              <mc:Fallback>
                <p:oleObj name="Equation" r:id="rId11" imgW="736560" imgH="330120" progId="Equation.DSMT4">
                  <p:embed/>
                  <p:pic>
                    <p:nvPicPr>
                      <p:cNvPr id="38" name="Object 37"/>
                      <p:cNvPicPr>
                        <a:picLocks noChangeAspect="1" noChangeArrowheads="1"/>
                      </p:cNvPicPr>
                      <p:nvPr/>
                    </p:nvPicPr>
                    <p:blipFill>
                      <a:blip r:embed="rId12"/>
                      <a:srcRect/>
                      <a:stretch>
                        <a:fillRect/>
                      </a:stretch>
                    </p:blipFill>
                    <p:spPr bwMode="auto">
                      <a:xfrm>
                        <a:off x="7759700" y="1127125"/>
                        <a:ext cx="23272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925279058"/>
              </p:ext>
            </p:extLst>
          </p:nvPr>
        </p:nvGraphicFramePr>
        <p:xfrm>
          <a:off x="2501900" y="2397125"/>
          <a:ext cx="1565275" cy="1042988"/>
        </p:xfrm>
        <a:graphic>
          <a:graphicData uri="http://schemas.openxmlformats.org/presentationml/2006/ole">
            <mc:AlternateContent xmlns:mc="http://schemas.openxmlformats.org/markup-compatibility/2006">
              <mc:Choice xmlns:v="urn:schemas-microsoft-com:vml" Requires="v">
                <p:oleObj name="Equation" r:id="rId13" imgW="495000" imgH="330120" progId="Equation.DSMT4">
                  <p:embed/>
                </p:oleObj>
              </mc:Choice>
              <mc:Fallback>
                <p:oleObj name="Equation" r:id="rId13" imgW="495000" imgH="330120" progId="Equation.DSMT4">
                  <p:embed/>
                  <p:pic>
                    <p:nvPicPr>
                      <p:cNvPr id="48" name="Object 47"/>
                      <p:cNvPicPr>
                        <a:picLocks noChangeAspect="1" noChangeArrowheads="1"/>
                      </p:cNvPicPr>
                      <p:nvPr/>
                    </p:nvPicPr>
                    <p:blipFill>
                      <a:blip r:embed="rId14"/>
                      <a:srcRect/>
                      <a:stretch>
                        <a:fillRect/>
                      </a:stretch>
                    </p:blipFill>
                    <p:spPr bwMode="auto">
                      <a:xfrm>
                        <a:off x="2501900" y="2397125"/>
                        <a:ext cx="156527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1847100715"/>
              </p:ext>
            </p:extLst>
          </p:nvPr>
        </p:nvGraphicFramePr>
        <p:xfrm>
          <a:off x="2501900" y="2397125"/>
          <a:ext cx="1565275" cy="1042988"/>
        </p:xfrm>
        <a:graphic>
          <a:graphicData uri="http://schemas.openxmlformats.org/presentationml/2006/ole">
            <mc:AlternateContent xmlns:mc="http://schemas.openxmlformats.org/markup-compatibility/2006">
              <mc:Choice xmlns:v="urn:schemas-microsoft-com:vml" Requires="v">
                <p:oleObj name="Equation" r:id="rId15" imgW="495000" imgH="330120" progId="Equation.DSMT4">
                  <p:embed/>
                </p:oleObj>
              </mc:Choice>
              <mc:Fallback>
                <p:oleObj name="Equation" r:id="rId15" imgW="495000" imgH="330120" progId="Equation.DSMT4">
                  <p:embed/>
                  <p:pic>
                    <p:nvPicPr>
                      <p:cNvPr id="47" name="Object 46"/>
                      <p:cNvPicPr>
                        <a:picLocks noChangeAspect="1" noChangeArrowheads="1"/>
                      </p:cNvPicPr>
                      <p:nvPr/>
                    </p:nvPicPr>
                    <p:blipFill>
                      <a:blip r:embed="rId16"/>
                      <a:srcRect/>
                      <a:stretch>
                        <a:fillRect/>
                      </a:stretch>
                    </p:blipFill>
                    <p:spPr bwMode="auto">
                      <a:xfrm>
                        <a:off x="2501900" y="2397125"/>
                        <a:ext cx="156527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066783440"/>
              </p:ext>
            </p:extLst>
          </p:nvPr>
        </p:nvGraphicFramePr>
        <p:xfrm>
          <a:off x="2262188" y="1127125"/>
          <a:ext cx="2046287" cy="1044575"/>
        </p:xfrm>
        <a:graphic>
          <a:graphicData uri="http://schemas.openxmlformats.org/presentationml/2006/ole">
            <mc:AlternateContent xmlns:mc="http://schemas.openxmlformats.org/markup-compatibility/2006">
              <mc:Choice xmlns:v="urn:schemas-microsoft-com:vml" Requires="v">
                <p:oleObj name="Equation" r:id="rId17" imgW="647640" imgH="330120" progId="Equation.DSMT4">
                  <p:embed/>
                </p:oleObj>
              </mc:Choice>
              <mc:Fallback>
                <p:oleObj name="Equation" r:id="rId17" imgW="647640" imgH="330120" progId="Equation.DSMT4">
                  <p:embed/>
                  <p:pic>
                    <p:nvPicPr>
                      <p:cNvPr id="40" name="Object 39"/>
                      <p:cNvPicPr>
                        <a:picLocks noChangeAspect="1" noChangeArrowheads="1"/>
                      </p:cNvPicPr>
                      <p:nvPr/>
                    </p:nvPicPr>
                    <p:blipFill>
                      <a:blip r:embed="rId18"/>
                      <a:srcRect/>
                      <a:stretch>
                        <a:fillRect/>
                      </a:stretch>
                    </p:blipFill>
                    <p:spPr bwMode="auto">
                      <a:xfrm>
                        <a:off x="2262188" y="1127125"/>
                        <a:ext cx="20462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p:cNvGrpSpPr/>
          <p:nvPr/>
        </p:nvGrpSpPr>
        <p:grpSpPr>
          <a:xfrm>
            <a:off x="2262188" y="1127125"/>
            <a:ext cx="2046287" cy="1044575"/>
            <a:chOff x="2119648" y="1123666"/>
            <a:chExt cx="2046287" cy="1044575"/>
          </a:xfrm>
        </p:grpSpPr>
        <p:graphicFrame>
          <p:nvGraphicFramePr>
            <p:cNvPr id="45" name="Object 44"/>
            <p:cNvGraphicFramePr>
              <a:graphicFrameLocks noChangeAspect="1"/>
            </p:cNvGraphicFramePr>
            <p:nvPr>
              <p:extLst>
                <p:ext uri="{D42A27DB-BD31-4B8C-83A1-F6EECF244321}">
                  <p14:modId xmlns:p14="http://schemas.microsoft.com/office/powerpoint/2010/main" val="389273440"/>
                </p:ext>
              </p:extLst>
            </p:nvPr>
          </p:nvGraphicFramePr>
          <p:xfrm>
            <a:off x="2119648" y="1123666"/>
            <a:ext cx="2046287" cy="1044575"/>
          </p:xfrm>
          <a:graphic>
            <a:graphicData uri="http://schemas.openxmlformats.org/presentationml/2006/ole">
              <mc:AlternateContent xmlns:mc="http://schemas.openxmlformats.org/markup-compatibility/2006">
                <mc:Choice xmlns:v="urn:schemas-microsoft-com:vml" Requires="v">
                  <p:oleObj name="Equation" r:id="rId19" imgW="647640" imgH="330120" progId="Equation.DSMT4">
                    <p:embed/>
                  </p:oleObj>
                </mc:Choice>
                <mc:Fallback>
                  <p:oleObj name="Equation" r:id="rId19" imgW="647640" imgH="330120" progId="Equation.DSMT4">
                    <p:embed/>
                    <p:pic>
                      <p:nvPicPr>
                        <p:cNvPr id="45" name="Object 44"/>
                        <p:cNvPicPr>
                          <a:picLocks noChangeAspect="1" noChangeArrowheads="1"/>
                        </p:cNvPicPr>
                        <p:nvPr/>
                      </p:nvPicPr>
                      <p:blipFill>
                        <a:blip r:embed="rId20"/>
                        <a:srcRect/>
                        <a:stretch>
                          <a:fillRect/>
                        </a:stretch>
                      </p:blipFill>
                      <p:spPr bwMode="auto">
                        <a:xfrm>
                          <a:off x="2119648" y="1123666"/>
                          <a:ext cx="20462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Text Box 12"/>
            <p:cNvSpPr txBox="1">
              <a:spLocks noChangeArrowheads="1"/>
            </p:cNvSpPr>
            <p:nvPr/>
          </p:nvSpPr>
          <p:spPr bwMode="auto">
            <a:xfrm>
              <a:off x="3089702" y="1132892"/>
              <a:ext cx="4154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a:t>
              </a:r>
            </a:p>
          </p:txBody>
        </p:sp>
      </p:grpSp>
      <p:graphicFrame>
        <p:nvGraphicFramePr>
          <p:cNvPr id="46" name="Object 45"/>
          <p:cNvGraphicFramePr>
            <a:graphicFrameLocks noChangeAspect="1"/>
          </p:cNvGraphicFramePr>
          <p:nvPr>
            <p:extLst>
              <p:ext uri="{D42A27DB-BD31-4B8C-83A1-F6EECF244321}">
                <p14:modId xmlns:p14="http://schemas.microsoft.com/office/powerpoint/2010/main" val="2437606005"/>
              </p:ext>
            </p:extLst>
          </p:nvPr>
        </p:nvGraphicFramePr>
        <p:xfrm>
          <a:off x="2262188" y="1127125"/>
          <a:ext cx="2046287" cy="1044575"/>
        </p:xfrm>
        <a:graphic>
          <a:graphicData uri="http://schemas.openxmlformats.org/presentationml/2006/ole">
            <mc:AlternateContent xmlns:mc="http://schemas.openxmlformats.org/markup-compatibility/2006">
              <mc:Choice xmlns:v="urn:schemas-microsoft-com:vml" Requires="v">
                <p:oleObj name="Equation" r:id="rId21" imgW="647640" imgH="330120" progId="Equation.DSMT4">
                  <p:embed/>
                </p:oleObj>
              </mc:Choice>
              <mc:Fallback>
                <p:oleObj name="Equation" r:id="rId21" imgW="647640" imgH="330120" progId="Equation.DSMT4">
                  <p:embed/>
                  <p:pic>
                    <p:nvPicPr>
                      <p:cNvPr id="46" name="Object 45"/>
                      <p:cNvPicPr>
                        <a:picLocks noChangeAspect="1" noChangeArrowheads="1"/>
                      </p:cNvPicPr>
                      <p:nvPr/>
                    </p:nvPicPr>
                    <p:blipFill>
                      <a:blip r:embed="rId22"/>
                      <a:srcRect/>
                      <a:stretch>
                        <a:fillRect/>
                      </a:stretch>
                    </p:blipFill>
                    <p:spPr bwMode="auto">
                      <a:xfrm>
                        <a:off x="2262188" y="1127125"/>
                        <a:ext cx="20462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9867" name="Text Box 27"/>
          <p:cNvSpPr txBox="1">
            <a:spLocks noChangeArrowheads="1"/>
          </p:cNvSpPr>
          <p:nvPr/>
        </p:nvSpPr>
        <p:spPr bwMode="auto">
          <a:xfrm>
            <a:off x="152400" y="3810000"/>
            <a:ext cx="1188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dirty="0"/>
              <a:t>Conversion between feet and inches can be written either:</a:t>
            </a:r>
          </a:p>
        </p:txBody>
      </p:sp>
      <p:grpSp>
        <p:nvGrpSpPr>
          <p:cNvPr id="2" name="Group 1"/>
          <p:cNvGrpSpPr/>
          <p:nvPr/>
        </p:nvGrpSpPr>
        <p:grpSpPr>
          <a:xfrm>
            <a:off x="381000" y="612206"/>
            <a:ext cx="1902538" cy="767296"/>
            <a:chOff x="90703" y="1313132"/>
            <a:chExt cx="1902538" cy="767296"/>
          </a:xfrm>
        </p:grpSpPr>
        <p:sp>
          <p:nvSpPr>
            <p:cNvPr id="1059873" name="Text Box 33"/>
            <p:cNvSpPr txBox="1">
              <a:spLocks noChangeArrowheads="1"/>
            </p:cNvSpPr>
            <p:nvPr/>
          </p:nvSpPr>
          <p:spPr bwMode="auto">
            <a:xfrm>
              <a:off x="90703" y="1313132"/>
              <a:ext cx="1866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latin typeface="+mj-lt"/>
                </a:rPr>
                <a:t>Unit equation</a:t>
              </a:r>
            </a:p>
          </p:txBody>
        </p:sp>
        <p:sp>
          <p:nvSpPr>
            <p:cNvPr id="1059874" name="Line 34"/>
            <p:cNvSpPr>
              <a:spLocks noChangeShapeType="1"/>
            </p:cNvSpPr>
            <p:nvPr/>
          </p:nvSpPr>
          <p:spPr bwMode="auto">
            <a:xfrm>
              <a:off x="1066801" y="1802171"/>
              <a:ext cx="926440" cy="27825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59875" name="Text Box 35"/>
          <p:cNvSpPr txBox="1">
            <a:spLocks noChangeArrowheads="1"/>
          </p:cNvSpPr>
          <p:nvPr/>
        </p:nvSpPr>
        <p:spPr bwMode="auto">
          <a:xfrm>
            <a:off x="152401" y="6126164"/>
            <a:ext cx="1188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dirty="0"/>
              <a:t>These are called “conversion factors” and ALL of them are equal to 1</a:t>
            </a:r>
          </a:p>
        </p:txBody>
      </p:sp>
      <p:sp>
        <p:nvSpPr>
          <p:cNvPr id="37" name="Rectangle 4"/>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Dimensional Analysis</a:t>
            </a:r>
            <a:endParaRPr lang="en-US" sz="2800" dirty="0">
              <a:solidFill>
                <a:schemeClr val="tx2"/>
              </a:solidFill>
              <a:effectLst>
                <a:outerShdw blurRad="38100" dist="38100" dir="2700000" algn="tl">
                  <a:srgbClr val="FFFFFF"/>
                </a:outerShdw>
              </a:effectLst>
            </a:endParaRPr>
          </a:p>
        </p:txBody>
      </p:sp>
      <p:sp>
        <p:nvSpPr>
          <p:cNvPr id="5" name="Rectangle 4"/>
          <p:cNvSpPr/>
          <p:nvPr/>
        </p:nvSpPr>
        <p:spPr bwMode="auto">
          <a:xfrm>
            <a:off x="5715000" y="2615284"/>
            <a:ext cx="533400" cy="742909"/>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54" name="Text Box 32"/>
          <p:cNvSpPr txBox="1">
            <a:spLocks noChangeArrowheads="1"/>
          </p:cNvSpPr>
          <p:nvPr/>
        </p:nvSpPr>
        <p:spPr bwMode="auto">
          <a:xfrm>
            <a:off x="5773951" y="2627551"/>
            <a:ext cx="4480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a:t>
            </a:r>
          </a:p>
        </p:txBody>
      </p:sp>
      <p:grpSp>
        <p:nvGrpSpPr>
          <p:cNvPr id="6" name="Group 5"/>
          <p:cNvGrpSpPr/>
          <p:nvPr/>
        </p:nvGrpSpPr>
        <p:grpSpPr>
          <a:xfrm>
            <a:off x="4643438" y="4783138"/>
            <a:ext cx="2976562" cy="1044575"/>
            <a:chOff x="2762030" y="4640045"/>
            <a:chExt cx="2976562" cy="1044575"/>
          </a:xfrm>
        </p:grpSpPr>
        <p:sp>
          <p:nvSpPr>
            <p:cNvPr id="1059872" name="Text Box 32"/>
            <p:cNvSpPr txBox="1">
              <a:spLocks noChangeArrowheads="1"/>
            </p:cNvSpPr>
            <p:nvPr/>
          </p:nvSpPr>
          <p:spPr bwMode="auto">
            <a:xfrm>
              <a:off x="3872611" y="4872614"/>
              <a:ext cx="755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OR</a:t>
              </a:r>
            </a:p>
          </p:txBody>
        </p:sp>
        <p:graphicFrame>
          <p:nvGraphicFramePr>
            <p:cNvPr id="55" name="Object 54"/>
            <p:cNvGraphicFramePr>
              <a:graphicFrameLocks noChangeAspect="1"/>
            </p:cNvGraphicFramePr>
            <p:nvPr>
              <p:extLst>
                <p:ext uri="{D42A27DB-BD31-4B8C-83A1-F6EECF244321}">
                  <p14:modId xmlns:p14="http://schemas.microsoft.com/office/powerpoint/2010/main" val="2217836766"/>
                </p:ext>
              </p:extLst>
            </p:nvPr>
          </p:nvGraphicFramePr>
          <p:xfrm>
            <a:off x="4694017" y="4640045"/>
            <a:ext cx="1044575" cy="1044575"/>
          </p:xfrm>
          <a:graphic>
            <a:graphicData uri="http://schemas.openxmlformats.org/presentationml/2006/ole">
              <mc:AlternateContent xmlns:mc="http://schemas.openxmlformats.org/markup-compatibility/2006">
                <mc:Choice xmlns:v="urn:schemas-microsoft-com:vml" Requires="v">
                  <p:oleObj name="Equation" r:id="rId23" imgW="330120" imgH="330120" progId="Equation.DSMT4">
                    <p:embed/>
                  </p:oleObj>
                </mc:Choice>
                <mc:Fallback>
                  <p:oleObj name="Equation" r:id="rId23" imgW="330120" imgH="330120" progId="Equation.DSMT4">
                    <p:embed/>
                    <p:pic>
                      <p:nvPicPr>
                        <p:cNvPr id="55" name="Object 54"/>
                        <p:cNvPicPr>
                          <a:picLocks noChangeAspect="1" noChangeArrowheads="1"/>
                        </p:cNvPicPr>
                        <p:nvPr/>
                      </p:nvPicPr>
                      <p:blipFill>
                        <a:blip r:embed="rId24"/>
                        <a:srcRect/>
                        <a:stretch>
                          <a:fillRect/>
                        </a:stretch>
                      </p:blipFill>
                      <p:spPr bwMode="auto">
                        <a:xfrm>
                          <a:off x="4694017" y="4640045"/>
                          <a:ext cx="1044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3808507269"/>
                </p:ext>
              </p:extLst>
            </p:nvPr>
          </p:nvGraphicFramePr>
          <p:xfrm>
            <a:off x="2762030" y="4640045"/>
            <a:ext cx="1044575" cy="1042987"/>
          </p:xfrm>
          <a:graphic>
            <a:graphicData uri="http://schemas.openxmlformats.org/presentationml/2006/ole">
              <mc:AlternateContent xmlns:mc="http://schemas.openxmlformats.org/markup-compatibility/2006">
                <mc:Choice xmlns:v="urn:schemas-microsoft-com:vml" Requires="v">
                  <p:oleObj name="Equation" r:id="rId25" imgW="330120" imgH="330120" progId="Equation.DSMT4">
                    <p:embed/>
                  </p:oleObj>
                </mc:Choice>
                <mc:Fallback>
                  <p:oleObj name="Equation" r:id="rId25" imgW="330120" imgH="330120" progId="Equation.DSMT4">
                    <p:embed/>
                    <p:pic>
                      <p:nvPicPr>
                        <p:cNvPr id="56" name="Object 55"/>
                        <p:cNvPicPr>
                          <a:picLocks noChangeAspect="1" noChangeArrowheads="1"/>
                        </p:cNvPicPr>
                        <p:nvPr/>
                      </p:nvPicPr>
                      <p:blipFill>
                        <a:blip r:embed="rId26"/>
                        <a:srcRect/>
                        <a:stretch>
                          <a:fillRect/>
                        </a:stretch>
                      </p:blipFill>
                      <p:spPr bwMode="auto">
                        <a:xfrm>
                          <a:off x="2762030" y="4640045"/>
                          <a:ext cx="10445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740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42"/>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1.04167E-6 -2.96296E-6 L 0.18737 -0.00486 " pathEditMode="relative" rAng="0" ptsTypes="AA">
                                      <p:cBhvr>
                                        <p:cTn id="60" dur="2000" fill="hold"/>
                                        <p:tgtEl>
                                          <p:spTgt spid="47"/>
                                        </p:tgtEl>
                                        <p:attrNameLst>
                                          <p:attrName>ppt_x</p:attrName>
                                          <p:attrName>ppt_y</p:attrName>
                                        </p:attrNameLst>
                                      </p:cBhvr>
                                      <p:rCtr x="9362" y="-255"/>
                                    </p:animMotion>
                                  </p:childTnLst>
                                </p:cTn>
                              </p:par>
                              <p:par>
                                <p:cTn id="61" presetID="42" presetClass="path" presetSubtype="0" accel="50000" decel="50000" fill="hold" nodeType="withEffect">
                                  <p:stCondLst>
                                    <p:cond delay="0"/>
                                  </p:stCondLst>
                                  <p:childTnLst>
                                    <p:animMotion origin="layout" path="M -1.04167E-6 2.59259E-6 L -0.20065 -0.00533 " pathEditMode="relative" rAng="0" ptsTypes="AA">
                                      <p:cBhvr>
                                        <p:cTn id="62" dur="2000" fill="hold"/>
                                        <p:tgtEl>
                                          <p:spTgt spid="41"/>
                                        </p:tgtEl>
                                        <p:attrNameLst>
                                          <p:attrName>ppt_x</p:attrName>
                                          <p:attrName>ppt_y</p:attrName>
                                        </p:attrNameLst>
                                      </p:cBhvr>
                                      <p:rCtr x="-10039" y="-278"/>
                                    </p:animMotion>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5986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59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67" grpId="0"/>
      <p:bldP spid="1059875"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a:extLst>
              <a:ext uri="{FF2B5EF4-FFF2-40B4-BE49-F238E27FC236}">
                <a16:creationId xmlns:a16="http://schemas.microsoft.com/office/drawing/2014/main" id="{BF4879F2-996B-49A0-AFD7-E0D30CFACECF}"/>
              </a:ext>
            </a:extLst>
          </p:cNvPr>
          <p:cNvGraphicFramePr>
            <a:graphicFrameLocks noChangeAspect="1"/>
          </p:cNvGraphicFramePr>
          <p:nvPr>
            <p:extLst>
              <p:ext uri="{D42A27DB-BD31-4B8C-83A1-F6EECF244321}">
                <p14:modId xmlns:p14="http://schemas.microsoft.com/office/powerpoint/2010/main" val="3456497453"/>
              </p:ext>
            </p:extLst>
          </p:nvPr>
        </p:nvGraphicFramePr>
        <p:xfrm>
          <a:off x="4038600" y="2138363"/>
          <a:ext cx="2844800" cy="812800"/>
        </p:xfrm>
        <a:graphic>
          <a:graphicData uri="http://schemas.openxmlformats.org/presentationml/2006/ole">
            <mc:AlternateContent xmlns:mc="http://schemas.openxmlformats.org/markup-compatibility/2006">
              <mc:Choice xmlns:v="urn:schemas-microsoft-com:vml" Requires="v">
                <p:oleObj name="Equation" r:id="rId3" imgW="1422360" imgH="406080" progId="Equation.DSMT4">
                  <p:embed/>
                </p:oleObj>
              </mc:Choice>
              <mc:Fallback>
                <p:oleObj name="Equation" r:id="rId3" imgW="1422360" imgH="406080" progId="Equation.DSMT4">
                  <p:embed/>
                  <p:pic>
                    <p:nvPicPr>
                      <p:cNvPr id="20" name="Object 19">
                        <a:extLst>
                          <a:ext uri="{FF2B5EF4-FFF2-40B4-BE49-F238E27FC236}">
                            <a16:creationId xmlns:a16="http://schemas.microsoft.com/office/drawing/2014/main" id="{BF4879F2-996B-49A0-AFD7-E0D30CFACECF}"/>
                          </a:ext>
                        </a:extLst>
                      </p:cNvPr>
                      <p:cNvPicPr/>
                      <p:nvPr/>
                    </p:nvPicPr>
                    <p:blipFill>
                      <a:blip r:embed="rId4"/>
                      <a:stretch>
                        <a:fillRect/>
                      </a:stretch>
                    </p:blipFill>
                    <p:spPr>
                      <a:xfrm>
                        <a:off x="4038600" y="2138363"/>
                        <a:ext cx="2844800" cy="812800"/>
                      </a:xfrm>
                      <a:prstGeom prst="rect">
                        <a:avLst/>
                      </a:prstGeom>
                    </p:spPr>
                  </p:pic>
                </p:oleObj>
              </mc:Fallback>
            </mc:AlternateContent>
          </a:graphicData>
        </a:graphic>
      </p:graphicFrame>
      <p:graphicFrame>
        <p:nvGraphicFramePr>
          <p:cNvPr id="59" name="Object 8"/>
          <p:cNvGraphicFramePr>
            <a:graphicFrameLocks noChangeAspect="1"/>
          </p:cNvGraphicFramePr>
          <p:nvPr>
            <p:extLst>
              <p:ext uri="{D42A27DB-BD31-4B8C-83A1-F6EECF244321}">
                <p14:modId xmlns:p14="http://schemas.microsoft.com/office/powerpoint/2010/main" val="1937509124"/>
              </p:ext>
            </p:extLst>
          </p:nvPr>
        </p:nvGraphicFramePr>
        <p:xfrm>
          <a:off x="4038600" y="2138363"/>
          <a:ext cx="2844800" cy="812800"/>
        </p:xfrm>
        <a:graphic>
          <a:graphicData uri="http://schemas.openxmlformats.org/presentationml/2006/ole">
            <mc:AlternateContent xmlns:mc="http://schemas.openxmlformats.org/markup-compatibility/2006">
              <mc:Choice xmlns:v="urn:schemas-microsoft-com:vml" Requires="v">
                <p:oleObj name="Equation" r:id="rId5" imgW="1422360" imgH="406080" progId="Equation.DSMT4">
                  <p:embed/>
                </p:oleObj>
              </mc:Choice>
              <mc:Fallback>
                <p:oleObj name="Equation" r:id="rId5" imgW="1422360" imgH="406080" progId="Equation.DSMT4">
                  <p:embed/>
                  <p:pic>
                    <p:nvPicPr>
                      <p:cNvPr id="59" name="Object 8"/>
                      <p:cNvPicPr>
                        <a:picLocks noChangeAspect="1" noChangeArrowheads="1"/>
                      </p:cNvPicPr>
                      <p:nvPr/>
                    </p:nvPicPr>
                    <p:blipFill>
                      <a:blip r:embed="rId6"/>
                      <a:srcRect/>
                      <a:stretch>
                        <a:fillRect/>
                      </a:stretch>
                    </p:blipFill>
                    <p:spPr bwMode="auto">
                      <a:xfrm>
                        <a:off x="4038600" y="2138363"/>
                        <a:ext cx="2844800" cy="812800"/>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BF3A1CA9-C1C7-45D4-A6F1-7BACF6A95881}"/>
              </a:ext>
            </a:extLst>
          </p:cNvPr>
          <p:cNvGraphicFramePr>
            <a:graphicFrameLocks noChangeAspect="1"/>
          </p:cNvGraphicFramePr>
          <p:nvPr>
            <p:extLst>
              <p:ext uri="{D42A27DB-BD31-4B8C-83A1-F6EECF244321}">
                <p14:modId xmlns:p14="http://schemas.microsoft.com/office/powerpoint/2010/main" val="1343045529"/>
              </p:ext>
            </p:extLst>
          </p:nvPr>
        </p:nvGraphicFramePr>
        <p:xfrm>
          <a:off x="266700" y="2138363"/>
          <a:ext cx="3149600" cy="812800"/>
        </p:xfrm>
        <a:graphic>
          <a:graphicData uri="http://schemas.openxmlformats.org/presentationml/2006/ole">
            <mc:AlternateContent xmlns:mc="http://schemas.openxmlformats.org/markup-compatibility/2006">
              <mc:Choice xmlns:v="urn:schemas-microsoft-com:vml" Requires="v">
                <p:oleObj name="Equation" r:id="rId7" imgW="1574640" imgH="406080" progId="Equation.DSMT4">
                  <p:embed/>
                </p:oleObj>
              </mc:Choice>
              <mc:Fallback>
                <p:oleObj name="Equation" r:id="rId7" imgW="1574640" imgH="406080" progId="Equation.DSMT4">
                  <p:embed/>
                  <p:pic>
                    <p:nvPicPr>
                      <p:cNvPr id="12" name="Object 11">
                        <a:extLst>
                          <a:ext uri="{FF2B5EF4-FFF2-40B4-BE49-F238E27FC236}">
                            <a16:creationId xmlns:a16="http://schemas.microsoft.com/office/drawing/2014/main" id="{BF3A1CA9-C1C7-45D4-A6F1-7BACF6A95881}"/>
                          </a:ext>
                        </a:extLst>
                      </p:cNvPr>
                      <p:cNvPicPr/>
                      <p:nvPr/>
                    </p:nvPicPr>
                    <p:blipFill>
                      <a:blip r:embed="rId8"/>
                      <a:stretch>
                        <a:fillRect/>
                      </a:stretch>
                    </p:blipFill>
                    <p:spPr>
                      <a:xfrm>
                        <a:off x="266700" y="2138363"/>
                        <a:ext cx="3149600" cy="812800"/>
                      </a:xfrm>
                      <a:prstGeom prst="rect">
                        <a:avLst/>
                      </a:prstGeom>
                    </p:spPr>
                  </p:pic>
                </p:oleObj>
              </mc:Fallback>
            </mc:AlternateContent>
          </a:graphicData>
        </a:graphic>
      </p:graphicFrame>
      <p:graphicFrame>
        <p:nvGraphicFramePr>
          <p:cNvPr id="55" name="Object 8"/>
          <p:cNvGraphicFramePr>
            <a:graphicFrameLocks noChangeAspect="1"/>
          </p:cNvGraphicFramePr>
          <p:nvPr>
            <p:extLst>
              <p:ext uri="{D42A27DB-BD31-4B8C-83A1-F6EECF244321}">
                <p14:modId xmlns:p14="http://schemas.microsoft.com/office/powerpoint/2010/main" val="2969701651"/>
              </p:ext>
            </p:extLst>
          </p:nvPr>
        </p:nvGraphicFramePr>
        <p:xfrm>
          <a:off x="266700" y="2138363"/>
          <a:ext cx="3149600" cy="812800"/>
        </p:xfrm>
        <a:graphic>
          <a:graphicData uri="http://schemas.openxmlformats.org/presentationml/2006/ole">
            <mc:AlternateContent xmlns:mc="http://schemas.openxmlformats.org/markup-compatibility/2006">
              <mc:Choice xmlns:v="urn:schemas-microsoft-com:vml" Requires="v">
                <p:oleObj name="Equation" r:id="rId9" imgW="1574640" imgH="406080" progId="Equation.DSMT4">
                  <p:embed/>
                </p:oleObj>
              </mc:Choice>
              <mc:Fallback>
                <p:oleObj name="Equation" r:id="rId9" imgW="1574640" imgH="406080" progId="Equation.DSMT4">
                  <p:embed/>
                  <p:pic>
                    <p:nvPicPr>
                      <p:cNvPr id="55" name="Object 8"/>
                      <p:cNvPicPr>
                        <a:picLocks noChangeAspect="1" noChangeArrowheads="1"/>
                      </p:cNvPicPr>
                      <p:nvPr/>
                    </p:nvPicPr>
                    <p:blipFill>
                      <a:blip r:embed="rId10"/>
                      <a:srcRect/>
                      <a:stretch>
                        <a:fillRect/>
                      </a:stretch>
                    </p:blipFill>
                    <p:spPr bwMode="auto">
                      <a:xfrm>
                        <a:off x="266700" y="2138363"/>
                        <a:ext cx="3149600" cy="812800"/>
                      </a:xfrm>
                      <a:prstGeom prst="rect">
                        <a:avLst/>
                      </a:prstGeom>
                      <a:noFill/>
                      <a:ln>
                        <a:noFill/>
                      </a:ln>
                      <a:effectLst/>
                    </p:spPr>
                  </p:pic>
                </p:oleObj>
              </mc:Fallback>
            </mc:AlternateContent>
          </a:graphicData>
        </a:graphic>
      </p:graphicFrame>
      <p:sp>
        <p:nvSpPr>
          <p:cNvPr id="51" name="Text Box 4"/>
          <p:cNvSpPr txBox="1">
            <a:spLocks noChangeArrowheads="1"/>
          </p:cNvSpPr>
          <p:nvPr/>
        </p:nvSpPr>
        <p:spPr bwMode="auto">
          <a:xfrm>
            <a:off x="307408" y="895877"/>
            <a:ext cx="64315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2.91x10</a:t>
            </a:r>
            <a:r>
              <a:rPr lang="en-US" sz="2800" baseline="30000" dirty="0"/>
              <a:t>8</a:t>
            </a:r>
            <a:r>
              <a:rPr lang="en-US" sz="2800" dirty="0"/>
              <a:t> nanometers to </a:t>
            </a:r>
            <a:r>
              <a:rPr lang="en-US" sz="2800" dirty="0">
                <a:solidFill>
                  <a:srgbClr val="00B050"/>
                </a:solidFill>
              </a:rPr>
              <a:t>kilo</a:t>
            </a:r>
            <a:r>
              <a:rPr lang="en-US" sz="2800" dirty="0"/>
              <a:t>meters</a:t>
            </a:r>
          </a:p>
        </p:txBody>
      </p:sp>
      <p:sp>
        <p:nvSpPr>
          <p:cNvPr id="56" name="Text Box 4"/>
          <p:cNvSpPr txBox="1">
            <a:spLocks noChangeArrowheads="1"/>
          </p:cNvSpPr>
          <p:nvPr/>
        </p:nvSpPr>
        <p:spPr bwMode="auto">
          <a:xfrm>
            <a:off x="307408" y="895877"/>
            <a:ext cx="64315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2.91x10</a:t>
            </a:r>
            <a:r>
              <a:rPr lang="en-US" sz="2800" baseline="30000" dirty="0"/>
              <a:t>8</a:t>
            </a:r>
            <a:r>
              <a:rPr lang="en-US" sz="2800" dirty="0"/>
              <a:t> nanometers to kilo</a:t>
            </a:r>
            <a:r>
              <a:rPr lang="en-US" sz="2800" dirty="0">
                <a:solidFill>
                  <a:srgbClr val="C00000"/>
                </a:solidFill>
              </a:rPr>
              <a:t>meters</a:t>
            </a:r>
          </a:p>
        </p:txBody>
      </p:sp>
      <p:sp>
        <p:nvSpPr>
          <p:cNvPr id="49" name="Text Box 4"/>
          <p:cNvSpPr txBox="1">
            <a:spLocks noChangeArrowheads="1"/>
          </p:cNvSpPr>
          <p:nvPr/>
        </p:nvSpPr>
        <p:spPr bwMode="auto">
          <a:xfrm>
            <a:off x="307408" y="895877"/>
            <a:ext cx="64315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2.91x10</a:t>
            </a:r>
            <a:r>
              <a:rPr lang="en-US" sz="2800" baseline="30000" dirty="0"/>
              <a:t>8</a:t>
            </a:r>
            <a:r>
              <a:rPr lang="en-US" sz="2800" dirty="0"/>
              <a:t> nano</a:t>
            </a:r>
            <a:r>
              <a:rPr lang="en-US" sz="2800" dirty="0">
                <a:solidFill>
                  <a:srgbClr val="C00000"/>
                </a:solidFill>
              </a:rPr>
              <a:t>meters</a:t>
            </a:r>
            <a:r>
              <a:rPr lang="en-US" sz="2800" dirty="0"/>
              <a:t> to kilometers</a:t>
            </a:r>
          </a:p>
        </p:txBody>
      </p:sp>
      <p:sp>
        <p:nvSpPr>
          <p:cNvPr id="48" name="Text Box 4"/>
          <p:cNvSpPr txBox="1">
            <a:spLocks noChangeArrowheads="1"/>
          </p:cNvSpPr>
          <p:nvPr/>
        </p:nvSpPr>
        <p:spPr bwMode="auto">
          <a:xfrm>
            <a:off x="307408" y="895877"/>
            <a:ext cx="64315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2.91x10</a:t>
            </a:r>
            <a:r>
              <a:rPr lang="en-US" sz="2800" baseline="30000" dirty="0"/>
              <a:t>8</a:t>
            </a:r>
            <a:r>
              <a:rPr lang="en-US" sz="2800" dirty="0"/>
              <a:t> </a:t>
            </a:r>
            <a:r>
              <a:rPr lang="en-US" sz="2800" dirty="0">
                <a:solidFill>
                  <a:schemeClr val="accent6">
                    <a:lumMod val="75000"/>
                  </a:schemeClr>
                </a:solidFill>
              </a:rPr>
              <a:t>nano</a:t>
            </a:r>
            <a:r>
              <a:rPr lang="en-US" sz="2800" dirty="0"/>
              <a:t>meters to kilometers</a:t>
            </a:r>
          </a:p>
        </p:txBody>
      </p:sp>
      <p:sp>
        <p:nvSpPr>
          <p:cNvPr id="39" name="Text Box 4"/>
          <p:cNvSpPr txBox="1">
            <a:spLocks noChangeArrowheads="1"/>
          </p:cNvSpPr>
          <p:nvPr/>
        </p:nvSpPr>
        <p:spPr bwMode="auto">
          <a:xfrm>
            <a:off x="307408" y="895877"/>
            <a:ext cx="64315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2.91x10</a:t>
            </a:r>
            <a:r>
              <a:rPr lang="en-US" sz="2800" baseline="30000" dirty="0"/>
              <a:t>8</a:t>
            </a:r>
            <a:r>
              <a:rPr lang="en-US" sz="2800" dirty="0"/>
              <a:t> nanometers to kilometers</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grpSp>
        <p:nvGrpSpPr>
          <p:cNvPr id="44" name="Group 43">
            <a:extLst>
              <a:ext uri="{FF2B5EF4-FFF2-40B4-BE49-F238E27FC236}">
                <a16:creationId xmlns:a16="http://schemas.microsoft.com/office/drawing/2014/main" id="{D960FAB9-87E0-427B-ACE0-A19548B1983A}"/>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3" name="TextBox 52"/>
          <p:cNvSpPr txBox="1"/>
          <p:nvPr/>
        </p:nvSpPr>
        <p:spPr>
          <a:xfrm>
            <a:off x="9539062" y="566013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54" name="TextBox 53"/>
          <p:cNvSpPr txBox="1"/>
          <p:nvPr/>
        </p:nvSpPr>
        <p:spPr>
          <a:xfrm>
            <a:off x="11277600" y="5660136"/>
            <a:ext cx="383438" cy="400110"/>
          </a:xfrm>
          <a:prstGeom prst="rect">
            <a:avLst/>
          </a:prstGeom>
          <a:noFill/>
        </p:spPr>
        <p:txBody>
          <a:bodyPr wrap="none" rtlCol="0">
            <a:spAutoFit/>
          </a:bodyPr>
          <a:lstStyle/>
          <a:p>
            <a:r>
              <a:rPr lang="en-US" sz="2000" dirty="0">
                <a:solidFill>
                  <a:srgbClr val="C00000"/>
                </a:solidFill>
                <a:latin typeface="+mj-lt"/>
              </a:rPr>
              <a:t>m</a:t>
            </a:r>
          </a:p>
        </p:txBody>
      </p:sp>
      <p:grpSp>
        <p:nvGrpSpPr>
          <p:cNvPr id="41" name="Group 40"/>
          <p:cNvGrpSpPr/>
          <p:nvPr/>
        </p:nvGrpSpPr>
        <p:grpSpPr>
          <a:xfrm>
            <a:off x="237096" y="1882551"/>
            <a:ext cx="1371600" cy="1371600"/>
            <a:chOff x="5056934" y="1856534"/>
            <a:chExt cx="1371600" cy="1371600"/>
          </a:xfrm>
        </p:grpSpPr>
        <p:cxnSp>
          <p:nvCxnSpPr>
            <p:cNvPr id="42" name="Straight Connector 41"/>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7" name="TextBox 56"/>
          <p:cNvSpPr txBox="1"/>
          <p:nvPr/>
        </p:nvSpPr>
        <p:spPr>
          <a:xfrm>
            <a:off x="9545474" y="236829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58" name="TextBox 57"/>
          <p:cNvSpPr txBox="1"/>
          <p:nvPr/>
        </p:nvSpPr>
        <p:spPr>
          <a:xfrm>
            <a:off x="11144483" y="2368296"/>
            <a:ext cx="383438" cy="400110"/>
          </a:xfrm>
          <a:prstGeom prst="rect">
            <a:avLst/>
          </a:prstGeom>
          <a:noFill/>
        </p:spPr>
        <p:txBody>
          <a:bodyPr wrap="none" rtlCol="0">
            <a:spAutoFit/>
          </a:bodyPr>
          <a:lstStyle/>
          <a:p>
            <a:r>
              <a:rPr lang="en-US" sz="2000" dirty="0">
                <a:solidFill>
                  <a:srgbClr val="C00000"/>
                </a:solidFill>
                <a:latin typeface="+mj-lt"/>
              </a:rPr>
              <a:t>m</a:t>
            </a:r>
          </a:p>
        </p:txBody>
      </p:sp>
      <p:graphicFrame>
        <p:nvGraphicFramePr>
          <p:cNvPr id="60" name="Object 8"/>
          <p:cNvGraphicFramePr>
            <a:graphicFrameLocks noChangeAspect="1"/>
          </p:cNvGraphicFramePr>
          <p:nvPr>
            <p:extLst>
              <p:ext uri="{D42A27DB-BD31-4B8C-83A1-F6EECF244321}">
                <p14:modId xmlns:p14="http://schemas.microsoft.com/office/powerpoint/2010/main" val="4057480197"/>
              </p:ext>
            </p:extLst>
          </p:nvPr>
        </p:nvGraphicFramePr>
        <p:xfrm>
          <a:off x="260468" y="4165920"/>
          <a:ext cx="1777680" cy="761760"/>
        </p:xfrm>
        <a:graphic>
          <a:graphicData uri="http://schemas.openxmlformats.org/presentationml/2006/ole">
            <mc:AlternateContent xmlns:mc="http://schemas.openxmlformats.org/markup-compatibility/2006">
              <mc:Choice xmlns:v="urn:schemas-microsoft-com:vml" Requires="v">
                <p:oleObj name="Equation" r:id="rId11" imgW="888840" imgH="380880" progId="Equation.DSMT4">
                  <p:embed/>
                </p:oleObj>
              </mc:Choice>
              <mc:Fallback>
                <p:oleObj name="Equation" r:id="rId11" imgW="888840" imgH="380880" progId="Equation.DSMT4">
                  <p:embed/>
                  <p:pic>
                    <p:nvPicPr>
                      <p:cNvPr id="60" name="Object 8"/>
                      <p:cNvPicPr>
                        <a:picLocks noChangeAspect="1" noChangeArrowheads="1"/>
                      </p:cNvPicPr>
                      <p:nvPr/>
                    </p:nvPicPr>
                    <p:blipFill>
                      <a:blip r:embed="rId12"/>
                      <a:srcRect/>
                      <a:stretch>
                        <a:fillRect/>
                      </a:stretch>
                    </p:blipFill>
                    <p:spPr bwMode="auto">
                      <a:xfrm>
                        <a:off x="260468" y="4165920"/>
                        <a:ext cx="1777680" cy="761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8"/>
          <p:cNvGraphicFramePr>
            <a:graphicFrameLocks noChangeAspect="1"/>
          </p:cNvGraphicFramePr>
          <p:nvPr>
            <p:extLst>
              <p:ext uri="{D42A27DB-BD31-4B8C-83A1-F6EECF244321}">
                <p14:modId xmlns:p14="http://schemas.microsoft.com/office/powerpoint/2010/main" val="3763604046"/>
              </p:ext>
            </p:extLst>
          </p:nvPr>
        </p:nvGraphicFramePr>
        <p:xfrm>
          <a:off x="260468" y="4165920"/>
          <a:ext cx="3276000" cy="761760"/>
        </p:xfrm>
        <a:graphic>
          <a:graphicData uri="http://schemas.openxmlformats.org/presentationml/2006/ole">
            <mc:AlternateContent xmlns:mc="http://schemas.openxmlformats.org/markup-compatibility/2006">
              <mc:Choice xmlns:v="urn:schemas-microsoft-com:vml" Requires="v">
                <p:oleObj name="Equation" r:id="rId13" imgW="1638000" imgH="380880" progId="Equation.DSMT4">
                  <p:embed/>
                </p:oleObj>
              </mc:Choice>
              <mc:Fallback>
                <p:oleObj name="Equation" r:id="rId13" imgW="1638000" imgH="380880" progId="Equation.DSMT4">
                  <p:embed/>
                  <p:pic>
                    <p:nvPicPr>
                      <p:cNvPr id="61" name="Object 8"/>
                      <p:cNvPicPr>
                        <a:picLocks noChangeAspect="1" noChangeArrowheads="1"/>
                      </p:cNvPicPr>
                      <p:nvPr/>
                    </p:nvPicPr>
                    <p:blipFill>
                      <a:blip r:embed="rId14"/>
                      <a:srcRect/>
                      <a:stretch>
                        <a:fillRect/>
                      </a:stretch>
                    </p:blipFill>
                    <p:spPr bwMode="auto">
                      <a:xfrm>
                        <a:off x="260468" y="4165920"/>
                        <a:ext cx="3276000" cy="761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8"/>
          <p:cNvGraphicFramePr>
            <a:graphicFrameLocks noChangeAspect="1"/>
          </p:cNvGraphicFramePr>
          <p:nvPr>
            <p:extLst>
              <p:ext uri="{D42A27DB-BD31-4B8C-83A1-F6EECF244321}">
                <p14:modId xmlns:p14="http://schemas.microsoft.com/office/powerpoint/2010/main" val="2873391777"/>
              </p:ext>
            </p:extLst>
          </p:nvPr>
        </p:nvGraphicFramePr>
        <p:xfrm>
          <a:off x="260468" y="4165920"/>
          <a:ext cx="3276000" cy="812160"/>
        </p:xfrm>
        <a:graphic>
          <a:graphicData uri="http://schemas.openxmlformats.org/presentationml/2006/ole">
            <mc:AlternateContent xmlns:mc="http://schemas.openxmlformats.org/markup-compatibility/2006">
              <mc:Choice xmlns:v="urn:schemas-microsoft-com:vml" Requires="v">
                <p:oleObj name="Equation" r:id="rId15" imgW="1638000" imgH="406080" progId="Equation.DSMT4">
                  <p:embed/>
                </p:oleObj>
              </mc:Choice>
              <mc:Fallback>
                <p:oleObj name="Equation" r:id="rId15" imgW="1638000" imgH="406080" progId="Equation.DSMT4">
                  <p:embed/>
                  <p:pic>
                    <p:nvPicPr>
                      <p:cNvPr id="62" name="Object 8"/>
                      <p:cNvPicPr>
                        <a:picLocks noChangeAspect="1" noChangeArrowheads="1"/>
                      </p:cNvPicPr>
                      <p:nvPr/>
                    </p:nvPicPr>
                    <p:blipFill>
                      <a:blip r:embed="rId16"/>
                      <a:srcRect/>
                      <a:stretch>
                        <a:fillRect/>
                      </a:stretch>
                    </p:blipFill>
                    <p:spPr bwMode="auto">
                      <a:xfrm>
                        <a:off x="260468" y="4165920"/>
                        <a:ext cx="3276000" cy="81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8"/>
          <p:cNvGraphicFramePr>
            <a:graphicFrameLocks noChangeAspect="1"/>
          </p:cNvGraphicFramePr>
          <p:nvPr>
            <p:extLst>
              <p:ext uri="{D42A27DB-BD31-4B8C-83A1-F6EECF244321}">
                <p14:modId xmlns:p14="http://schemas.microsoft.com/office/powerpoint/2010/main" val="413213553"/>
              </p:ext>
            </p:extLst>
          </p:nvPr>
        </p:nvGraphicFramePr>
        <p:xfrm>
          <a:off x="260468" y="4165920"/>
          <a:ext cx="4622400" cy="812160"/>
        </p:xfrm>
        <a:graphic>
          <a:graphicData uri="http://schemas.openxmlformats.org/presentationml/2006/ole">
            <mc:AlternateContent xmlns:mc="http://schemas.openxmlformats.org/markup-compatibility/2006">
              <mc:Choice xmlns:v="urn:schemas-microsoft-com:vml" Requires="v">
                <p:oleObj name="Equation" r:id="rId17" imgW="2311200" imgH="406080" progId="Equation.DSMT4">
                  <p:embed/>
                </p:oleObj>
              </mc:Choice>
              <mc:Fallback>
                <p:oleObj name="Equation" r:id="rId17" imgW="2311200" imgH="406080" progId="Equation.DSMT4">
                  <p:embed/>
                  <p:pic>
                    <p:nvPicPr>
                      <p:cNvPr id="63" name="Object 8"/>
                      <p:cNvPicPr>
                        <a:picLocks noChangeAspect="1" noChangeArrowheads="1"/>
                      </p:cNvPicPr>
                      <p:nvPr/>
                    </p:nvPicPr>
                    <p:blipFill>
                      <a:blip r:embed="rId18"/>
                      <a:srcRect/>
                      <a:stretch>
                        <a:fillRect/>
                      </a:stretch>
                    </p:blipFill>
                    <p:spPr bwMode="auto">
                      <a:xfrm>
                        <a:off x="260468" y="4165920"/>
                        <a:ext cx="4622400" cy="81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8"/>
          <p:cNvGraphicFramePr>
            <a:graphicFrameLocks noChangeAspect="1"/>
          </p:cNvGraphicFramePr>
          <p:nvPr>
            <p:extLst>
              <p:ext uri="{D42A27DB-BD31-4B8C-83A1-F6EECF244321}">
                <p14:modId xmlns:p14="http://schemas.microsoft.com/office/powerpoint/2010/main" val="2603813313"/>
              </p:ext>
            </p:extLst>
          </p:nvPr>
        </p:nvGraphicFramePr>
        <p:xfrm>
          <a:off x="260468" y="4165920"/>
          <a:ext cx="4622400" cy="863280"/>
        </p:xfrm>
        <a:graphic>
          <a:graphicData uri="http://schemas.openxmlformats.org/presentationml/2006/ole">
            <mc:AlternateContent xmlns:mc="http://schemas.openxmlformats.org/markup-compatibility/2006">
              <mc:Choice xmlns:v="urn:schemas-microsoft-com:vml" Requires="v">
                <p:oleObj name="Equation" r:id="rId19" imgW="2311200" imgH="431640" progId="Equation.DSMT4">
                  <p:embed/>
                </p:oleObj>
              </mc:Choice>
              <mc:Fallback>
                <p:oleObj name="Equation" r:id="rId19" imgW="2311200" imgH="431640" progId="Equation.DSMT4">
                  <p:embed/>
                  <p:pic>
                    <p:nvPicPr>
                      <p:cNvPr id="64" name="Object 8"/>
                      <p:cNvPicPr>
                        <a:picLocks noChangeAspect="1" noChangeArrowheads="1"/>
                      </p:cNvPicPr>
                      <p:nvPr/>
                    </p:nvPicPr>
                    <p:blipFill>
                      <a:blip r:embed="rId20"/>
                      <a:srcRect/>
                      <a:stretch>
                        <a:fillRect/>
                      </a:stretch>
                    </p:blipFill>
                    <p:spPr bwMode="auto">
                      <a:xfrm>
                        <a:off x="260468" y="4165920"/>
                        <a:ext cx="4622400" cy="86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8"/>
          <p:cNvGraphicFramePr>
            <a:graphicFrameLocks noChangeAspect="1"/>
          </p:cNvGraphicFramePr>
          <p:nvPr>
            <p:extLst>
              <p:ext uri="{D42A27DB-BD31-4B8C-83A1-F6EECF244321}">
                <p14:modId xmlns:p14="http://schemas.microsoft.com/office/powerpoint/2010/main" val="3153226847"/>
              </p:ext>
            </p:extLst>
          </p:nvPr>
        </p:nvGraphicFramePr>
        <p:xfrm>
          <a:off x="260468" y="4165920"/>
          <a:ext cx="4622400" cy="863280"/>
        </p:xfrm>
        <a:graphic>
          <a:graphicData uri="http://schemas.openxmlformats.org/presentationml/2006/ole">
            <mc:AlternateContent xmlns:mc="http://schemas.openxmlformats.org/markup-compatibility/2006">
              <mc:Choice xmlns:v="urn:schemas-microsoft-com:vml" Requires="v">
                <p:oleObj name="Equation" r:id="rId21" imgW="2311200" imgH="431640" progId="Equation.DSMT4">
                  <p:embed/>
                </p:oleObj>
              </mc:Choice>
              <mc:Fallback>
                <p:oleObj name="Equation" r:id="rId21" imgW="2311200" imgH="431640" progId="Equation.DSMT4">
                  <p:embed/>
                  <p:pic>
                    <p:nvPicPr>
                      <p:cNvPr id="65" name="Object 8"/>
                      <p:cNvPicPr>
                        <a:picLocks noChangeAspect="1" noChangeArrowheads="1"/>
                      </p:cNvPicPr>
                      <p:nvPr/>
                    </p:nvPicPr>
                    <p:blipFill>
                      <a:blip r:embed="rId22"/>
                      <a:srcRect/>
                      <a:stretch>
                        <a:fillRect/>
                      </a:stretch>
                    </p:blipFill>
                    <p:spPr bwMode="auto">
                      <a:xfrm>
                        <a:off x="260468" y="4165920"/>
                        <a:ext cx="4622400" cy="86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7" name="Group 66"/>
          <p:cNvGrpSpPr/>
          <p:nvPr/>
        </p:nvGrpSpPr>
        <p:grpSpPr>
          <a:xfrm>
            <a:off x="5574871" y="1899096"/>
            <a:ext cx="1371600" cy="1371600"/>
            <a:chOff x="5056934" y="1856534"/>
            <a:chExt cx="1371600" cy="1371600"/>
          </a:xfrm>
        </p:grpSpPr>
        <p:cxnSp>
          <p:nvCxnSpPr>
            <p:cNvPr id="68" name="Straight Connector 67"/>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0" name="Text Box 13"/>
          <p:cNvSpPr txBox="1">
            <a:spLocks noChangeArrowheads="1"/>
          </p:cNvSpPr>
          <p:nvPr/>
        </p:nvSpPr>
        <p:spPr bwMode="auto">
          <a:xfrm>
            <a:off x="2452509" y="1358583"/>
            <a:ext cx="1271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nm </a:t>
            </a:r>
            <a:r>
              <a:rPr lang="en-US" sz="2400" dirty="0">
                <a:sym typeface="Wingdings" pitchFamily="2" charset="2"/>
              </a:rPr>
              <a:t> m</a:t>
            </a:r>
            <a:endParaRPr lang="en-US" sz="2400" dirty="0"/>
          </a:p>
        </p:txBody>
      </p:sp>
      <p:sp>
        <p:nvSpPr>
          <p:cNvPr id="71" name="Text Box 13">
            <a:extLst>
              <a:ext uri="{FF2B5EF4-FFF2-40B4-BE49-F238E27FC236}">
                <a16:creationId xmlns:a16="http://schemas.microsoft.com/office/drawing/2014/main" id="{117E6EA0-8D87-459F-9805-0C5DF0DADB7E}"/>
              </a:ext>
            </a:extLst>
          </p:cNvPr>
          <p:cNvSpPr txBox="1">
            <a:spLocks noChangeArrowheads="1"/>
          </p:cNvSpPr>
          <p:nvPr/>
        </p:nvSpPr>
        <p:spPr bwMode="auto">
          <a:xfrm>
            <a:off x="2452509" y="1357074"/>
            <a:ext cx="21194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bg1">
                    <a:lumMod val="75000"/>
                  </a:schemeClr>
                </a:solidFill>
              </a:rPr>
              <a:t>nm </a:t>
            </a:r>
            <a:r>
              <a:rPr lang="en-US" sz="2400" dirty="0">
                <a:solidFill>
                  <a:schemeClr val="bg1">
                    <a:lumMod val="75000"/>
                  </a:schemeClr>
                </a:solidFill>
                <a:sym typeface="Wingdings" pitchFamily="2" charset="2"/>
              </a:rPr>
              <a:t> </a:t>
            </a:r>
            <a:r>
              <a:rPr lang="en-US" sz="2400" dirty="0">
                <a:sym typeface="Wingdings" pitchFamily="2" charset="2"/>
              </a:rPr>
              <a:t>m  km</a:t>
            </a:r>
            <a:endParaRPr lang="en-US" sz="2400" dirty="0"/>
          </a:p>
        </p:txBody>
      </p:sp>
      <p:sp>
        <p:nvSpPr>
          <p:cNvPr id="72" name="Text Box 13">
            <a:extLst>
              <a:ext uri="{FF2B5EF4-FFF2-40B4-BE49-F238E27FC236}">
                <a16:creationId xmlns:a16="http://schemas.microsoft.com/office/drawing/2014/main" id="{A4CA6A53-6835-454F-B7BF-4A5EF2879DFE}"/>
              </a:ext>
            </a:extLst>
          </p:cNvPr>
          <p:cNvSpPr txBox="1">
            <a:spLocks noChangeArrowheads="1"/>
          </p:cNvSpPr>
          <p:nvPr/>
        </p:nvSpPr>
        <p:spPr bwMode="auto">
          <a:xfrm>
            <a:off x="2452509" y="1349504"/>
            <a:ext cx="21194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nm </a:t>
            </a:r>
            <a:r>
              <a:rPr lang="en-US" sz="2400" dirty="0">
                <a:sym typeface="Wingdings" pitchFamily="2" charset="2"/>
              </a:rPr>
              <a:t> m  km</a:t>
            </a:r>
            <a:endParaRPr lang="en-US" sz="2400" dirty="0"/>
          </a:p>
        </p:txBody>
      </p:sp>
      <p:graphicFrame>
        <p:nvGraphicFramePr>
          <p:cNvPr id="31" name="Object 30">
            <a:extLst>
              <a:ext uri="{FF2B5EF4-FFF2-40B4-BE49-F238E27FC236}">
                <a16:creationId xmlns:a16="http://schemas.microsoft.com/office/drawing/2014/main" id="{7D7D8593-FEDF-4086-929F-2503E9A673FF}"/>
              </a:ext>
            </a:extLst>
          </p:cNvPr>
          <p:cNvGraphicFramePr>
            <a:graphicFrameLocks noChangeAspect="1"/>
          </p:cNvGraphicFramePr>
          <p:nvPr>
            <p:extLst>
              <p:ext uri="{D42A27DB-BD31-4B8C-83A1-F6EECF244321}">
                <p14:modId xmlns:p14="http://schemas.microsoft.com/office/powerpoint/2010/main" val="362306355"/>
              </p:ext>
            </p:extLst>
          </p:nvPr>
        </p:nvGraphicFramePr>
        <p:xfrm>
          <a:off x="260468" y="4165920"/>
          <a:ext cx="4622400" cy="812160"/>
        </p:xfrm>
        <a:graphic>
          <a:graphicData uri="http://schemas.openxmlformats.org/presentationml/2006/ole">
            <mc:AlternateContent xmlns:mc="http://schemas.openxmlformats.org/markup-compatibility/2006">
              <mc:Choice xmlns:v="urn:schemas-microsoft-com:vml" Requires="v">
                <p:oleObj name="Equation" r:id="rId23" imgW="2311200" imgH="406080" progId="Equation.DSMT4">
                  <p:embed/>
                </p:oleObj>
              </mc:Choice>
              <mc:Fallback>
                <p:oleObj name="Equation" r:id="rId23" imgW="2311200" imgH="406080" progId="Equation.DSMT4">
                  <p:embed/>
                  <p:pic>
                    <p:nvPicPr>
                      <p:cNvPr id="31" name="Object 30">
                        <a:extLst>
                          <a:ext uri="{FF2B5EF4-FFF2-40B4-BE49-F238E27FC236}">
                            <a16:creationId xmlns:a16="http://schemas.microsoft.com/office/drawing/2014/main" id="{7D7D8593-FEDF-4086-929F-2503E9A673FF}"/>
                          </a:ext>
                        </a:extLst>
                      </p:cNvPr>
                      <p:cNvPicPr/>
                      <p:nvPr/>
                    </p:nvPicPr>
                    <p:blipFill>
                      <a:blip r:embed="rId24"/>
                      <a:stretch>
                        <a:fillRect/>
                      </a:stretch>
                    </p:blipFill>
                    <p:spPr>
                      <a:xfrm>
                        <a:off x="260468" y="4165920"/>
                        <a:ext cx="4622400" cy="81216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5F66101A-FEEA-4D45-A470-3B73BDC4DB41}"/>
              </a:ext>
            </a:extLst>
          </p:cNvPr>
          <p:cNvGraphicFramePr>
            <a:graphicFrameLocks noChangeAspect="1"/>
          </p:cNvGraphicFramePr>
          <p:nvPr>
            <p:extLst>
              <p:ext uri="{D42A27DB-BD31-4B8C-83A1-F6EECF244321}">
                <p14:modId xmlns:p14="http://schemas.microsoft.com/office/powerpoint/2010/main" val="541237613"/>
              </p:ext>
            </p:extLst>
          </p:nvPr>
        </p:nvGraphicFramePr>
        <p:xfrm>
          <a:off x="260468" y="4165920"/>
          <a:ext cx="3276000" cy="761760"/>
        </p:xfrm>
        <a:graphic>
          <a:graphicData uri="http://schemas.openxmlformats.org/presentationml/2006/ole">
            <mc:AlternateContent xmlns:mc="http://schemas.openxmlformats.org/markup-compatibility/2006">
              <mc:Choice xmlns:v="urn:schemas-microsoft-com:vml" Requires="v">
                <p:oleObj name="Equation" r:id="rId25" imgW="1638000" imgH="380880" progId="Equation.DSMT4">
                  <p:embed/>
                </p:oleObj>
              </mc:Choice>
              <mc:Fallback>
                <p:oleObj name="Equation" r:id="rId25" imgW="1638000" imgH="380880" progId="Equation.DSMT4">
                  <p:embed/>
                  <p:pic>
                    <p:nvPicPr>
                      <p:cNvPr id="40" name="Object 39">
                        <a:extLst>
                          <a:ext uri="{FF2B5EF4-FFF2-40B4-BE49-F238E27FC236}">
                            <a16:creationId xmlns:a16="http://schemas.microsoft.com/office/drawing/2014/main" id="{5F66101A-FEEA-4D45-A470-3B73BDC4DB41}"/>
                          </a:ext>
                        </a:extLst>
                      </p:cNvPr>
                      <p:cNvPicPr/>
                      <p:nvPr/>
                    </p:nvPicPr>
                    <p:blipFill>
                      <a:blip r:embed="rId26"/>
                      <a:stretch>
                        <a:fillRect/>
                      </a:stretch>
                    </p:blipFill>
                    <p:spPr>
                      <a:xfrm>
                        <a:off x="260468" y="4165920"/>
                        <a:ext cx="3276000" cy="761760"/>
                      </a:xfrm>
                      <a:prstGeom prst="rect">
                        <a:avLst/>
                      </a:prstGeom>
                    </p:spPr>
                  </p:pic>
                </p:oleObj>
              </mc:Fallback>
            </mc:AlternateContent>
          </a:graphicData>
        </a:graphic>
      </p:graphicFrame>
      <p:graphicFrame>
        <p:nvGraphicFramePr>
          <p:cNvPr id="66" name="Object 8"/>
          <p:cNvGraphicFramePr>
            <a:graphicFrameLocks noChangeAspect="1"/>
          </p:cNvGraphicFramePr>
          <p:nvPr>
            <p:extLst>
              <p:ext uri="{D42A27DB-BD31-4B8C-83A1-F6EECF244321}">
                <p14:modId xmlns:p14="http://schemas.microsoft.com/office/powerpoint/2010/main" val="2422986035"/>
              </p:ext>
            </p:extLst>
          </p:nvPr>
        </p:nvGraphicFramePr>
        <p:xfrm>
          <a:off x="260468" y="4165920"/>
          <a:ext cx="6603840" cy="863280"/>
        </p:xfrm>
        <a:graphic>
          <a:graphicData uri="http://schemas.openxmlformats.org/presentationml/2006/ole">
            <mc:AlternateContent xmlns:mc="http://schemas.openxmlformats.org/markup-compatibility/2006">
              <mc:Choice xmlns:v="urn:schemas-microsoft-com:vml" Requires="v">
                <p:oleObj name="Equation" r:id="rId27" imgW="3301920" imgH="431640" progId="Equation.DSMT4">
                  <p:embed/>
                </p:oleObj>
              </mc:Choice>
              <mc:Fallback>
                <p:oleObj name="Equation" r:id="rId27" imgW="3301920" imgH="431640" progId="Equation.DSMT4">
                  <p:embed/>
                  <p:pic>
                    <p:nvPicPr>
                      <p:cNvPr id="66" name="Object 8"/>
                      <p:cNvPicPr>
                        <a:picLocks noChangeAspect="1" noChangeArrowheads="1"/>
                      </p:cNvPicPr>
                      <p:nvPr/>
                    </p:nvPicPr>
                    <p:blipFill>
                      <a:blip r:embed="rId28"/>
                      <a:srcRect/>
                      <a:stretch>
                        <a:fillRect/>
                      </a:stretch>
                    </p:blipFill>
                    <p:spPr bwMode="auto">
                      <a:xfrm>
                        <a:off x="260468" y="4165920"/>
                        <a:ext cx="6603840" cy="863280"/>
                      </a:xfrm>
                      <a:prstGeom prst="rect">
                        <a:avLst/>
                      </a:prstGeom>
                      <a:solidFill>
                        <a:schemeClr val="bg2"/>
                      </a:solidFill>
                      <a:ln>
                        <a:noFill/>
                      </a:ln>
                      <a:effectLst/>
                    </p:spPr>
                  </p:pic>
                </p:oleObj>
              </mc:Fallback>
            </mc:AlternateContent>
          </a:graphicData>
        </a:graphic>
      </p:graphicFrame>
      <p:sp>
        <p:nvSpPr>
          <p:cNvPr id="73" name="Text Box 4">
            <a:extLst>
              <a:ext uri="{FF2B5EF4-FFF2-40B4-BE49-F238E27FC236}">
                <a16:creationId xmlns:a16="http://schemas.microsoft.com/office/drawing/2014/main" id="{F6C35DCD-9E68-48D0-9213-FE7B5ABC937C}"/>
              </a:ext>
            </a:extLst>
          </p:cNvPr>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larger unit, so answer should be smaller than original value</a:t>
            </a:r>
          </a:p>
        </p:txBody>
      </p:sp>
      <p:sp>
        <p:nvSpPr>
          <p:cNvPr id="74" name="Arrow: Down 73">
            <a:extLst>
              <a:ext uri="{FF2B5EF4-FFF2-40B4-BE49-F238E27FC236}">
                <a16:creationId xmlns:a16="http://schemas.microsoft.com/office/drawing/2014/main" id="{3DC62A23-D8F1-4A86-AEAB-865C6649B229}"/>
              </a:ext>
            </a:extLst>
          </p:cNvPr>
          <p:cNvSpPr/>
          <p:nvPr/>
        </p:nvSpPr>
        <p:spPr>
          <a:xfrm rot="10800000">
            <a:off x="8915400" y="2590800"/>
            <a:ext cx="262024" cy="3276600"/>
          </a:xfrm>
          <a:prstGeom prst="downArrow">
            <a:avLst/>
          </a:prstGeom>
          <a:solidFill>
            <a:srgbClr val="FF4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6749E39-8D5D-4D36-87EC-DE74D2F30E9B}"/>
              </a:ext>
            </a:extLst>
          </p:cNvPr>
          <p:cNvSpPr/>
          <p:nvPr/>
        </p:nvSpPr>
        <p:spPr>
          <a:xfrm>
            <a:off x="1553280" y="880437"/>
            <a:ext cx="1418520" cy="523220"/>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EDEB0D1-7941-4205-9A32-43BDEB7DC6C7}"/>
              </a:ext>
            </a:extLst>
          </p:cNvPr>
          <p:cNvSpPr/>
          <p:nvPr/>
        </p:nvSpPr>
        <p:spPr>
          <a:xfrm>
            <a:off x="5058741" y="4318231"/>
            <a:ext cx="1418260" cy="48236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2">
            <a:extLst>
              <a:ext uri="{FF2B5EF4-FFF2-40B4-BE49-F238E27FC236}">
                <a16:creationId xmlns:a16="http://schemas.microsoft.com/office/drawing/2014/main" id="{F37C9ED9-DD37-442B-84EF-E40B919EC8BD}"/>
              </a:ext>
            </a:extLst>
          </p:cNvPr>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spTree>
    <p:extLst>
      <p:ext uri="{BB962C8B-B14F-4D97-AF65-F5344CB8AC3E}">
        <p14:creationId xmlns:p14="http://schemas.microsoft.com/office/powerpoint/2010/main" val="23779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44"/>
                                        </p:tgtEl>
                                        <p:attrNameLst>
                                          <p:attrName>style.opacity</p:attrName>
                                        </p:attrNameLst>
                                      </p:cBhvr>
                                      <p:to>
                                        <p:strVal val="0.2"/>
                                      </p:to>
                                    </p:set>
                                    <p:animEffect filter="image" prLst="opacity: 0.2">
                                      <p:cBhvr rctx="IE">
                                        <p:cTn id="17" dur="indefinite"/>
                                        <p:tgtEl>
                                          <p:spTgt spid="44"/>
                                        </p:tgtEl>
                                      </p:cBhvr>
                                    </p:animEffect>
                                  </p:childTnLst>
                                </p:cTn>
                              </p:par>
                              <p:par>
                                <p:cTn id="18" presetID="9" presetClass="emph" presetSubtype="0" grpId="0" nodeType="withEffect">
                                  <p:stCondLst>
                                    <p:cond delay="0"/>
                                  </p:stCondLst>
                                  <p:childTnLst>
                                    <p:set>
                                      <p:cBhvr>
                                        <p:cTn id="19" dur="indefinite"/>
                                        <p:tgtEl>
                                          <p:spTgt spid="7"/>
                                        </p:tgtEl>
                                        <p:attrNameLst>
                                          <p:attrName>style.opacity</p:attrName>
                                        </p:attrNameLst>
                                      </p:cBhvr>
                                      <p:to>
                                        <p:strVal val="0.2"/>
                                      </p:to>
                                    </p:set>
                                    <p:animEffect filter="image" prLst="opacity: 0.2">
                                      <p:cBhvr rctx="IE">
                                        <p:cTn id="20" dur="indefinite"/>
                                        <p:tgtEl>
                                          <p:spTgt spid="7"/>
                                        </p:tgtEl>
                                      </p:cBhvr>
                                    </p:animEffect>
                                  </p:childTnLst>
                                </p:cTn>
                              </p:par>
                              <p:par>
                                <p:cTn id="21" presetID="9" presetClass="emph" presetSubtype="0" grpId="0" nodeType="withEffect">
                                  <p:stCondLst>
                                    <p:cond delay="0"/>
                                  </p:stCondLst>
                                  <p:childTnLst>
                                    <p:set>
                                      <p:cBhvr>
                                        <p:cTn id="22" dur="indefinite"/>
                                        <p:tgtEl>
                                          <p:spTgt spid="19"/>
                                        </p:tgtEl>
                                        <p:attrNameLst>
                                          <p:attrName>style.opacity</p:attrName>
                                        </p:attrNameLst>
                                      </p:cBhvr>
                                      <p:to>
                                        <p:strVal val="0.2"/>
                                      </p:to>
                                    </p:set>
                                    <p:animEffect filter="image" prLst="opacity: 0.2">
                                      <p:cBhvr rctx="IE">
                                        <p:cTn id="23" dur="indefinite"/>
                                        <p:tgtEl>
                                          <p:spTgt spid="19"/>
                                        </p:tgtEl>
                                      </p:cBhvr>
                                    </p:animEffect>
                                  </p:childTnLst>
                                </p:cTn>
                              </p:par>
                              <p:par>
                                <p:cTn id="24" presetID="9" presetClass="emph" presetSubtype="0" grpId="0" nodeType="withEffect">
                                  <p:stCondLst>
                                    <p:cond delay="0"/>
                                  </p:stCondLst>
                                  <p:childTnLst>
                                    <p:set>
                                      <p:cBhvr>
                                        <p:cTn id="25" dur="indefinite"/>
                                        <p:tgtEl>
                                          <p:spTgt spid="30"/>
                                        </p:tgtEl>
                                        <p:attrNameLst>
                                          <p:attrName>style.opacity</p:attrName>
                                        </p:attrNameLst>
                                      </p:cBhvr>
                                      <p:to>
                                        <p:strVal val="0.2"/>
                                      </p:to>
                                    </p:set>
                                    <p:animEffect filter="image" prLst="opacity: 0.2">
                                      <p:cBhvr rctx="IE">
                                        <p:cTn id="26" dur="indefinite"/>
                                        <p:tgtEl>
                                          <p:spTgt spid="30"/>
                                        </p:tgtEl>
                                      </p:cBhvr>
                                    </p:animEffect>
                                  </p:childTnLst>
                                </p:cTn>
                              </p:par>
                              <p:par>
                                <p:cTn id="27" presetID="9" presetClass="emph" presetSubtype="0" grpId="0" nodeType="withEffect">
                                  <p:stCondLst>
                                    <p:cond delay="0"/>
                                  </p:stCondLst>
                                  <p:iterate type="lt">
                                    <p:tmAbs val="0"/>
                                  </p:iterate>
                                  <p:childTnLst>
                                    <p:set>
                                      <p:cBhvr>
                                        <p:cTn id="28" dur="indefinite"/>
                                        <p:tgtEl>
                                          <p:spTgt spid="25"/>
                                        </p:tgtEl>
                                        <p:attrNameLst>
                                          <p:attrName>style.opacity</p:attrName>
                                        </p:attrNameLst>
                                      </p:cBhvr>
                                      <p:to>
                                        <p:strVal val="0.2"/>
                                      </p:to>
                                    </p:set>
                                    <p:animEffect filter="image" prLst="opacity: 0.2">
                                      <p:cBhvr rctx="IE">
                                        <p:cTn id="29" dur="indefinite"/>
                                        <p:tgtEl>
                                          <p:spTgt spid="25"/>
                                        </p:tgtEl>
                                      </p:cBhvr>
                                    </p:animEffect>
                                  </p:childTnLst>
                                </p:cTn>
                              </p:par>
                              <p:par>
                                <p:cTn id="30" presetID="9" presetClass="emph" presetSubtype="0" grpId="0" nodeType="withEffect">
                                  <p:stCondLst>
                                    <p:cond delay="0"/>
                                  </p:stCondLst>
                                  <p:iterate type="lt">
                                    <p:tmAbs val="0"/>
                                  </p:iterate>
                                  <p:childTnLst>
                                    <p:set>
                                      <p:cBhvr>
                                        <p:cTn id="31" dur="indefinite"/>
                                        <p:tgtEl>
                                          <p:spTgt spid="36"/>
                                        </p:tgtEl>
                                        <p:attrNameLst>
                                          <p:attrName>style.opacity</p:attrName>
                                        </p:attrNameLst>
                                      </p:cBhvr>
                                      <p:to>
                                        <p:strVal val="0.2"/>
                                      </p:to>
                                    </p:set>
                                    <p:animEffect filter="image" prLst="opacity: 0.2">
                                      <p:cBhvr rctx="IE">
                                        <p:cTn id="32" dur="indefinite"/>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1" nodeType="clickEffect">
                                  <p:stCondLst>
                                    <p:cond delay="0"/>
                                  </p:stCondLst>
                                  <p:iterate type="lt">
                                    <p:tmAbs val="0"/>
                                  </p:iterate>
                                  <p:childTnLst>
                                    <p:set>
                                      <p:cBhvr>
                                        <p:cTn id="36" dur="indefinite"/>
                                        <p:tgtEl>
                                          <p:spTgt spid="25"/>
                                        </p:tgtEl>
                                        <p:attrNameLst>
                                          <p:attrName>style.opacity</p:attrName>
                                        </p:attrNameLst>
                                      </p:cBhvr>
                                      <p:to>
                                        <p:strVal val="1"/>
                                      </p:to>
                                    </p:set>
                                    <p:animEffect filter="image" prLst="opacity: 1">
                                      <p:cBhvr rctx="IE">
                                        <p:cTn id="37" dur="indefinite"/>
                                        <p:tgtEl>
                                          <p:spTgt spid="25"/>
                                        </p:tgtEl>
                                      </p:cBhvr>
                                    </p:animEffect>
                                  </p:childTnLst>
                                </p:cTn>
                              </p:par>
                              <p:par>
                                <p:cTn id="38" presetID="9" presetClass="emph" presetSubtype="0" grpId="1" nodeType="withEffect">
                                  <p:stCondLst>
                                    <p:cond delay="0"/>
                                  </p:stCondLst>
                                  <p:iterate type="lt">
                                    <p:tmAbs val="0"/>
                                  </p:iterate>
                                  <p:childTnLst>
                                    <p:set>
                                      <p:cBhvr>
                                        <p:cTn id="39" dur="indefinite"/>
                                        <p:tgtEl>
                                          <p:spTgt spid="36"/>
                                        </p:tgtEl>
                                        <p:attrNameLst>
                                          <p:attrName>style.opacity</p:attrName>
                                        </p:attrNameLst>
                                      </p:cBhvr>
                                      <p:to>
                                        <p:strVal val="1"/>
                                      </p:to>
                                    </p:set>
                                    <p:animEffect filter="image" prLst="opacity: 1">
                                      <p:cBhvr rctx="IE">
                                        <p:cTn id="40" dur="indefinite"/>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4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5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5"/>
                                        </p:tgtEl>
                                        <p:attrNameLst>
                                          <p:attrName>style.visibility</p:attrName>
                                        </p:attrNameLst>
                                      </p:cBhvr>
                                      <p:to>
                                        <p:strVal val="hidden"/>
                                      </p:to>
                                    </p:set>
                                  </p:childTnLst>
                                </p:cTn>
                              </p:par>
                              <p:par>
                                <p:cTn id="67" presetID="1" presetClass="entr" presetSubtype="0" fill="hold" grpId="2"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3" nodeType="clickEffect">
                                  <p:stCondLst>
                                    <p:cond delay="0"/>
                                  </p:stCondLst>
                                  <p:childTnLst>
                                    <p:set>
                                      <p:cBhvr>
                                        <p:cTn id="74" dur="1" fill="hold">
                                          <p:stCondLst>
                                            <p:cond delay="0"/>
                                          </p:stCondLst>
                                        </p:cTn>
                                        <p:tgtEl>
                                          <p:spTgt spid="48"/>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2"/>
                                        </p:tgtEl>
                                        <p:attrNameLst>
                                          <p:attrName>style.visibility</p:attrName>
                                        </p:attrNameLst>
                                      </p:cBhvr>
                                      <p:to>
                                        <p:strVal val="hidden"/>
                                      </p:to>
                                    </p:set>
                                  </p:childTnLst>
                                </p:cTn>
                              </p:par>
                              <p:par>
                                <p:cTn id="77" presetID="1" presetClass="entr" presetSubtype="0" fill="hold" grpId="2"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60"/>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3" nodeType="clickEffect">
                                  <p:stCondLst>
                                    <p:cond delay="0"/>
                                  </p:stCondLst>
                                  <p:childTnLst>
                                    <p:set>
                                      <p:cBhvr>
                                        <p:cTn id="102" dur="1" fill="hold">
                                          <p:stCondLst>
                                            <p:cond delay="0"/>
                                          </p:stCondLst>
                                        </p:cTn>
                                        <p:tgtEl>
                                          <p:spTgt spid="49"/>
                                        </p:tgtEl>
                                        <p:attrNameLst>
                                          <p:attrName>style.visibility</p:attrName>
                                        </p:attrNameLst>
                                      </p:cBhvr>
                                      <p:to>
                                        <p:strVal val="hidden"/>
                                      </p:to>
                                    </p:set>
                                  </p:childTnLst>
                                </p:cTn>
                              </p:par>
                              <p:par>
                                <p:cTn id="103" presetID="1" presetClass="exit" presetSubtype="0" fill="hold" grpId="3" nodeType="withEffect">
                                  <p:stCondLst>
                                    <p:cond delay="0"/>
                                  </p:stCondLst>
                                  <p:childTnLst>
                                    <p:set>
                                      <p:cBhvr>
                                        <p:cTn id="104" dur="1" fill="hold">
                                          <p:stCondLst>
                                            <p:cond delay="0"/>
                                          </p:stCondLst>
                                        </p:cTn>
                                        <p:tgtEl>
                                          <p:spTgt spid="53"/>
                                        </p:tgtEl>
                                        <p:attrNameLst>
                                          <p:attrName>style.visibility</p:attrName>
                                        </p:attrNameLst>
                                      </p:cBhvr>
                                      <p:to>
                                        <p:strVal val="hidden"/>
                                      </p:to>
                                    </p:set>
                                  </p:childTnLst>
                                </p:cTn>
                              </p:par>
                              <p:par>
                                <p:cTn id="105" presetID="1" presetClass="exit" presetSubtype="0" fill="hold" grpId="3" nodeType="withEffect">
                                  <p:stCondLst>
                                    <p:cond delay="0"/>
                                  </p:stCondLst>
                                  <p:childTnLst>
                                    <p:set>
                                      <p:cBhvr>
                                        <p:cTn id="106" dur="1" fill="hold">
                                          <p:stCondLst>
                                            <p:cond delay="0"/>
                                          </p:stCondLst>
                                        </p:cTn>
                                        <p:tgtEl>
                                          <p:spTgt spid="5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55"/>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61"/>
                                        </p:tgtEl>
                                        <p:attrNameLst>
                                          <p:attrName>style.visibility</p:attrName>
                                        </p:attrNameLst>
                                      </p:cBhvr>
                                      <p:to>
                                        <p:strVal val="hidden"/>
                                      </p:to>
                                    </p:set>
                                  </p:childTnLst>
                                </p:cTn>
                              </p:par>
                              <p:par>
                                <p:cTn id="111" presetID="1" presetClass="entr" presetSubtype="0" fill="hold" grpId="4" nodeType="with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5" nodeType="clickEffect">
                                  <p:stCondLst>
                                    <p:cond delay="0"/>
                                  </p:stCondLst>
                                  <p:childTnLst>
                                    <p:set>
                                      <p:cBhvr>
                                        <p:cTn id="120" dur="1" fill="hold">
                                          <p:stCondLst>
                                            <p:cond delay="0"/>
                                          </p:stCondLst>
                                        </p:cTn>
                                        <p:tgtEl>
                                          <p:spTgt spid="48"/>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12"/>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40"/>
                                        </p:tgtEl>
                                        <p:attrNameLst>
                                          <p:attrName>style.visibility</p:attrName>
                                        </p:attrNameLst>
                                      </p:cBhvr>
                                      <p:to>
                                        <p:strVal val="hidden"/>
                                      </p:to>
                                    </p:set>
                                  </p:childTnLst>
                                </p:cTn>
                              </p:par>
                              <p:par>
                                <p:cTn id="125" presetID="1" presetClass="entr" presetSubtype="0" fill="hold" grpId="4" nodeType="withEffect">
                                  <p:stCondLst>
                                    <p:cond delay="0"/>
                                  </p:stCondLst>
                                  <p:childTnLst>
                                    <p:set>
                                      <p:cBhvr>
                                        <p:cTn id="126" dur="1" fill="hold">
                                          <p:stCondLst>
                                            <p:cond delay="0"/>
                                          </p:stCondLst>
                                        </p:cTn>
                                        <p:tgtEl>
                                          <p:spTgt spid="49"/>
                                        </p:tgtEl>
                                        <p:attrNameLst>
                                          <p:attrName>style.visibility</p:attrName>
                                        </p:attrNameLst>
                                      </p:cBhvr>
                                      <p:to>
                                        <p:strVal val="visible"/>
                                      </p:to>
                                    </p:set>
                                  </p:childTnLst>
                                </p:cTn>
                              </p:par>
                              <p:par>
                                <p:cTn id="127" presetID="1" presetClass="entr" presetSubtype="0" fill="hold" grpId="4" nodeType="withEffect">
                                  <p:stCondLst>
                                    <p:cond delay="0"/>
                                  </p:stCondLst>
                                  <p:childTnLst>
                                    <p:set>
                                      <p:cBhvr>
                                        <p:cTn id="128" dur="1" fill="hold">
                                          <p:stCondLst>
                                            <p:cond delay="0"/>
                                          </p:stCondLst>
                                        </p:cTn>
                                        <p:tgtEl>
                                          <p:spTgt spid="53"/>
                                        </p:tgtEl>
                                        <p:attrNameLst>
                                          <p:attrName>style.visibility</p:attrName>
                                        </p:attrNameLst>
                                      </p:cBhvr>
                                      <p:to>
                                        <p:strVal val="visible"/>
                                      </p:to>
                                    </p:set>
                                  </p:childTnLst>
                                </p:cTn>
                              </p:par>
                              <p:par>
                                <p:cTn id="129" presetID="1" presetClass="entr" presetSubtype="0" fill="hold" grpId="4" nodeType="withEffect">
                                  <p:stCondLst>
                                    <p:cond delay="0"/>
                                  </p:stCondLst>
                                  <p:childTnLst>
                                    <p:set>
                                      <p:cBhvr>
                                        <p:cTn id="130" dur="1" fill="hold">
                                          <p:stCondLst>
                                            <p:cond delay="0"/>
                                          </p:stCondLst>
                                        </p:cTn>
                                        <p:tgtEl>
                                          <p:spTgt spid="5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6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nodeType="clickEffect">
                                  <p:stCondLst>
                                    <p:cond delay="0"/>
                                  </p:stCondLst>
                                  <p:childTnLst>
                                    <p:set>
                                      <p:cBhvr>
                                        <p:cTn id="138" dur="1" fill="hold">
                                          <p:stCondLst>
                                            <p:cond delay="0"/>
                                          </p:stCondLst>
                                        </p:cTn>
                                        <p:tgtEl>
                                          <p:spTgt spid="61"/>
                                        </p:tgtEl>
                                        <p:attrNameLst>
                                          <p:attrName>style.visibility</p:attrName>
                                        </p:attrNameLst>
                                      </p:cBhvr>
                                      <p:to>
                                        <p:strVal val="hidden"/>
                                      </p:to>
                                    </p:set>
                                  </p:childTnLst>
                                </p:cTn>
                              </p:par>
                              <p:par>
                                <p:cTn id="139" presetID="1" presetClass="entr" presetSubtype="0" fill="hold" nodeType="withEffect">
                                  <p:stCondLst>
                                    <p:cond delay="0"/>
                                  </p:stCondLst>
                                  <p:childTnLst>
                                    <p:set>
                                      <p:cBhvr>
                                        <p:cTn id="140" dur="1" fill="hold">
                                          <p:stCondLst>
                                            <p:cond delay="0"/>
                                          </p:stCondLst>
                                        </p:cTn>
                                        <p:tgtEl>
                                          <p:spTgt spid="6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70"/>
                                        </p:tgtEl>
                                        <p:attrNameLst>
                                          <p:attrName>style.visibility</p:attrName>
                                        </p:attrNameLst>
                                      </p:cBhvr>
                                      <p:to>
                                        <p:strVal val="hidden"/>
                                      </p:to>
                                    </p:set>
                                  </p:childTnLst>
                                </p:cTn>
                              </p:par>
                              <p:par>
                                <p:cTn id="145" presetID="1" presetClass="entr" presetSubtype="0" fill="hold" grpId="0" nodeType="withEffect">
                                  <p:stCondLst>
                                    <p:cond delay="0"/>
                                  </p:stCondLst>
                                  <p:childTnLst>
                                    <p:set>
                                      <p:cBhvr>
                                        <p:cTn id="146" dur="1" fill="hold">
                                          <p:stCondLst>
                                            <p:cond delay="0"/>
                                          </p:stCondLst>
                                        </p:cTn>
                                        <p:tgtEl>
                                          <p:spTgt spid="71"/>
                                        </p:tgtEl>
                                        <p:attrNameLst>
                                          <p:attrName>style.visibility</p:attrName>
                                        </p:attrNameLst>
                                      </p:cBhvr>
                                      <p:to>
                                        <p:strVal val="visible"/>
                                      </p:to>
                                    </p:set>
                                  </p:childTnLst>
                                </p:cTn>
                              </p:par>
                              <p:par>
                                <p:cTn id="147" presetID="1" presetClass="exit" presetSubtype="0" fill="hold" grpId="5" nodeType="withEffect">
                                  <p:stCondLst>
                                    <p:cond delay="0"/>
                                  </p:stCondLst>
                                  <p:childTnLst>
                                    <p:set>
                                      <p:cBhvr>
                                        <p:cTn id="148" dur="1" fill="hold">
                                          <p:stCondLst>
                                            <p:cond delay="0"/>
                                          </p:stCondLst>
                                        </p:cTn>
                                        <p:tgtEl>
                                          <p:spTgt spid="53"/>
                                        </p:tgtEl>
                                        <p:attrNameLst>
                                          <p:attrName>style.visibility</p:attrName>
                                        </p:attrNameLst>
                                      </p:cBhvr>
                                      <p:to>
                                        <p:strVal val="hidden"/>
                                      </p:to>
                                    </p:set>
                                  </p:childTnLst>
                                </p:cTn>
                              </p:par>
                              <p:par>
                                <p:cTn id="149" presetID="1" presetClass="exit" presetSubtype="0" fill="hold" grpId="5" nodeType="withEffect">
                                  <p:stCondLst>
                                    <p:cond delay="0"/>
                                  </p:stCondLst>
                                  <p:childTnLst>
                                    <p:set>
                                      <p:cBhvr>
                                        <p:cTn id="150" dur="1" fill="hold">
                                          <p:stCondLst>
                                            <p:cond delay="0"/>
                                          </p:stCondLst>
                                        </p:cTn>
                                        <p:tgtEl>
                                          <p:spTgt spid="54"/>
                                        </p:tgtEl>
                                        <p:attrNameLst>
                                          <p:attrName>style.visibility</p:attrName>
                                        </p:attrNameLst>
                                      </p:cBhvr>
                                      <p:to>
                                        <p:strVal val="hidden"/>
                                      </p:to>
                                    </p:set>
                                  </p:childTnLst>
                                </p:cTn>
                              </p:par>
                              <p:par>
                                <p:cTn id="151" presetID="9" presetClass="emph" presetSubtype="0" nodeType="withEffect">
                                  <p:stCondLst>
                                    <p:cond delay="0"/>
                                  </p:stCondLst>
                                  <p:childTnLst>
                                    <p:set>
                                      <p:cBhvr>
                                        <p:cTn id="152" dur="indefinite"/>
                                        <p:tgtEl>
                                          <p:spTgt spid="44"/>
                                        </p:tgtEl>
                                        <p:attrNameLst>
                                          <p:attrName>style.opacity</p:attrName>
                                        </p:attrNameLst>
                                      </p:cBhvr>
                                      <p:to>
                                        <p:strVal val="1"/>
                                      </p:to>
                                    </p:set>
                                    <p:animEffect filter="image" prLst="opacity: 1">
                                      <p:cBhvr rctx="IE">
                                        <p:cTn id="153" dur="indefinite"/>
                                        <p:tgtEl>
                                          <p:spTgt spid="44"/>
                                        </p:tgtEl>
                                      </p:cBhvr>
                                    </p:animEffect>
                                  </p:childTnLst>
                                </p:cTn>
                              </p:par>
                              <p:par>
                                <p:cTn id="154" presetID="9" presetClass="emph" presetSubtype="0" grpId="1" nodeType="withEffect">
                                  <p:stCondLst>
                                    <p:cond delay="0"/>
                                  </p:stCondLst>
                                  <p:childTnLst>
                                    <p:set>
                                      <p:cBhvr>
                                        <p:cTn id="155" dur="indefinite"/>
                                        <p:tgtEl>
                                          <p:spTgt spid="7"/>
                                        </p:tgtEl>
                                        <p:attrNameLst>
                                          <p:attrName>style.opacity</p:attrName>
                                        </p:attrNameLst>
                                      </p:cBhvr>
                                      <p:to>
                                        <p:strVal val="1"/>
                                      </p:to>
                                    </p:set>
                                    <p:animEffect filter="image" prLst="opacity: 1">
                                      <p:cBhvr rctx="IE">
                                        <p:cTn id="156" dur="indefinite"/>
                                        <p:tgtEl>
                                          <p:spTgt spid="7"/>
                                        </p:tgtEl>
                                      </p:cBhvr>
                                    </p:animEffect>
                                  </p:childTnLst>
                                </p:cTn>
                              </p:par>
                              <p:par>
                                <p:cTn id="157" presetID="9" presetClass="emph" presetSubtype="0" grpId="1" nodeType="withEffect">
                                  <p:stCondLst>
                                    <p:cond delay="0"/>
                                  </p:stCondLst>
                                  <p:childTnLst>
                                    <p:set>
                                      <p:cBhvr>
                                        <p:cTn id="158" dur="indefinite"/>
                                        <p:tgtEl>
                                          <p:spTgt spid="19"/>
                                        </p:tgtEl>
                                        <p:attrNameLst>
                                          <p:attrName>style.opacity</p:attrName>
                                        </p:attrNameLst>
                                      </p:cBhvr>
                                      <p:to>
                                        <p:strVal val="1"/>
                                      </p:to>
                                    </p:set>
                                    <p:animEffect filter="image" prLst="opacity: 1">
                                      <p:cBhvr rctx="IE">
                                        <p:cTn id="159" dur="indefinite"/>
                                        <p:tgtEl>
                                          <p:spTgt spid="19"/>
                                        </p:tgtEl>
                                      </p:cBhvr>
                                    </p:animEffect>
                                  </p:childTnLst>
                                </p:cTn>
                              </p:par>
                              <p:par>
                                <p:cTn id="160" presetID="9" presetClass="emph" presetSubtype="0" grpId="1" nodeType="withEffect">
                                  <p:stCondLst>
                                    <p:cond delay="0"/>
                                  </p:stCondLst>
                                  <p:childTnLst>
                                    <p:set>
                                      <p:cBhvr>
                                        <p:cTn id="161" dur="indefinite"/>
                                        <p:tgtEl>
                                          <p:spTgt spid="30"/>
                                        </p:tgtEl>
                                        <p:attrNameLst>
                                          <p:attrName>style.opacity</p:attrName>
                                        </p:attrNameLst>
                                      </p:cBhvr>
                                      <p:to>
                                        <p:strVal val="1"/>
                                      </p:to>
                                    </p:set>
                                    <p:animEffect filter="image" prLst="opacity: 1">
                                      <p:cBhvr rctx="IE">
                                        <p:cTn id="162" dur="indefinite"/>
                                        <p:tgtEl>
                                          <p:spTgt spid="30"/>
                                        </p:tgtEl>
                                      </p:cBhvr>
                                    </p:animEffect>
                                  </p:childTnLst>
                                </p:cTn>
                              </p:par>
                              <p:par>
                                <p:cTn id="163" presetID="1" presetClass="exit" presetSubtype="0" fill="hold" grpId="5" nodeType="withEffect">
                                  <p:stCondLst>
                                    <p:cond delay="0"/>
                                  </p:stCondLst>
                                  <p:childTnLst>
                                    <p:set>
                                      <p:cBhvr>
                                        <p:cTn id="164" dur="1" fill="hold">
                                          <p:stCondLst>
                                            <p:cond delay="0"/>
                                          </p:stCondLst>
                                        </p:cTn>
                                        <p:tgtEl>
                                          <p:spTgt spid="49"/>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3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2" nodeType="clickEffect">
                                  <p:stCondLst>
                                    <p:cond delay="0"/>
                                  </p:stCondLst>
                                  <p:childTnLst>
                                    <p:set>
                                      <p:cBhvr>
                                        <p:cTn id="170" dur="1" fill="hold">
                                          <p:stCondLst>
                                            <p:cond delay="0"/>
                                          </p:stCondLst>
                                        </p:cTn>
                                        <p:tgtEl>
                                          <p:spTgt spid="3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1"/>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9" presetClass="emph" presetSubtype="0" nodeType="clickEffect">
                                  <p:stCondLst>
                                    <p:cond delay="0"/>
                                  </p:stCondLst>
                                  <p:childTnLst>
                                    <p:set>
                                      <p:cBhvr>
                                        <p:cTn id="176" dur="indefinite"/>
                                        <p:tgtEl>
                                          <p:spTgt spid="44"/>
                                        </p:tgtEl>
                                        <p:attrNameLst>
                                          <p:attrName>style.opacity</p:attrName>
                                        </p:attrNameLst>
                                      </p:cBhvr>
                                      <p:to>
                                        <p:strVal val="0.2"/>
                                      </p:to>
                                    </p:set>
                                    <p:animEffect filter="image" prLst="opacity: 0.2">
                                      <p:cBhvr rctx="IE">
                                        <p:cTn id="177" dur="indefinite"/>
                                        <p:tgtEl>
                                          <p:spTgt spid="44"/>
                                        </p:tgtEl>
                                      </p:cBhvr>
                                    </p:animEffect>
                                  </p:childTnLst>
                                </p:cTn>
                              </p:par>
                              <p:par>
                                <p:cTn id="178" presetID="9" presetClass="emph" presetSubtype="0" grpId="2" nodeType="withEffect">
                                  <p:stCondLst>
                                    <p:cond delay="0"/>
                                  </p:stCondLst>
                                  <p:childTnLst>
                                    <p:set>
                                      <p:cBhvr>
                                        <p:cTn id="179" dur="indefinite"/>
                                        <p:tgtEl>
                                          <p:spTgt spid="19"/>
                                        </p:tgtEl>
                                        <p:attrNameLst>
                                          <p:attrName>style.opacity</p:attrName>
                                        </p:attrNameLst>
                                      </p:cBhvr>
                                      <p:to>
                                        <p:strVal val="0.2"/>
                                      </p:to>
                                    </p:set>
                                    <p:animEffect filter="image" prLst="opacity: 0.2">
                                      <p:cBhvr rctx="IE">
                                        <p:cTn id="180" dur="indefinite"/>
                                        <p:tgtEl>
                                          <p:spTgt spid="19"/>
                                        </p:tgtEl>
                                      </p:cBhvr>
                                    </p:animEffect>
                                  </p:childTnLst>
                                </p:cTn>
                              </p:par>
                              <p:par>
                                <p:cTn id="181" presetID="9" presetClass="emph" presetSubtype="0" grpId="2" nodeType="withEffect">
                                  <p:stCondLst>
                                    <p:cond delay="0"/>
                                  </p:stCondLst>
                                  <p:childTnLst>
                                    <p:set>
                                      <p:cBhvr>
                                        <p:cTn id="182" dur="indefinite"/>
                                        <p:tgtEl>
                                          <p:spTgt spid="30"/>
                                        </p:tgtEl>
                                        <p:attrNameLst>
                                          <p:attrName>style.opacity</p:attrName>
                                        </p:attrNameLst>
                                      </p:cBhvr>
                                      <p:to>
                                        <p:strVal val="0.2"/>
                                      </p:to>
                                    </p:set>
                                    <p:animEffect filter="image" prLst="opacity: 0.2">
                                      <p:cBhvr rctx="IE">
                                        <p:cTn id="183" dur="indefinite"/>
                                        <p:tgtEl>
                                          <p:spTgt spid="30"/>
                                        </p:tgtEl>
                                      </p:cBhvr>
                                    </p:animEffect>
                                  </p:childTnLst>
                                </p:cTn>
                              </p:par>
                              <p:par>
                                <p:cTn id="184" presetID="9" presetClass="emph" presetSubtype="0" grpId="2" nodeType="withEffect">
                                  <p:stCondLst>
                                    <p:cond delay="0"/>
                                  </p:stCondLst>
                                  <p:iterate type="lt">
                                    <p:tmAbs val="0"/>
                                  </p:iterate>
                                  <p:childTnLst>
                                    <p:set>
                                      <p:cBhvr>
                                        <p:cTn id="185" dur="indefinite"/>
                                        <p:tgtEl>
                                          <p:spTgt spid="25"/>
                                        </p:tgtEl>
                                        <p:attrNameLst>
                                          <p:attrName>style.opacity</p:attrName>
                                        </p:attrNameLst>
                                      </p:cBhvr>
                                      <p:to>
                                        <p:strVal val="0.2"/>
                                      </p:to>
                                    </p:set>
                                    <p:animEffect filter="image" prLst="opacity: 0.2">
                                      <p:cBhvr rctx="IE">
                                        <p:cTn id="186" dur="indefinite"/>
                                        <p:tgtEl>
                                          <p:spTgt spid="25"/>
                                        </p:tgtEl>
                                      </p:cBhvr>
                                    </p:animEffect>
                                  </p:childTnLst>
                                </p:cTn>
                              </p:par>
                              <p:par>
                                <p:cTn id="187" presetID="9" presetClass="emph" presetSubtype="0" grpId="2" nodeType="withEffect">
                                  <p:stCondLst>
                                    <p:cond delay="0"/>
                                  </p:stCondLst>
                                  <p:iterate type="lt">
                                    <p:tmAbs val="0"/>
                                  </p:iterate>
                                  <p:childTnLst>
                                    <p:set>
                                      <p:cBhvr>
                                        <p:cTn id="188" dur="indefinite"/>
                                        <p:tgtEl>
                                          <p:spTgt spid="36"/>
                                        </p:tgtEl>
                                        <p:attrNameLst>
                                          <p:attrName>style.opacity</p:attrName>
                                        </p:attrNameLst>
                                      </p:cBhvr>
                                      <p:to>
                                        <p:strVal val="0.2"/>
                                      </p:to>
                                    </p:set>
                                    <p:animEffect filter="image" prLst="opacity: 0.2">
                                      <p:cBhvr rctx="IE">
                                        <p:cTn id="189" dur="indefinite"/>
                                        <p:tgtEl>
                                          <p:spTgt spid="36"/>
                                        </p:tgtEl>
                                      </p:cBhvr>
                                    </p:animEffect>
                                  </p:childTnLst>
                                </p:cTn>
                              </p:par>
                              <p:par>
                                <p:cTn id="190" presetID="9" presetClass="emph" presetSubtype="0" grpId="0" nodeType="withEffect">
                                  <p:stCondLst>
                                    <p:cond delay="0"/>
                                  </p:stCondLst>
                                  <p:childTnLst>
                                    <p:set>
                                      <p:cBhvr>
                                        <p:cTn id="191" dur="indefinite"/>
                                        <p:tgtEl>
                                          <p:spTgt spid="14"/>
                                        </p:tgtEl>
                                        <p:attrNameLst>
                                          <p:attrName>style.opacity</p:attrName>
                                        </p:attrNameLst>
                                      </p:cBhvr>
                                      <p:to>
                                        <p:strVal val="0.2"/>
                                      </p:to>
                                    </p:set>
                                    <p:animEffect filter="image" prLst="opacity: 0.2">
                                      <p:cBhvr rctx="IE">
                                        <p:cTn id="192" dur="indefinite"/>
                                        <p:tgtEl>
                                          <p:spTgt spid="14"/>
                                        </p:tgtEl>
                                      </p:cBhvr>
                                    </p:animEffect>
                                  </p:childTnLst>
                                </p:cTn>
                              </p:par>
                            </p:childTnLst>
                          </p:cTn>
                        </p:par>
                      </p:childTnLst>
                    </p:cTn>
                  </p:par>
                  <p:par>
                    <p:cTn id="193" fill="hold">
                      <p:stCondLst>
                        <p:cond delay="indefinite"/>
                      </p:stCondLst>
                      <p:childTnLst>
                        <p:par>
                          <p:cTn id="194" fill="hold">
                            <p:stCondLst>
                              <p:cond delay="0"/>
                            </p:stCondLst>
                            <p:childTnLst>
                              <p:par>
                                <p:cTn id="195" presetID="9" presetClass="emph" presetSubtype="0" grpId="3" nodeType="clickEffect">
                                  <p:stCondLst>
                                    <p:cond delay="0"/>
                                  </p:stCondLst>
                                  <p:childTnLst>
                                    <p:set>
                                      <p:cBhvr>
                                        <p:cTn id="196" dur="indefinite"/>
                                        <p:tgtEl>
                                          <p:spTgt spid="19"/>
                                        </p:tgtEl>
                                        <p:attrNameLst>
                                          <p:attrName>style.opacity</p:attrName>
                                        </p:attrNameLst>
                                      </p:cBhvr>
                                      <p:to>
                                        <p:strVal val="1"/>
                                      </p:to>
                                    </p:set>
                                    <p:animEffect filter="image" prLst="opacity: 1">
                                      <p:cBhvr rctx="IE">
                                        <p:cTn id="197" dur="indefinite"/>
                                        <p:tgtEl>
                                          <p:spTgt spid="19"/>
                                        </p:tgtEl>
                                      </p:cBhvr>
                                    </p:animEffect>
                                  </p:childTnLst>
                                </p:cTn>
                              </p:par>
                              <p:par>
                                <p:cTn id="198" presetID="9" presetClass="emph" presetSubtype="0" grpId="3" nodeType="withEffect">
                                  <p:stCondLst>
                                    <p:cond delay="0"/>
                                  </p:stCondLst>
                                  <p:childTnLst>
                                    <p:set>
                                      <p:cBhvr>
                                        <p:cTn id="199" dur="indefinite"/>
                                        <p:tgtEl>
                                          <p:spTgt spid="30"/>
                                        </p:tgtEl>
                                        <p:attrNameLst>
                                          <p:attrName>style.opacity</p:attrName>
                                        </p:attrNameLst>
                                      </p:cBhvr>
                                      <p:to>
                                        <p:strVal val="1"/>
                                      </p:to>
                                    </p:set>
                                    <p:animEffect filter="image" prLst="opacity: 1">
                                      <p:cBhvr rctx="IE">
                                        <p:cTn id="200" dur="indefinite"/>
                                        <p:tgtEl>
                                          <p:spTgt spid="30"/>
                                        </p:tgtEl>
                                      </p:cBhvr>
                                    </p:animEffect>
                                  </p:childTnLst>
                                </p:cTn>
                              </p:par>
                            </p:childTnLst>
                          </p:cTn>
                        </p:par>
                      </p:childTnLst>
                    </p:cTn>
                  </p:par>
                  <p:par>
                    <p:cTn id="201" fill="hold">
                      <p:stCondLst>
                        <p:cond delay="indefinite"/>
                      </p:stCondLst>
                      <p:childTnLst>
                        <p:par>
                          <p:cTn id="202" fill="hold">
                            <p:stCondLst>
                              <p:cond delay="0"/>
                            </p:stCondLst>
                            <p:childTnLst>
                              <p:par>
                                <p:cTn id="203" presetID="1" presetClass="exit" presetSubtype="0" fill="hold" grpId="1" nodeType="clickEffect">
                                  <p:stCondLst>
                                    <p:cond delay="0"/>
                                  </p:stCondLst>
                                  <p:childTnLst>
                                    <p:set>
                                      <p:cBhvr>
                                        <p:cTn id="204" dur="1" fill="hold">
                                          <p:stCondLst>
                                            <p:cond delay="0"/>
                                          </p:stCondLst>
                                        </p:cTn>
                                        <p:tgtEl>
                                          <p:spTgt spid="51"/>
                                        </p:tgtEl>
                                        <p:attrNameLst>
                                          <p:attrName>style.visibility</p:attrName>
                                        </p:attrNameLst>
                                      </p:cBhvr>
                                      <p:to>
                                        <p:strVal val="hidden"/>
                                      </p:to>
                                    </p:set>
                                  </p:childTnLst>
                                </p:cTn>
                              </p:par>
                              <p:par>
                                <p:cTn id="205" presetID="1" presetClass="entr" presetSubtype="0" fill="hold" grpId="0" nodeType="withEffect">
                                  <p:stCondLst>
                                    <p:cond delay="0"/>
                                  </p:stCondLst>
                                  <p:childTnLst>
                                    <p:set>
                                      <p:cBhvr>
                                        <p:cTn id="206" dur="1" fill="hold">
                                          <p:stCondLst>
                                            <p:cond delay="0"/>
                                          </p:stCondLst>
                                        </p:cTn>
                                        <p:tgtEl>
                                          <p:spTgt spid="56"/>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57"/>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5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59"/>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56"/>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57"/>
                                        </p:tgtEl>
                                        <p:attrNameLst>
                                          <p:attrName>style.visibility</p:attrName>
                                        </p:attrNameLst>
                                      </p:cBhvr>
                                      <p:to>
                                        <p:strVal val="hidden"/>
                                      </p:to>
                                    </p:set>
                                  </p:childTnLst>
                                </p:cTn>
                              </p:par>
                              <p:par>
                                <p:cTn id="223" presetID="1" presetClass="exit" presetSubtype="0" fill="hold" grpId="1" nodeType="withEffect">
                                  <p:stCondLst>
                                    <p:cond delay="0"/>
                                  </p:stCondLst>
                                  <p:childTnLst>
                                    <p:set>
                                      <p:cBhvr>
                                        <p:cTn id="224" dur="1" fill="hold">
                                          <p:stCondLst>
                                            <p:cond delay="0"/>
                                          </p:stCondLst>
                                        </p:cTn>
                                        <p:tgtEl>
                                          <p:spTgt spid="58"/>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59"/>
                                        </p:tgtEl>
                                        <p:attrNameLst>
                                          <p:attrName>style.visibility</p:attrName>
                                        </p:attrNameLst>
                                      </p:cBhvr>
                                      <p:to>
                                        <p:strVal val="hidden"/>
                                      </p:to>
                                    </p:set>
                                  </p:childTnLst>
                                </p:cTn>
                              </p:par>
                              <p:par>
                                <p:cTn id="227" presetID="1" presetClass="entr" presetSubtype="0" fill="hold" grpId="2" nodeType="withEffect">
                                  <p:stCondLst>
                                    <p:cond delay="0"/>
                                  </p:stCondLst>
                                  <p:childTnLst>
                                    <p:set>
                                      <p:cBhvr>
                                        <p:cTn id="228" dur="1" fill="hold">
                                          <p:stCondLst>
                                            <p:cond delay="0"/>
                                          </p:stCondLst>
                                        </p:cTn>
                                        <p:tgtEl>
                                          <p:spTgt spid="51"/>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20"/>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xit" presetSubtype="0" fill="hold" grpId="3" nodeType="clickEffect">
                                  <p:stCondLst>
                                    <p:cond delay="0"/>
                                  </p:stCondLst>
                                  <p:childTnLst>
                                    <p:set>
                                      <p:cBhvr>
                                        <p:cTn id="234" dur="1" fill="hold">
                                          <p:stCondLst>
                                            <p:cond delay="0"/>
                                          </p:stCondLst>
                                        </p:cTn>
                                        <p:tgtEl>
                                          <p:spTgt spid="51"/>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20"/>
                                        </p:tgtEl>
                                        <p:attrNameLst>
                                          <p:attrName>style.visibility</p:attrName>
                                        </p:attrNameLst>
                                      </p:cBhvr>
                                      <p:to>
                                        <p:strVal val="hidden"/>
                                      </p:to>
                                    </p:set>
                                  </p:childTnLst>
                                </p:cTn>
                              </p:par>
                              <p:par>
                                <p:cTn id="237" presetID="1" presetClass="entr" presetSubtype="0" fill="hold" grpId="2" nodeType="withEffect">
                                  <p:stCondLst>
                                    <p:cond delay="0"/>
                                  </p:stCondLst>
                                  <p:childTnLst>
                                    <p:set>
                                      <p:cBhvr>
                                        <p:cTn id="238" dur="1" fill="hold">
                                          <p:stCondLst>
                                            <p:cond delay="0"/>
                                          </p:stCondLst>
                                        </p:cTn>
                                        <p:tgtEl>
                                          <p:spTgt spid="56"/>
                                        </p:tgtEl>
                                        <p:attrNameLst>
                                          <p:attrName>style.visibility</p:attrName>
                                        </p:attrNameLst>
                                      </p:cBhvr>
                                      <p:to>
                                        <p:strVal val="visible"/>
                                      </p:to>
                                    </p:set>
                                  </p:childTnLst>
                                </p:cTn>
                              </p:par>
                              <p:par>
                                <p:cTn id="239" presetID="1" presetClass="entr" presetSubtype="0" fill="hold" grpId="2" nodeType="withEffect">
                                  <p:stCondLst>
                                    <p:cond delay="0"/>
                                  </p:stCondLst>
                                  <p:childTnLst>
                                    <p:set>
                                      <p:cBhvr>
                                        <p:cTn id="240" dur="1" fill="hold">
                                          <p:stCondLst>
                                            <p:cond delay="0"/>
                                          </p:stCondLst>
                                        </p:cTn>
                                        <p:tgtEl>
                                          <p:spTgt spid="57"/>
                                        </p:tgtEl>
                                        <p:attrNameLst>
                                          <p:attrName>style.visibility</p:attrName>
                                        </p:attrNameLst>
                                      </p:cBhvr>
                                      <p:to>
                                        <p:strVal val="visible"/>
                                      </p:to>
                                    </p:set>
                                  </p:childTnLst>
                                </p:cTn>
                              </p:par>
                              <p:par>
                                <p:cTn id="241" presetID="1" presetClass="entr" presetSubtype="0" fill="hold" grpId="2" nodeType="withEffect">
                                  <p:stCondLst>
                                    <p:cond delay="0"/>
                                  </p:stCondLst>
                                  <p:childTnLst>
                                    <p:set>
                                      <p:cBhvr>
                                        <p:cTn id="242" dur="1" fill="hold">
                                          <p:stCondLst>
                                            <p:cond delay="0"/>
                                          </p:stCondLst>
                                        </p:cTn>
                                        <p:tgtEl>
                                          <p:spTgt spid="58"/>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59"/>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67"/>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xit" presetSubtype="0" fill="hold" nodeType="clickEffect">
                                  <p:stCondLst>
                                    <p:cond delay="0"/>
                                  </p:stCondLst>
                                  <p:childTnLst>
                                    <p:set>
                                      <p:cBhvr>
                                        <p:cTn id="252" dur="1" fill="hold">
                                          <p:stCondLst>
                                            <p:cond delay="0"/>
                                          </p:stCondLst>
                                        </p:cTn>
                                        <p:tgtEl>
                                          <p:spTgt spid="62"/>
                                        </p:tgtEl>
                                        <p:attrNameLst>
                                          <p:attrName>style.visibility</p:attrName>
                                        </p:attrNameLst>
                                      </p:cBhvr>
                                      <p:to>
                                        <p:strVal val="hidden"/>
                                      </p:to>
                                    </p:set>
                                  </p:childTnLst>
                                </p:cTn>
                              </p:par>
                              <p:par>
                                <p:cTn id="253" presetID="1" presetClass="entr" presetSubtype="0" fill="hold" nodeType="withEffect">
                                  <p:stCondLst>
                                    <p:cond delay="0"/>
                                  </p:stCondLst>
                                  <p:childTnLst>
                                    <p:set>
                                      <p:cBhvr>
                                        <p:cTn id="254" dur="1" fill="hold">
                                          <p:stCondLst>
                                            <p:cond delay="0"/>
                                          </p:stCondLst>
                                        </p:cTn>
                                        <p:tgtEl>
                                          <p:spTgt spid="63"/>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3" nodeType="clickEffect">
                                  <p:stCondLst>
                                    <p:cond delay="0"/>
                                  </p:stCondLst>
                                  <p:childTnLst>
                                    <p:set>
                                      <p:cBhvr>
                                        <p:cTn id="258" dur="1" fill="hold">
                                          <p:stCondLst>
                                            <p:cond delay="0"/>
                                          </p:stCondLst>
                                        </p:cTn>
                                        <p:tgtEl>
                                          <p:spTgt spid="56"/>
                                        </p:tgtEl>
                                        <p:attrNameLst>
                                          <p:attrName>style.visibility</p:attrName>
                                        </p:attrNameLst>
                                      </p:cBhvr>
                                      <p:to>
                                        <p:strVal val="hidden"/>
                                      </p:to>
                                    </p:set>
                                  </p:childTnLst>
                                </p:cTn>
                              </p:par>
                              <p:par>
                                <p:cTn id="259" presetID="1" presetClass="exit" presetSubtype="0" fill="hold" grpId="3" nodeType="withEffect">
                                  <p:stCondLst>
                                    <p:cond delay="0"/>
                                  </p:stCondLst>
                                  <p:childTnLst>
                                    <p:set>
                                      <p:cBhvr>
                                        <p:cTn id="260" dur="1" fill="hold">
                                          <p:stCondLst>
                                            <p:cond delay="0"/>
                                          </p:stCondLst>
                                        </p:cTn>
                                        <p:tgtEl>
                                          <p:spTgt spid="57"/>
                                        </p:tgtEl>
                                        <p:attrNameLst>
                                          <p:attrName>style.visibility</p:attrName>
                                        </p:attrNameLst>
                                      </p:cBhvr>
                                      <p:to>
                                        <p:strVal val="hidden"/>
                                      </p:to>
                                    </p:set>
                                  </p:childTnLst>
                                </p:cTn>
                              </p:par>
                              <p:par>
                                <p:cTn id="261" presetID="1" presetClass="exit" presetSubtype="0" fill="hold" grpId="3" nodeType="withEffect">
                                  <p:stCondLst>
                                    <p:cond delay="0"/>
                                  </p:stCondLst>
                                  <p:childTnLst>
                                    <p:set>
                                      <p:cBhvr>
                                        <p:cTn id="262" dur="1" fill="hold">
                                          <p:stCondLst>
                                            <p:cond delay="0"/>
                                          </p:stCondLst>
                                        </p:cTn>
                                        <p:tgtEl>
                                          <p:spTgt spid="58"/>
                                        </p:tgtEl>
                                        <p:attrNameLst>
                                          <p:attrName>style.visibility</p:attrName>
                                        </p:attrNameLst>
                                      </p:cBhvr>
                                      <p:to>
                                        <p:strVal val="hidden"/>
                                      </p:to>
                                    </p:set>
                                  </p:childTnLst>
                                </p:cTn>
                              </p:par>
                              <p:par>
                                <p:cTn id="263" presetID="1" presetClass="exit" presetSubtype="0" fill="hold" nodeType="withEffect">
                                  <p:stCondLst>
                                    <p:cond delay="0"/>
                                  </p:stCondLst>
                                  <p:childTnLst>
                                    <p:set>
                                      <p:cBhvr>
                                        <p:cTn id="264" dur="1" fill="hold">
                                          <p:stCondLst>
                                            <p:cond delay="0"/>
                                          </p:stCondLst>
                                        </p:cTn>
                                        <p:tgtEl>
                                          <p:spTgt spid="59"/>
                                        </p:tgtEl>
                                        <p:attrNameLst>
                                          <p:attrName>style.visibility</p:attrName>
                                        </p:attrNameLst>
                                      </p:cBhvr>
                                      <p:to>
                                        <p:strVal val="hidden"/>
                                      </p:to>
                                    </p:set>
                                  </p:childTnLst>
                                </p:cTn>
                              </p:par>
                              <p:par>
                                <p:cTn id="265" presetID="1" presetClass="exit" presetSubtype="0" fill="hold" nodeType="withEffect">
                                  <p:stCondLst>
                                    <p:cond delay="0"/>
                                  </p:stCondLst>
                                  <p:childTnLst>
                                    <p:set>
                                      <p:cBhvr>
                                        <p:cTn id="266" dur="1" fill="hold">
                                          <p:stCondLst>
                                            <p:cond delay="0"/>
                                          </p:stCondLst>
                                        </p:cTn>
                                        <p:tgtEl>
                                          <p:spTgt spid="63"/>
                                        </p:tgtEl>
                                        <p:attrNameLst>
                                          <p:attrName>style.visibility</p:attrName>
                                        </p:attrNameLst>
                                      </p:cBhvr>
                                      <p:to>
                                        <p:strVal val="hidden"/>
                                      </p:to>
                                    </p:set>
                                  </p:childTnLst>
                                </p:cTn>
                              </p:par>
                              <p:par>
                                <p:cTn id="267" presetID="1" presetClass="entr" presetSubtype="0" fill="hold" grpId="4" nodeType="withEffect">
                                  <p:stCondLst>
                                    <p:cond delay="0"/>
                                  </p:stCondLst>
                                  <p:childTnLst>
                                    <p:set>
                                      <p:cBhvr>
                                        <p:cTn id="268" dur="1" fill="hold">
                                          <p:stCondLst>
                                            <p:cond delay="0"/>
                                          </p:stCondLst>
                                        </p:cTn>
                                        <p:tgtEl>
                                          <p:spTgt spid="51"/>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20"/>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31"/>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xit" presetSubtype="0" fill="hold" grpId="5" nodeType="clickEffect">
                                  <p:stCondLst>
                                    <p:cond delay="0"/>
                                  </p:stCondLst>
                                  <p:childTnLst>
                                    <p:set>
                                      <p:cBhvr>
                                        <p:cTn id="276" dur="1" fill="hold">
                                          <p:stCondLst>
                                            <p:cond delay="0"/>
                                          </p:stCondLst>
                                        </p:cTn>
                                        <p:tgtEl>
                                          <p:spTgt spid="51"/>
                                        </p:tgtEl>
                                        <p:attrNameLst>
                                          <p:attrName>style.visibility</p:attrName>
                                        </p:attrNameLst>
                                      </p:cBhvr>
                                      <p:to>
                                        <p:strVal val="hidden"/>
                                      </p:to>
                                    </p:set>
                                  </p:childTnLst>
                                </p:cTn>
                              </p:par>
                              <p:par>
                                <p:cTn id="277" presetID="1" presetClass="exit" presetSubtype="0" fill="hold" nodeType="withEffect">
                                  <p:stCondLst>
                                    <p:cond delay="0"/>
                                  </p:stCondLst>
                                  <p:childTnLst>
                                    <p:set>
                                      <p:cBhvr>
                                        <p:cTn id="278" dur="1" fill="hold">
                                          <p:stCondLst>
                                            <p:cond delay="0"/>
                                          </p:stCondLst>
                                        </p:cTn>
                                        <p:tgtEl>
                                          <p:spTgt spid="20"/>
                                        </p:tgtEl>
                                        <p:attrNameLst>
                                          <p:attrName>style.visibility</p:attrName>
                                        </p:attrNameLst>
                                      </p:cBhvr>
                                      <p:to>
                                        <p:strVal val="hidden"/>
                                      </p:to>
                                    </p:set>
                                  </p:childTnLst>
                                </p:cTn>
                              </p:par>
                              <p:par>
                                <p:cTn id="279" presetID="1" presetClass="exit" presetSubtype="0" fill="hold" nodeType="withEffect">
                                  <p:stCondLst>
                                    <p:cond delay="0"/>
                                  </p:stCondLst>
                                  <p:childTnLst>
                                    <p:set>
                                      <p:cBhvr>
                                        <p:cTn id="280" dur="1" fill="hold">
                                          <p:stCondLst>
                                            <p:cond delay="0"/>
                                          </p:stCondLst>
                                        </p:cTn>
                                        <p:tgtEl>
                                          <p:spTgt spid="31"/>
                                        </p:tgtEl>
                                        <p:attrNameLst>
                                          <p:attrName>style.visibility</p:attrName>
                                        </p:attrNameLst>
                                      </p:cBhvr>
                                      <p:to>
                                        <p:strVal val="hidden"/>
                                      </p:to>
                                    </p:set>
                                  </p:childTnLst>
                                </p:cTn>
                              </p:par>
                              <p:par>
                                <p:cTn id="281" presetID="1" presetClass="entr" presetSubtype="0" fill="hold" grpId="4" nodeType="withEffect">
                                  <p:stCondLst>
                                    <p:cond delay="0"/>
                                  </p:stCondLst>
                                  <p:childTnLst>
                                    <p:set>
                                      <p:cBhvr>
                                        <p:cTn id="282" dur="1" fill="hold">
                                          <p:stCondLst>
                                            <p:cond delay="0"/>
                                          </p:stCondLst>
                                        </p:cTn>
                                        <p:tgtEl>
                                          <p:spTgt spid="56"/>
                                        </p:tgtEl>
                                        <p:attrNameLst>
                                          <p:attrName>style.visibility</p:attrName>
                                        </p:attrNameLst>
                                      </p:cBhvr>
                                      <p:to>
                                        <p:strVal val="visible"/>
                                      </p:to>
                                    </p:set>
                                  </p:childTnLst>
                                </p:cTn>
                              </p:par>
                              <p:par>
                                <p:cTn id="283" presetID="1" presetClass="entr" presetSubtype="0" fill="hold" grpId="4" nodeType="withEffect">
                                  <p:stCondLst>
                                    <p:cond delay="0"/>
                                  </p:stCondLst>
                                  <p:childTnLst>
                                    <p:set>
                                      <p:cBhvr>
                                        <p:cTn id="284" dur="1" fill="hold">
                                          <p:stCondLst>
                                            <p:cond delay="0"/>
                                          </p:stCondLst>
                                        </p:cTn>
                                        <p:tgtEl>
                                          <p:spTgt spid="57"/>
                                        </p:tgtEl>
                                        <p:attrNameLst>
                                          <p:attrName>style.visibility</p:attrName>
                                        </p:attrNameLst>
                                      </p:cBhvr>
                                      <p:to>
                                        <p:strVal val="visible"/>
                                      </p:to>
                                    </p:set>
                                  </p:childTnLst>
                                </p:cTn>
                              </p:par>
                              <p:par>
                                <p:cTn id="285" presetID="1" presetClass="entr" presetSubtype="0" fill="hold" grpId="4" nodeType="withEffect">
                                  <p:stCondLst>
                                    <p:cond delay="0"/>
                                  </p:stCondLst>
                                  <p:childTnLst>
                                    <p:set>
                                      <p:cBhvr>
                                        <p:cTn id="286" dur="1" fill="hold">
                                          <p:stCondLst>
                                            <p:cond delay="0"/>
                                          </p:stCondLst>
                                        </p:cTn>
                                        <p:tgtEl>
                                          <p:spTgt spid="58"/>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59"/>
                                        </p:tgtEl>
                                        <p:attrNameLst>
                                          <p:attrName>style.visibility</p:attrName>
                                        </p:attrNameLst>
                                      </p:cBhvr>
                                      <p:to>
                                        <p:strVal val="visible"/>
                                      </p:to>
                                    </p:set>
                                  </p:childTnLst>
                                </p:cTn>
                              </p:par>
                              <p:par>
                                <p:cTn id="289" presetID="1" presetClass="entr" presetSubtype="0" fill="hold" nodeType="withEffect">
                                  <p:stCondLst>
                                    <p:cond delay="0"/>
                                  </p:stCondLst>
                                  <p:childTnLst>
                                    <p:set>
                                      <p:cBhvr>
                                        <p:cTn id="290" dur="1" fill="hold">
                                          <p:stCondLst>
                                            <p:cond delay="0"/>
                                          </p:stCondLst>
                                        </p:cTn>
                                        <p:tgtEl>
                                          <p:spTgt spid="63"/>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xit" presetSubtype="0" fill="hold" nodeType="clickEffect">
                                  <p:stCondLst>
                                    <p:cond delay="0"/>
                                  </p:stCondLst>
                                  <p:childTnLst>
                                    <p:set>
                                      <p:cBhvr>
                                        <p:cTn id="294" dur="1" fill="hold">
                                          <p:stCondLst>
                                            <p:cond delay="0"/>
                                          </p:stCondLst>
                                        </p:cTn>
                                        <p:tgtEl>
                                          <p:spTgt spid="63"/>
                                        </p:tgtEl>
                                        <p:attrNameLst>
                                          <p:attrName>style.visibility</p:attrName>
                                        </p:attrNameLst>
                                      </p:cBhvr>
                                      <p:to>
                                        <p:strVal val="hidden"/>
                                      </p:to>
                                    </p:set>
                                  </p:childTnLst>
                                </p:cTn>
                              </p:par>
                              <p:par>
                                <p:cTn id="295" presetID="1" presetClass="entr" presetSubtype="0" fill="hold" nodeType="withEffect">
                                  <p:stCondLst>
                                    <p:cond delay="0"/>
                                  </p:stCondLst>
                                  <p:childTnLst>
                                    <p:set>
                                      <p:cBhvr>
                                        <p:cTn id="296" dur="1" fill="hold">
                                          <p:stCondLst>
                                            <p:cond delay="0"/>
                                          </p:stCondLst>
                                        </p:cTn>
                                        <p:tgtEl>
                                          <p:spTgt spid="64"/>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1" presetClass="exit" presetSubtype="0" fill="hold" nodeType="clickEffect">
                                  <p:stCondLst>
                                    <p:cond delay="0"/>
                                  </p:stCondLst>
                                  <p:childTnLst>
                                    <p:set>
                                      <p:cBhvr>
                                        <p:cTn id="300" dur="1" fill="hold">
                                          <p:stCondLst>
                                            <p:cond delay="0"/>
                                          </p:stCondLst>
                                        </p:cTn>
                                        <p:tgtEl>
                                          <p:spTgt spid="64"/>
                                        </p:tgtEl>
                                        <p:attrNameLst>
                                          <p:attrName>style.visibility</p:attrName>
                                        </p:attrNameLst>
                                      </p:cBhvr>
                                      <p:to>
                                        <p:strVal val="hidden"/>
                                      </p:to>
                                    </p:set>
                                  </p:childTnLst>
                                </p:cTn>
                              </p:par>
                              <p:par>
                                <p:cTn id="301" presetID="1" presetClass="entr" presetSubtype="0" fill="hold" nodeType="withEffect">
                                  <p:stCondLst>
                                    <p:cond delay="0"/>
                                  </p:stCondLst>
                                  <p:childTnLst>
                                    <p:set>
                                      <p:cBhvr>
                                        <p:cTn id="302" dur="1" fill="hold">
                                          <p:stCondLst>
                                            <p:cond delay="0"/>
                                          </p:stCondLst>
                                        </p:cTn>
                                        <p:tgtEl>
                                          <p:spTgt spid="65"/>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xit" presetSubtype="0" fill="hold" nodeType="clickEffect">
                                  <p:stCondLst>
                                    <p:cond delay="0"/>
                                  </p:stCondLst>
                                  <p:childTnLst>
                                    <p:set>
                                      <p:cBhvr>
                                        <p:cTn id="306" dur="1" fill="hold">
                                          <p:stCondLst>
                                            <p:cond delay="0"/>
                                          </p:stCondLst>
                                        </p:cTn>
                                        <p:tgtEl>
                                          <p:spTgt spid="65"/>
                                        </p:tgtEl>
                                        <p:attrNameLst>
                                          <p:attrName>style.visibility</p:attrName>
                                        </p:attrNameLst>
                                      </p:cBhvr>
                                      <p:to>
                                        <p:strVal val="hidden"/>
                                      </p:to>
                                    </p:set>
                                  </p:childTnLst>
                                </p:cTn>
                              </p:par>
                              <p:par>
                                <p:cTn id="307" presetID="1" presetClass="entr" presetSubtype="0" fill="hold" nodeType="withEffect">
                                  <p:stCondLst>
                                    <p:cond delay="0"/>
                                  </p:stCondLst>
                                  <p:childTnLst>
                                    <p:set>
                                      <p:cBhvr>
                                        <p:cTn id="308" dur="1" fill="hold">
                                          <p:stCondLst>
                                            <p:cond delay="0"/>
                                          </p:stCondLst>
                                        </p:cTn>
                                        <p:tgtEl>
                                          <p:spTgt spid="66"/>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presetID="1" presetClass="exit" presetSubtype="0" fill="hold" grpId="5" nodeType="clickEffect">
                                  <p:stCondLst>
                                    <p:cond delay="0"/>
                                  </p:stCondLst>
                                  <p:childTnLst>
                                    <p:set>
                                      <p:cBhvr>
                                        <p:cTn id="312" dur="1" fill="hold">
                                          <p:stCondLst>
                                            <p:cond delay="0"/>
                                          </p:stCondLst>
                                        </p:cTn>
                                        <p:tgtEl>
                                          <p:spTgt spid="56"/>
                                        </p:tgtEl>
                                        <p:attrNameLst>
                                          <p:attrName>style.visibility</p:attrName>
                                        </p:attrNameLst>
                                      </p:cBhvr>
                                      <p:to>
                                        <p:strVal val="hidden"/>
                                      </p:to>
                                    </p:set>
                                  </p:childTnLst>
                                </p:cTn>
                              </p:par>
                              <p:par>
                                <p:cTn id="313" presetID="1" presetClass="entr" presetSubtype="0" fill="hold" grpId="3" nodeType="withEffect">
                                  <p:stCondLst>
                                    <p:cond delay="0"/>
                                  </p:stCondLst>
                                  <p:childTnLst>
                                    <p:set>
                                      <p:cBhvr>
                                        <p:cTn id="314" dur="1" fill="hold">
                                          <p:stCondLst>
                                            <p:cond delay="0"/>
                                          </p:stCondLst>
                                        </p:cTn>
                                        <p:tgtEl>
                                          <p:spTgt spid="39"/>
                                        </p:tgtEl>
                                        <p:attrNameLst>
                                          <p:attrName>style.visibility</p:attrName>
                                        </p:attrNameLst>
                                      </p:cBhvr>
                                      <p:to>
                                        <p:strVal val="visible"/>
                                      </p:to>
                                    </p:set>
                                  </p:childTnLst>
                                </p:cTn>
                              </p:par>
                              <p:par>
                                <p:cTn id="315" presetID="1" presetClass="entr" presetSubtype="0" fill="hold" grpId="6" nodeType="withEffect">
                                  <p:stCondLst>
                                    <p:cond delay="0"/>
                                  </p:stCondLst>
                                  <p:childTnLst>
                                    <p:set>
                                      <p:cBhvr>
                                        <p:cTn id="316" dur="1" fill="hold">
                                          <p:stCondLst>
                                            <p:cond delay="0"/>
                                          </p:stCondLst>
                                        </p:cTn>
                                        <p:tgtEl>
                                          <p:spTgt spid="53"/>
                                        </p:tgtEl>
                                        <p:attrNameLst>
                                          <p:attrName>style.visibility</p:attrName>
                                        </p:attrNameLst>
                                      </p:cBhvr>
                                      <p:to>
                                        <p:strVal val="visible"/>
                                      </p:to>
                                    </p:set>
                                  </p:childTnLst>
                                </p:cTn>
                              </p:par>
                              <p:par>
                                <p:cTn id="317" presetID="1" presetClass="entr" presetSubtype="0" fill="hold" grpId="6" nodeType="withEffect">
                                  <p:stCondLst>
                                    <p:cond delay="0"/>
                                  </p:stCondLst>
                                  <p:childTnLst>
                                    <p:set>
                                      <p:cBhvr>
                                        <p:cTn id="318" dur="1" fill="hold">
                                          <p:stCondLst>
                                            <p:cond delay="0"/>
                                          </p:stCondLst>
                                        </p:cTn>
                                        <p:tgtEl>
                                          <p:spTgt spid="54"/>
                                        </p:tgtEl>
                                        <p:attrNameLst>
                                          <p:attrName>style.visibility</p:attrName>
                                        </p:attrNameLst>
                                      </p:cBhvr>
                                      <p:to>
                                        <p:strVal val="visible"/>
                                      </p:to>
                                    </p:set>
                                  </p:childTnLst>
                                </p:cTn>
                              </p:par>
                              <p:par>
                                <p:cTn id="319" presetID="9" presetClass="emph" presetSubtype="0" grpId="3" nodeType="withEffect">
                                  <p:stCondLst>
                                    <p:cond delay="0"/>
                                  </p:stCondLst>
                                  <p:iterate type="lt">
                                    <p:tmAbs val="0"/>
                                  </p:iterate>
                                  <p:childTnLst>
                                    <p:set>
                                      <p:cBhvr>
                                        <p:cTn id="320" dur="indefinite"/>
                                        <p:tgtEl>
                                          <p:spTgt spid="25"/>
                                        </p:tgtEl>
                                        <p:attrNameLst>
                                          <p:attrName>style.opacity</p:attrName>
                                        </p:attrNameLst>
                                      </p:cBhvr>
                                      <p:to>
                                        <p:strVal val="1"/>
                                      </p:to>
                                    </p:set>
                                    <p:animEffect filter="image" prLst="opacity: 1">
                                      <p:cBhvr rctx="IE">
                                        <p:cTn id="321" dur="indefinite"/>
                                        <p:tgtEl>
                                          <p:spTgt spid="25"/>
                                        </p:tgtEl>
                                      </p:cBhvr>
                                    </p:animEffect>
                                  </p:childTnLst>
                                </p:cTn>
                              </p:par>
                              <p:par>
                                <p:cTn id="322" presetID="9" presetClass="emph" presetSubtype="0" grpId="3" nodeType="withEffect">
                                  <p:stCondLst>
                                    <p:cond delay="0"/>
                                  </p:stCondLst>
                                  <p:iterate type="lt">
                                    <p:tmAbs val="0"/>
                                  </p:iterate>
                                  <p:childTnLst>
                                    <p:set>
                                      <p:cBhvr>
                                        <p:cTn id="323" dur="indefinite"/>
                                        <p:tgtEl>
                                          <p:spTgt spid="36"/>
                                        </p:tgtEl>
                                        <p:attrNameLst>
                                          <p:attrName>style.opacity</p:attrName>
                                        </p:attrNameLst>
                                      </p:cBhvr>
                                      <p:to>
                                        <p:strVal val="1"/>
                                      </p:to>
                                    </p:set>
                                    <p:animEffect filter="image" prLst="opacity: 1">
                                      <p:cBhvr rctx="IE">
                                        <p:cTn id="324" dur="indefinite"/>
                                        <p:tgtEl>
                                          <p:spTgt spid="36"/>
                                        </p:tgtEl>
                                      </p:cBhvr>
                                    </p:animEffect>
                                  </p:childTnLst>
                                </p:cTn>
                              </p:par>
                              <p:par>
                                <p:cTn id="325" presetID="1" presetClass="exit" presetSubtype="0" fill="hold" grpId="1" nodeType="withEffect">
                                  <p:stCondLst>
                                    <p:cond delay="0"/>
                                  </p:stCondLst>
                                  <p:childTnLst>
                                    <p:set>
                                      <p:cBhvr>
                                        <p:cTn id="326" dur="1" fill="hold">
                                          <p:stCondLst>
                                            <p:cond delay="0"/>
                                          </p:stCondLst>
                                        </p:cTn>
                                        <p:tgtEl>
                                          <p:spTgt spid="71"/>
                                        </p:tgtEl>
                                        <p:attrNameLst>
                                          <p:attrName>style.visibility</p:attrName>
                                        </p:attrNameLst>
                                      </p:cBhvr>
                                      <p:to>
                                        <p:strVal val="hidden"/>
                                      </p:to>
                                    </p:set>
                                  </p:childTnLst>
                                </p:cTn>
                              </p:par>
                              <p:par>
                                <p:cTn id="327" presetID="1" presetClass="entr" presetSubtype="0" fill="hold" grpId="0" nodeType="withEffect">
                                  <p:stCondLst>
                                    <p:cond delay="0"/>
                                  </p:stCondLst>
                                  <p:childTnLst>
                                    <p:set>
                                      <p:cBhvr>
                                        <p:cTn id="328" dur="1" fill="hold">
                                          <p:stCondLst>
                                            <p:cond delay="0"/>
                                          </p:stCondLst>
                                        </p:cTn>
                                        <p:tgtEl>
                                          <p:spTgt spid="72"/>
                                        </p:tgtEl>
                                        <p:attrNameLst>
                                          <p:attrName>style.visibility</p:attrName>
                                        </p:attrNameLst>
                                      </p:cBhvr>
                                      <p:to>
                                        <p:strVal val="visible"/>
                                      </p:to>
                                    </p:set>
                                  </p:childTnLst>
                                </p:cTn>
                              </p:par>
                              <p:par>
                                <p:cTn id="329" presetID="9" presetClass="emph" presetSubtype="0" grpId="1" nodeType="withEffect">
                                  <p:stCondLst>
                                    <p:cond delay="0"/>
                                  </p:stCondLst>
                                  <p:childTnLst>
                                    <p:set>
                                      <p:cBhvr>
                                        <p:cTn id="330" dur="indefinite"/>
                                        <p:tgtEl>
                                          <p:spTgt spid="14"/>
                                        </p:tgtEl>
                                        <p:attrNameLst>
                                          <p:attrName>style.opacity</p:attrName>
                                        </p:attrNameLst>
                                      </p:cBhvr>
                                      <p:to>
                                        <p:strVal val="1"/>
                                      </p:to>
                                    </p:set>
                                    <p:animEffect filter="image" prLst="opacity: 1">
                                      <p:cBhvr rctx="IE">
                                        <p:cTn id="331" dur="indefinite"/>
                                        <p:tgtEl>
                                          <p:spTgt spid="14"/>
                                        </p:tgtEl>
                                      </p:cBhvr>
                                    </p:animEffect>
                                  </p:childTnLst>
                                </p:cTn>
                              </p:par>
                            </p:childTnLst>
                          </p:cTn>
                        </p:par>
                      </p:childTnLst>
                    </p:cTn>
                  </p:par>
                  <p:par>
                    <p:cTn id="332" fill="hold">
                      <p:stCondLst>
                        <p:cond delay="indefinite"/>
                      </p:stCondLst>
                      <p:childTnLst>
                        <p:par>
                          <p:cTn id="333" fill="hold">
                            <p:stCondLst>
                              <p:cond delay="0"/>
                            </p:stCondLst>
                            <p:childTnLst>
                              <p:par>
                                <p:cTn id="334" presetID="1" presetClass="entr" presetSubtype="0" fill="hold" grpId="0" nodeType="clickEffect">
                                  <p:stCondLst>
                                    <p:cond delay="0"/>
                                  </p:stCondLst>
                                  <p:childTnLst>
                                    <p:set>
                                      <p:cBhvr>
                                        <p:cTn id="335" dur="1" fill="hold">
                                          <p:stCondLst>
                                            <p:cond delay="0"/>
                                          </p:stCondLst>
                                        </p:cTn>
                                        <p:tgtEl>
                                          <p:spTgt spid="73"/>
                                        </p:tgtEl>
                                        <p:attrNameLst>
                                          <p:attrName>style.visibility</p:attrName>
                                        </p:attrNameLst>
                                      </p:cBhvr>
                                      <p:to>
                                        <p:strVal val="visible"/>
                                      </p:to>
                                    </p:set>
                                  </p:childTnLst>
                                </p:cTn>
                              </p:par>
                              <p:par>
                                <p:cTn id="336" presetID="1" presetClass="entr" presetSubtype="0" fill="hold" grpId="0" nodeType="withEffect">
                                  <p:stCondLst>
                                    <p:cond delay="0"/>
                                  </p:stCondLst>
                                  <p:childTnLst>
                                    <p:set>
                                      <p:cBhvr>
                                        <p:cTn id="337" dur="1" fill="hold">
                                          <p:stCondLst>
                                            <p:cond delay="0"/>
                                          </p:stCondLst>
                                        </p:cTn>
                                        <p:tgtEl>
                                          <p:spTgt spid="74"/>
                                        </p:tgtEl>
                                        <p:attrNameLst>
                                          <p:attrName>style.visibility</p:attrName>
                                        </p:attrNameLst>
                                      </p:cBhvr>
                                      <p:to>
                                        <p:strVal val="visible"/>
                                      </p:to>
                                    </p:set>
                                  </p:childTnLst>
                                </p:cTn>
                              </p:par>
                              <p:par>
                                <p:cTn id="338" presetID="1" presetClass="entr" presetSubtype="0" fill="hold" grpId="0" nodeType="withEffect">
                                  <p:stCondLst>
                                    <p:cond delay="0"/>
                                  </p:stCondLst>
                                  <p:childTnLst>
                                    <p:set>
                                      <p:cBhvr>
                                        <p:cTn id="339" dur="1" fill="hold">
                                          <p:stCondLst>
                                            <p:cond delay="0"/>
                                          </p:stCondLst>
                                        </p:cTn>
                                        <p:tgtEl>
                                          <p:spTgt spid="76"/>
                                        </p:tgtEl>
                                        <p:attrNameLst>
                                          <p:attrName>style.visibility</p:attrName>
                                        </p:attrNameLst>
                                      </p:cBhvr>
                                      <p:to>
                                        <p:strVal val="visible"/>
                                      </p:to>
                                    </p:set>
                                  </p:childTnLst>
                                </p:cTn>
                              </p:par>
                              <p:par>
                                <p:cTn id="340" presetID="1" presetClass="entr" presetSubtype="0" fill="hold" grpId="0" nodeType="withEffect">
                                  <p:stCondLst>
                                    <p:cond delay="0"/>
                                  </p:stCondLst>
                                  <p:childTnLst>
                                    <p:set>
                                      <p:cBhvr>
                                        <p:cTn id="34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51" grpId="2"/>
      <p:bldP spid="51" grpId="3"/>
      <p:bldP spid="51" grpId="4"/>
      <p:bldP spid="51" grpId="5"/>
      <p:bldP spid="56" grpId="0"/>
      <p:bldP spid="56" grpId="1"/>
      <p:bldP spid="56" grpId="2"/>
      <p:bldP spid="56" grpId="3"/>
      <p:bldP spid="56" grpId="4"/>
      <p:bldP spid="56" grpId="5"/>
      <p:bldP spid="49" grpId="0"/>
      <p:bldP spid="49" grpId="1"/>
      <p:bldP spid="49" grpId="2"/>
      <p:bldP spid="49" grpId="3"/>
      <p:bldP spid="49" grpId="4"/>
      <p:bldP spid="49" grpId="5"/>
      <p:bldP spid="48" grpId="0"/>
      <p:bldP spid="48" grpId="1"/>
      <p:bldP spid="48" grpId="2"/>
      <p:bldP spid="48" grpId="3"/>
      <p:bldP spid="48" grpId="4"/>
      <p:bldP spid="48" grpId="5"/>
      <p:bldP spid="39" grpId="0"/>
      <p:bldP spid="39" grpId="1"/>
      <p:bldP spid="39" grpId="2"/>
      <p:bldP spid="39" grpId="3"/>
      <p:bldP spid="7" grpId="0"/>
      <p:bldP spid="7" grpId="1"/>
      <p:bldP spid="14" grpId="0"/>
      <p:bldP spid="14" grpId="1"/>
      <p:bldP spid="19" grpId="0"/>
      <p:bldP spid="19" grpId="1"/>
      <p:bldP spid="19" grpId="2"/>
      <p:bldP spid="19" grpId="3"/>
      <p:bldP spid="25" grpId="0"/>
      <p:bldP spid="25" grpId="1"/>
      <p:bldP spid="25" grpId="2"/>
      <p:bldP spid="25" grpId="3"/>
      <p:bldP spid="30" grpId="0"/>
      <p:bldP spid="30" grpId="1"/>
      <p:bldP spid="30" grpId="2"/>
      <p:bldP spid="30" grpId="3"/>
      <p:bldP spid="36" grpId="0"/>
      <p:bldP spid="36" grpId="1"/>
      <p:bldP spid="36" grpId="2"/>
      <p:bldP spid="36" grpId="3"/>
      <p:bldP spid="53" grpId="0"/>
      <p:bldP spid="53" grpId="1"/>
      <p:bldP spid="53" grpId="2"/>
      <p:bldP spid="53" grpId="3"/>
      <p:bldP spid="53" grpId="4"/>
      <p:bldP spid="53" grpId="5"/>
      <p:bldP spid="53" grpId="6"/>
      <p:bldP spid="54" grpId="0"/>
      <p:bldP spid="54" grpId="1"/>
      <p:bldP spid="54" grpId="2"/>
      <p:bldP spid="54" grpId="3"/>
      <p:bldP spid="54" grpId="4"/>
      <p:bldP spid="54" grpId="5"/>
      <p:bldP spid="54" grpId="6"/>
      <p:bldP spid="57" grpId="0"/>
      <p:bldP spid="57" grpId="1"/>
      <p:bldP spid="57" grpId="2"/>
      <p:bldP spid="57" grpId="3"/>
      <p:bldP spid="57" grpId="4"/>
      <p:bldP spid="58" grpId="0"/>
      <p:bldP spid="58" grpId="1"/>
      <p:bldP spid="58" grpId="2"/>
      <p:bldP spid="58" grpId="3"/>
      <p:bldP spid="58" grpId="4"/>
      <p:bldP spid="70" grpId="0"/>
      <p:bldP spid="70" grpId="1"/>
      <p:bldP spid="71" grpId="0"/>
      <p:bldP spid="71" grpId="1"/>
      <p:bldP spid="72" grpId="0"/>
      <p:bldP spid="73" grpId="0"/>
      <p:bldP spid="74" grpId="0" animBg="1"/>
      <p:bldP spid="75" grpId="0" animBg="1"/>
      <p:bldP spid="7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a:extLst>
              <a:ext uri="{FF2B5EF4-FFF2-40B4-BE49-F238E27FC236}">
                <a16:creationId xmlns:a16="http://schemas.microsoft.com/office/drawing/2014/main" id="{8D923D5F-351B-4108-A00C-868127E476D8}"/>
              </a:ext>
            </a:extLst>
          </p:cNvPr>
          <p:cNvGraphicFramePr>
            <a:graphicFrameLocks noChangeAspect="1"/>
          </p:cNvGraphicFramePr>
          <p:nvPr>
            <p:extLst>
              <p:ext uri="{D42A27DB-BD31-4B8C-83A1-F6EECF244321}">
                <p14:modId xmlns:p14="http://schemas.microsoft.com/office/powerpoint/2010/main" val="2057100458"/>
              </p:ext>
            </p:extLst>
          </p:nvPr>
        </p:nvGraphicFramePr>
        <p:xfrm>
          <a:off x="3718492" y="2134087"/>
          <a:ext cx="3276000" cy="838080"/>
        </p:xfrm>
        <a:graphic>
          <a:graphicData uri="http://schemas.openxmlformats.org/presentationml/2006/ole">
            <mc:AlternateContent xmlns:mc="http://schemas.openxmlformats.org/markup-compatibility/2006">
              <mc:Choice xmlns:v="urn:schemas-microsoft-com:vml" Requires="v">
                <p:oleObj name="Equation" r:id="rId3" imgW="1638000" imgH="419040" progId="Equation.DSMT4">
                  <p:embed/>
                </p:oleObj>
              </mc:Choice>
              <mc:Fallback>
                <p:oleObj name="Equation" r:id="rId3" imgW="1638000" imgH="419040" progId="Equation.DSMT4">
                  <p:embed/>
                  <p:pic>
                    <p:nvPicPr>
                      <p:cNvPr id="40" name="Object 39">
                        <a:extLst>
                          <a:ext uri="{FF2B5EF4-FFF2-40B4-BE49-F238E27FC236}">
                            <a16:creationId xmlns:a16="http://schemas.microsoft.com/office/drawing/2014/main" id="{8D923D5F-351B-4108-A00C-868127E476D8}"/>
                          </a:ext>
                        </a:extLst>
                      </p:cNvPr>
                      <p:cNvPicPr/>
                      <p:nvPr/>
                    </p:nvPicPr>
                    <p:blipFill>
                      <a:blip r:embed="rId4"/>
                      <a:stretch>
                        <a:fillRect/>
                      </a:stretch>
                    </p:blipFill>
                    <p:spPr>
                      <a:xfrm>
                        <a:off x="3718492" y="2134087"/>
                        <a:ext cx="3276000" cy="83808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789A0869-04B4-4CEF-B509-DC3B9108B945}"/>
              </a:ext>
            </a:extLst>
          </p:cNvPr>
          <p:cNvGraphicFramePr>
            <a:graphicFrameLocks noChangeAspect="1"/>
          </p:cNvGraphicFramePr>
          <p:nvPr>
            <p:extLst>
              <p:ext uri="{D42A27DB-BD31-4B8C-83A1-F6EECF244321}">
                <p14:modId xmlns:p14="http://schemas.microsoft.com/office/powerpoint/2010/main" val="3673955897"/>
              </p:ext>
            </p:extLst>
          </p:nvPr>
        </p:nvGraphicFramePr>
        <p:xfrm>
          <a:off x="228600" y="2134087"/>
          <a:ext cx="2996640" cy="812160"/>
        </p:xfrm>
        <a:graphic>
          <a:graphicData uri="http://schemas.openxmlformats.org/presentationml/2006/ole">
            <mc:AlternateContent xmlns:mc="http://schemas.openxmlformats.org/markup-compatibility/2006">
              <mc:Choice xmlns:v="urn:schemas-microsoft-com:vml" Requires="v">
                <p:oleObj name="Equation" r:id="rId5" imgW="1498320" imgH="406080" progId="Equation.DSMT4">
                  <p:embed/>
                </p:oleObj>
              </mc:Choice>
              <mc:Fallback>
                <p:oleObj name="Equation" r:id="rId5" imgW="1498320" imgH="406080" progId="Equation.DSMT4">
                  <p:embed/>
                  <p:pic>
                    <p:nvPicPr>
                      <p:cNvPr id="31" name="Object 30">
                        <a:extLst>
                          <a:ext uri="{FF2B5EF4-FFF2-40B4-BE49-F238E27FC236}">
                            <a16:creationId xmlns:a16="http://schemas.microsoft.com/office/drawing/2014/main" id="{789A0869-04B4-4CEF-B509-DC3B9108B945}"/>
                          </a:ext>
                        </a:extLst>
                      </p:cNvPr>
                      <p:cNvPicPr/>
                      <p:nvPr/>
                    </p:nvPicPr>
                    <p:blipFill>
                      <a:blip r:embed="rId6"/>
                      <a:stretch>
                        <a:fillRect/>
                      </a:stretch>
                    </p:blipFill>
                    <p:spPr>
                      <a:xfrm>
                        <a:off x="228600" y="2134087"/>
                        <a:ext cx="2996640" cy="812160"/>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06861871-66AD-4F40-A852-39D5EEE9EB2F}"/>
              </a:ext>
            </a:extLst>
          </p:cNvPr>
          <p:cNvGraphicFramePr>
            <a:graphicFrameLocks noChangeAspect="1"/>
          </p:cNvGraphicFramePr>
          <p:nvPr>
            <p:extLst>
              <p:ext uri="{D42A27DB-BD31-4B8C-83A1-F6EECF244321}">
                <p14:modId xmlns:p14="http://schemas.microsoft.com/office/powerpoint/2010/main" val="2832353912"/>
              </p:ext>
            </p:extLst>
          </p:nvPr>
        </p:nvGraphicFramePr>
        <p:xfrm>
          <a:off x="438434" y="3762808"/>
          <a:ext cx="2743200" cy="761760"/>
        </p:xfrm>
        <a:graphic>
          <a:graphicData uri="http://schemas.openxmlformats.org/presentationml/2006/ole">
            <mc:AlternateContent xmlns:mc="http://schemas.openxmlformats.org/markup-compatibility/2006">
              <mc:Choice xmlns:v="urn:schemas-microsoft-com:vml" Requires="v">
                <p:oleObj name="Equation" r:id="rId7" imgW="1371600" imgH="380880" progId="Equation.DSMT4">
                  <p:embed/>
                </p:oleObj>
              </mc:Choice>
              <mc:Fallback>
                <p:oleObj name="Equation" r:id="rId7" imgW="1371600" imgH="380880" progId="Equation.DSMT4">
                  <p:embed/>
                  <p:pic>
                    <p:nvPicPr>
                      <p:cNvPr id="44" name="Object 43">
                        <a:extLst>
                          <a:ext uri="{FF2B5EF4-FFF2-40B4-BE49-F238E27FC236}">
                            <a16:creationId xmlns:a16="http://schemas.microsoft.com/office/drawing/2014/main" id="{06861871-66AD-4F40-A852-39D5EEE9EB2F}"/>
                          </a:ext>
                        </a:extLst>
                      </p:cNvPr>
                      <p:cNvPicPr/>
                      <p:nvPr/>
                    </p:nvPicPr>
                    <p:blipFill>
                      <a:blip r:embed="rId8"/>
                      <a:stretch>
                        <a:fillRect/>
                      </a:stretch>
                    </p:blipFill>
                    <p:spPr>
                      <a:xfrm>
                        <a:off x="438434" y="3762808"/>
                        <a:ext cx="2743200" cy="761760"/>
                      </a:xfrm>
                      <a:prstGeom prst="rect">
                        <a:avLst/>
                      </a:prstGeom>
                    </p:spPr>
                  </p:pic>
                </p:oleObj>
              </mc:Fallback>
            </mc:AlternateContent>
          </a:graphicData>
        </a:graphic>
      </p:graphicFrame>
      <p:sp>
        <p:nvSpPr>
          <p:cNvPr id="56" name="Text Box 4"/>
          <p:cNvSpPr txBox="1">
            <a:spLocks noChangeArrowheads="1"/>
          </p:cNvSpPr>
          <p:nvPr/>
        </p:nvSpPr>
        <p:spPr bwMode="auto">
          <a:xfrm>
            <a:off x="307408" y="897062"/>
            <a:ext cx="55990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0.1611 deciliters to </a:t>
            </a:r>
            <a:r>
              <a:rPr lang="en-US" sz="2800" dirty="0" err="1"/>
              <a:t>pico</a:t>
            </a:r>
            <a:r>
              <a:rPr lang="en-US" sz="2800" dirty="0" err="1">
                <a:solidFill>
                  <a:srgbClr val="C00000"/>
                </a:solidFill>
              </a:rPr>
              <a:t>liters</a:t>
            </a:r>
            <a:endParaRPr lang="en-US" sz="2800" dirty="0">
              <a:solidFill>
                <a:srgbClr val="FFFF00"/>
              </a:solidFill>
            </a:endParaRP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grpSp>
        <p:nvGrpSpPr>
          <p:cNvPr id="20" name="Group 19">
            <a:extLst>
              <a:ext uri="{FF2B5EF4-FFF2-40B4-BE49-F238E27FC236}">
                <a16:creationId xmlns:a16="http://schemas.microsoft.com/office/drawing/2014/main" id="{996A7F22-EF5A-4F60-8F85-46477B754F87}"/>
              </a:ext>
            </a:extLst>
          </p:cNvPr>
          <p:cNvGrpSpPr/>
          <p:nvPr/>
        </p:nvGrpSpPr>
        <p:grpSpPr>
          <a:xfrm>
            <a:off x="7275745" y="722376"/>
            <a:ext cx="4167217" cy="5337870"/>
            <a:chOff x="7275745" y="722376"/>
            <a:chExt cx="4167217" cy="533787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3" name="TextBox 52"/>
          <p:cNvSpPr txBox="1"/>
          <p:nvPr/>
        </p:nvSpPr>
        <p:spPr>
          <a:xfrm>
            <a:off x="9545474" y="3465576"/>
            <a:ext cx="341760" cy="400110"/>
          </a:xfrm>
          <a:prstGeom prst="rect">
            <a:avLst/>
          </a:prstGeom>
          <a:noFill/>
        </p:spPr>
        <p:txBody>
          <a:bodyPr wrap="none" rtlCol="0">
            <a:spAutoFit/>
          </a:bodyPr>
          <a:lstStyle/>
          <a:p>
            <a:r>
              <a:rPr lang="en-US" sz="2000" dirty="0">
                <a:solidFill>
                  <a:srgbClr val="C00000"/>
                </a:solidFill>
                <a:latin typeface="+mj-lt"/>
              </a:rPr>
              <a:t>L</a:t>
            </a:r>
          </a:p>
        </p:txBody>
      </p:sp>
      <p:sp>
        <p:nvSpPr>
          <p:cNvPr id="54" name="TextBox 53"/>
          <p:cNvSpPr txBox="1"/>
          <p:nvPr/>
        </p:nvSpPr>
        <p:spPr>
          <a:xfrm>
            <a:off x="11284012" y="3465576"/>
            <a:ext cx="341760" cy="400110"/>
          </a:xfrm>
          <a:prstGeom prst="rect">
            <a:avLst/>
          </a:prstGeom>
          <a:noFill/>
        </p:spPr>
        <p:txBody>
          <a:bodyPr wrap="none" rtlCol="0">
            <a:spAutoFit/>
          </a:bodyPr>
          <a:lstStyle/>
          <a:p>
            <a:r>
              <a:rPr lang="en-US" sz="2000" dirty="0">
                <a:solidFill>
                  <a:srgbClr val="C00000"/>
                </a:solidFill>
                <a:latin typeface="+mj-lt"/>
              </a:rPr>
              <a:t>L</a:t>
            </a:r>
          </a:p>
        </p:txBody>
      </p:sp>
      <p:graphicFrame>
        <p:nvGraphicFramePr>
          <p:cNvPr id="55" name="Object 8"/>
          <p:cNvGraphicFramePr>
            <a:graphicFrameLocks noChangeAspect="1"/>
          </p:cNvGraphicFramePr>
          <p:nvPr>
            <p:extLst>
              <p:ext uri="{D42A27DB-BD31-4B8C-83A1-F6EECF244321}">
                <p14:modId xmlns:p14="http://schemas.microsoft.com/office/powerpoint/2010/main" val="426640289"/>
              </p:ext>
            </p:extLst>
          </p:nvPr>
        </p:nvGraphicFramePr>
        <p:xfrm>
          <a:off x="228600" y="2134087"/>
          <a:ext cx="2996640" cy="812160"/>
        </p:xfrm>
        <a:graphic>
          <a:graphicData uri="http://schemas.openxmlformats.org/presentationml/2006/ole">
            <mc:AlternateContent xmlns:mc="http://schemas.openxmlformats.org/markup-compatibility/2006">
              <mc:Choice xmlns:v="urn:schemas-microsoft-com:vml" Requires="v">
                <p:oleObj name="Equation" r:id="rId9" imgW="1498320" imgH="406080" progId="Equation.DSMT4">
                  <p:embed/>
                </p:oleObj>
              </mc:Choice>
              <mc:Fallback>
                <p:oleObj name="Equation" r:id="rId9" imgW="1498320" imgH="406080" progId="Equation.DSMT4">
                  <p:embed/>
                  <p:pic>
                    <p:nvPicPr>
                      <p:cNvPr id="55" name="Object 8"/>
                      <p:cNvPicPr>
                        <a:picLocks noChangeAspect="1" noChangeArrowheads="1"/>
                      </p:cNvPicPr>
                      <p:nvPr/>
                    </p:nvPicPr>
                    <p:blipFill>
                      <a:blip r:embed="rId10"/>
                      <a:srcRect/>
                      <a:stretch>
                        <a:fillRect/>
                      </a:stretch>
                    </p:blipFill>
                    <p:spPr bwMode="auto">
                      <a:xfrm>
                        <a:off x="228600" y="2134087"/>
                        <a:ext cx="2996640" cy="812160"/>
                      </a:xfrm>
                      <a:prstGeom prst="rect">
                        <a:avLst/>
                      </a:prstGeom>
                      <a:noFill/>
                      <a:ln>
                        <a:noFill/>
                      </a:ln>
                      <a:effectLst/>
                    </p:spPr>
                  </p:pic>
                </p:oleObj>
              </mc:Fallback>
            </mc:AlternateContent>
          </a:graphicData>
        </a:graphic>
      </p:graphicFrame>
      <p:grpSp>
        <p:nvGrpSpPr>
          <p:cNvPr id="41" name="Group 40"/>
          <p:cNvGrpSpPr/>
          <p:nvPr/>
        </p:nvGrpSpPr>
        <p:grpSpPr>
          <a:xfrm>
            <a:off x="152400" y="1905000"/>
            <a:ext cx="1371600" cy="1371600"/>
            <a:chOff x="5056934" y="1856534"/>
            <a:chExt cx="1371600" cy="1371600"/>
          </a:xfrm>
        </p:grpSpPr>
        <p:cxnSp>
          <p:nvCxnSpPr>
            <p:cNvPr id="42" name="Straight Connector 41"/>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8" name="Text Box 4"/>
          <p:cNvSpPr txBox="1">
            <a:spLocks noChangeArrowheads="1"/>
          </p:cNvSpPr>
          <p:nvPr/>
        </p:nvSpPr>
        <p:spPr bwMode="auto">
          <a:xfrm>
            <a:off x="307408" y="897062"/>
            <a:ext cx="55990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0.1611 </a:t>
            </a:r>
            <a:r>
              <a:rPr lang="en-US" sz="2800" dirty="0">
                <a:solidFill>
                  <a:schemeClr val="accent6">
                    <a:lumMod val="75000"/>
                  </a:schemeClr>
                </a:solidFill>
              </a:rPr>
              <a:t>deci</a:t>
            </a:r>
            <a:r>
              <a:rPr lang="en-US" sz="2800" dirty="0"/>
              <a:t>liters to </a:t>
            </a:r>
            <a:r>
              <a:rPr lang="en-US" sz="2800" dirty="0" err="1"/>
              <a:t>picoliters</a:t>
            </a:r>
            <a:endParaRPr lang="en-US" sz="2800" dirty="0"/>
          </a:p>
        </p:txBody>
      </p:sp>
      <p:sp>
        <p:nvSpPr>
          <p:cNvPr id="49" name="Text Box 4"/>
          <p:cNvSpPr txBox="1">
            <a:spLocks noChangeArrowheads="1"/>
          </p:cNvSpPr>
          <p:nvPr/>
        </p:nvSpPr>
        <p:spPr bwMode="auto">
          <a:xfrm>
            <a:off x="307408" y="897062"/>
            <a:ext cx="55990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0.1611 deci</a:t>
            </a:r>
            <a:r>
              <a:rPr lang="en-US" sz="2800" dirty="0">
                <a:solidFill>
                  <a:srgbClr val="C00000"/>
                </a:solidFill>
              </a:rPr>
              <a:t>liters</a:t>
            </a:r>
            <a:r>
              <a:rPr lang="en-US" sz="2800" dirty="0"/>
              <a:t> to </a:t>
            </a:r>
            <a:r>
              <a:rPr lang="en-US" sz="2800" dirty="0" err="1"/>
              <a:t>picoliters</a:t>
            </a:r>
            <a:endParaRPr lang="en-US" sz="2800" dirty="0"/>
          </a:p>
        </p:txBody>
      </p:sp>
      <p:sp>
        <p:nvSpPr>
          <p:cNvPr id="51" name="Text Box 4"/>
          <p:cNvSpPr txBox="1">
            <a:spLocks noChangeArrowheads="1"/>
          </p:cNvSpPr>
          <p:nvPr/>
        </p:nvSpPr>
        <p:spPr bwMode="auto">
          <a:xfrm>
            <a:off x="307408" y="897062"/>
            <a:ext cx="55990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0.1611 deciliters to </a:t>
            </a:r>
            <a:r>
              <a:rPr lang="en-US" sz="2800" dirty="0" err="1">
                <a:solidFill>
                  <a:srgbClr val="00B050"/>
                </a:solidFill>
              </a:rPr>
              <a:t>pico</a:t>
            </a:r>
            <a:r>
              <a:rPr lang="en-US" sz="2800" dirty="0" err="1"/>
              <a:t>liters</a:t>
            </a:r>
            <a:endParaRPr lang="en-US" sz="2800" dirty="0"/>
          </a:p>
        </p:txBody>
      </p:sp>
      <p:sp>
        <p:nvSpPr>
          <p:cNvPr id="57" name="TextBox 56"/>
          <p:cNvSpPr txBox="1"/>
          <p:nvPr/>
        </p:nvSpPr>
        <p:spPr>
          <a:xfrm>
            <a:off x="9545474" y="6208776"/>
            <a:ext cx="341760" cy="400110"/>
          </a:xfrm>
          <a:prstGeom prst="rect">
            <a:avLst/>
          </a:prstGeom>
          <a:noFill/>
        </p:spPr>
        <p:txBody>
          <a:bodyPr wrap="none" rtlCol="0">
            <a:spAutoFit/>
          </a:bodyPr>
          <a:lstStyle/>
          <a:p>
            <a:r>
              <a:rPr lang="en-US" sz="2000" dirty="0">
                <a:solidFill>
                  <a:srgbClr val="C00000"/>
                </a:solidFill>
                <a:latin typeface="+mj-lt"/>
              </a:rPr>
              <a:t>L</a:t>
            </a:r>
          </a:p>
        </p:txBody>
      </p:sp>
      <p:sp>
        <p:nvSpPr>
          <p:cNvPr id="58" name="TextBox 57"/>
          <p:cNvSpPr txBox="1"/>
          <p:nvPr/>
        </p:nvSpPr>
        <p:spPr>
          <a:xfrm>
            <a:off x="11393040" y="6208776"/>
            <a:ext cx="341760" cy="400110"/>
          </a:xfrm>
          <a:prstGeom prst="rect">
            <a:avLst/>
          </a:prstGeom>
          <a:noFill/>
        </p:spPr>
        <p:txBody>
          <a:bodyPr wrap="none" rtlCol="0">
            <a:spAutoFit/>
          </a:bodyPr>
          <a:lstStyle/>
          <a:p>
            <a:r>
              <a:rPr lang="en-US" sz="2000" dirty="0">
                <a:solidFill>
                  <a:srgbClr val="C00000"/>
                </a:solidFill>
                <a:latin typeface="+mj-lt"/>
              </a:rPr>
              <a:t>L</a:t>
            </a:r>
          </a:p>
        </p:txBody>
      </p:sp>
      <p:graphicFrame>
        <p:nvGraphicFramePr>
          <p:cNvPr id="59" name="Object 8"/>
          <p:cNvGraphicFramePr>
            <a:graphicFrameLocks noChangeAspect="1"/>
          </p:cNvGraphicFramePr>
          <p:nvPr>
            <p:extLst>
              <p:ext uri="{D42A27DB-BD31-4B8C-83A1-F6EECF244321}">
                <p14:modId xmlns:p14="http://schemas.microsoft.com/office/powerpoint/2010/main" val="1243523216"/>
              </p:ext>
            </p:extLst>
          </p:nvPr>
        </p:nvGraphicFramePr>
        <p:xfrm>
          <a:off x="3718492" y="2134087"/>
          <a:ext cx="3276000" cy="838080"/>
        </p:xfrm>
        <a:graphic>
          <a:graphicData uri="http://schemas.openxmlformats.org/presentationml/2006/ole">
            <mc:AlternateContent xmlns:mc="http://schemas.openxmlformats.org/markup-compatibility/2006">
              <mc:Choice xmlns:v="urn:schemas-microsoft-com:vml" Requires="v">
                <p:oleObj name="Equation" r:id="rId11" imgW="1638000" imgH="419040" progId="Equation.DSMT4">
                  <p:embed/>
                </p:oleObj>
              </mc:Choice>
              <mc:Fallback>
                <p:oleObj name="Equation" r:id="rId11" imgW="1638000" imgH="419040" progId="Equation.DSMT4">
                  <p:embed/>
                  <p:pic>
                    <p:nvPicPr>
                      <p:cNvPr id="59" name="Object 8"/>
                      <p:cNvPicPr>
                        <a:picLocks noChangeAspect="1" noChangeArrowheads="1"/>
                      </p:cNvPicPr>
                      <p:nvPr/>
                    </p:nvPicPr>
                    <p:blipFill>
                      <a:blip r:embed="rId12"/>
                      <a:srcRect/>
                      <a:stretch>
                        <a:fillRect/>
                      </a:stretch>
                    </p:blipFill>
                    <p:spPr bwMode="auto">
                      <a:xfrm>
                        <a:off x="3718492" y="2134087"/>
                        <a:ext cx="3276000" cy="838080"/>
                      </a:xfrm>
                      <a:prstGeom prst="rect">
                        <a:avLst/>
                      </a:prstGeom>
                      <a:noFill/>
                      <a:ln>
                        <a:noFill/>
                      </a:ln>
                      <a:effectLst/>
                    </p:spPr>
                  </p:pic>
                </p:oleObj>
              </mc:Fallback>
            </mc:AlternateContent>
          </a:graphicData>
        </a:graphic>
      </p:graphicFrame>
      <p:graphicFrame>
        <p:nvGraphicFramePr>
          <p:cNvPr id="60" name="Object 8"/>
          <p:cNvGraphicFramePr>
            <a:graphicFrameLocks noChangeAspect="1"/>
          </p:cNvGraphicFramePr>
          <p:nvPr>
            <p:extLst>
              <p:ext uri="{D42A27DB-BD31-4B8C-83A1-F6EECF244321}">
                <p14:modId xmlns:p14="http://schemas.microsoft.com/office/powerpoint/2010/main" val="3309686676"/>
              </p:ext>
            </p:extLst>
          </p:nvPr>
        </p:nvGraphicFramePr>
        <p:xfrm>
          <a:off x="438434" y="3839128"/>
          <a:ext cx="1371600" cy="685440"/>
        </p:xfrm>
        <a:graphic>
          <a:graphicData uri="http://schemas.openxmlformats.org/presentationml/2006/ole">
            <mc:AlternateContent xmlns:mc="http://schemas.openxmlformats.org/markup-compatibility/2006">
              <mc:Choice xmlns:v="urn:schemas-microsoft-com:vml" Requires="v">
                <p:oleObj name="Equation" r:id="rId13" imgW="685800" imgH="342720" progId="Equation.DSMT4">
                  <p:embed/>
                </p:oleObj>
              </mc:Choice>
              <mc:Fallback>
                <p:oleObj name="Equation" r:id="rId13" imgW="685800" imgH="342720" progId="Equation.DSMT4">
                  <p:embed/>
                  <p:pic>
                    <p:nvPicPr>
                      <p:cNvPr id="60" name="Object 8"/>
                      <p:cNvPicPr>
                        <a:picLocks noChangeAspect="1" noChangeArrowheads="1"/>
                      </p:cNvPicPr>
                      <p:nvPr/>
                    </p:nvPicPr>
                    <p:blipFill>
                      <a:blip r:embed="rId14"/>
                      <a:srcRect/>
                      <a:stretch>
                        <a:fillRect/>
                      </a:stretch>
                    </p:blipFill>
                    <p:spPr bwMode="auto">
                      <a:xfrm>
                        <a:off x="438434" y="3839128"/>
                        <a:ext cx="1371600" cy="685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8"/>
          <p:cNvGraphicFramePr>
            <a:graphicFrameLocks noChangeAspect="1"/>
          </p:cNvGraphicFramePr>
          <p:nvPr>
            <p:extLst>
              <p:ext uri="{D42A27DB-BD31-4B8C-83A1-F6EECF244321}">
                <p14:modId xmlns:p14="http://schemas.microsoft.com/office/powerpoint/2010/main" val="1589375082"/>
              </p:ext>
            </p:extLst>
          </p:nvPr>
        </p:nvGraphicFramePr>
        <p:xfrm>
          <a:off x="438434" y="3762808"/>
          <a:ext cx="2743200" cy="761760"/>
        </p:xfrm>
        <a:graphic>
          <a:graphicData uri="http://schemas.openxmlformats.org/presentationml/2006/ole">
            <mc:AlternateContent xmlns:mc="http://schemas.openxmlformats.org/markup-compatibility/2006">
              <mc:Choice xmlns:v="urn:schemas-microsoft-com:vml" Requires="v">
                <p:oleObj name="Equation" r:id="rId15" imgW="1371600" imgH="380880" progId="Equation.DSMT4">
                  <p:embed/>
                </p:oleObj>
              </mc:Choice>
              <mc:Fallback>
                <p:oleObj name="Equation" r:id="rId15" imgW="1371600" imgH="380880" progId="Equation.DSMT4">
                  <p:embed/>
                  <p:pic>
                    <p:nvPicPr>
                      <p:cNvPr id="61" name="Object 8"/>
                      <p:cNvPicPr>
                        <a:picLocks noChangeAspect="1" noChangeArrowheads="1"/>
                      </p:cNvPicPr>
                      <p:nvPr/>
                    </p:nvPicPr>
                    <p:blipFill>
                      <a:blip r:embed="rId16"/>
                      <a:srcRect/>
                      <a:stretch>
                        <a:fillRect/>
                      </a:stretch>
                    </p:blipFill>
                    <p:spPr bwMode="auto">
                      <a:xfrm>
                        <a:off x="438434" y="3762808"/>
                        <a:ext cx="2743200" cy="761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8"/>
          <p:cNvGraphicFramePr>
            <a:graphicFrameLocks noChangeAspect="1"/>
          </p:cNvGraphicFramePr>
          <p:nvPr>
            <p:extLst>
              <p:ext uri="{D42A27DB-BD31-4B8C-83A1-F6EECF244321}">
                <p14:modId xmlns:p14="http://schemas.microsoft.com/office/powerpoint/2010/main" val="694153575"/>
              </p:ext>
            </p:extLst>
          </p:nvPr>
        </p:nvGraphicFramePr>
        <p:xfrm>
          <a:off x="438434" y="3759200"/>
          <a:ext cx="2743200" cy="838080"/>
        </p:xfrm>
        <a:graphic>
          <a:graphicData uri="http://schemas.openxmlformats.org/presentationml/2006/ole">
            <mc:AlternateContent xmlns:mc="http://schemas.openxmlformats.org/markup-compatibility/2006">
              <mc:Choice xmlns:v="urn:schemas-microsoft-com:vml" Requires="v">
                <p:oleObj name="Equation" r:id="rId17" imgW="1371600" imgH="419040" progId="Equation.DSMT4">
                  <p:embed/>
                </p:oleObj>
              </mc:Choice>
              <mc:Fallback>
                <p:oleObj name="Equation" r:id="rId17" imgW="1371600" imgH="419040" progId="Equation.DSMT4">
                  <p:embed/>
                  <p:pic>
                    <p:nvPicPr>
                      <p:cNvPr id="62" name="Object 8"/>
                      <p:cNvPicPr>
                        <a:picLocks noChangeAspect="1" noChangeArrowheads="1"/>
                      </p:cNvPicPr>
                      <p:nvPr/>
                    </p:nvPicPr>
                    <p:blipFill>
                      <a:blip r:embed="rId18"/>
                      <a:srcRect/>
                      <a:stretch>
                        <a:fillRect/>
                      </a:stretch>
                    </p:blipFill>
                    <p:spPr bwMode="auto">
                      <a:xfrm>
                        <a:off x="438434" y="3759200"/>
                        <a:ext cx="2743200" cy="838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8"/>
          <p:cNvGraphicFramePr>
            <a:graphicFrameLocks noChangeAspect="1"/>
          </p:cNvGraphicFramePr>
          <p:nvPr>
            <p:extLst>
              <p:ext uri="{D42A27DB-BD31-4B8C-83A1-F6EECF244321}">
                <p14:modId xmlns:p14="http://schemas.microsoft.com/office/powerpoint/2010/main" val="3895359766"/>
              </p:ext>
            </p:extLst>
          </p:nvPr>
        </p:nvGraphicFramePr>
        <p:xfrm>
          <a:off x="438434" y="3759200"/>
          <a:ext cx="4291920" cy="838080"/>
        </p:xfrm>
        <a:graphic>
          <a:graphicData uri="http://schemas.openxmlformats.org/presentationml/2006/ole">
            <mc:AlternateContent xmlns:mc="http://schemas.openxmlformats.org/markup-compatibility/2006">
              <mc:Choice xmlns:v="urn:schemas-microsoft-com:vml" Requires="v">
                <p:oleObj name="Equation" r:id="rId19" imgW="2145960" imgH="419040" progId="Equation.DSMT4">
                  <p:embed/>
                </p:oleObj>
              </mc:Choice>
              <mc:Fallback>
                <p:oleObj name="Equation" r:id="rId19" imgW="2145960" imgH="419040" progId="Equation.DSMT4">
                  <p:embed/>
                  <p:pic>
                    <p:nvPicPr>
                      <p:cNvPr id="63" name="Object 8"/>
                      <p:cNvPicPr>
                        <a:picLocks noChangeAspect="1" noChangeArrowheads="1"/>
                      </p:cNvPicPr>
                      <p:nvPr/>
                    </p:nvPicPr>
                    <p:blipFill>
                      <a:blip r:embed="rId20"/>
                      <a:srcRect/>
                      <a:stretch>
                        <a:fillRect/>
                      </a:stretch>
                    </p:blipFill>
                    <p:spPr bwMode="auto">
                      <a:xfrm>
                        <a:off x="438434" y="3759200"/>
                        <a:ext cx="4291920" cy="838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8"/>
          <p:cNvGraphicFramePr>
            <a:graphicFrameLocks noChangeAspect="1"/>
          </p:cNvGraphicFramePr>
          <p:nvPr>
            <p:extLst>
              <p:ext uri="{D42A27DB-BD31-4B8C-83A1-F6EECF244321}">
                <p14:modId xmlns:p14="http://schemas.microsoft.com/office/powerpoint/2010/main" val="1022455235"/>
              </p:ext>
            </p:extLst>
          </p:nvPr>
        </p:nvGraphicFramePr>
        <p:xfrm>
          <a:off x="438434" y="3746500"/>
          <a:ext cx="4343040" cy="863280"/>
        </p:xfrm>
        <a:graphic>
          <a:graphicData uri="http://schemas.openxmlformats.org/presentationml/2006/ole">
            <mc:AlternateContent xmlns:mc="http://schemas.openxmlformats.org/markup-compatibility/2006">
              <mc:Choice xmlns:v="urn:schemas-microsoft-com:vml" Requires="v">
                <p:oleObj name="Equation" r:id="rId21" imgW="2171520" imgH="431640" progId="Equation.DSMT4">
                  <p:embed/>
                </p:oleObj>
              </mc:Choice>
              <mc:Fallback>
                <p:oleObj name="Equation" r:id="rId21" imgW="2171520" imgH="431640" progId="Equation.DSMT4">
                  <p:embed/>
                  <p:pic>
                    <p:nvPicPr>
                      <p:cNvPr id="64" name="Object 8"/>
                      <p:cNvPicPr>
                        <a:picLocks noChangeAspect="1" noChangeArrowheads="1"/>
                      </p:cNvPicPr>
                      <p:nvPr/>
                    </p:nvPicPr>
                    <p:blipFill>
                      <a:blip r:embed="rId22"/>
                      <a:srcRect/>
                      <a:stretch>
                        <a:fillRect/>
                      </a:stretch>
                    </p:blipFill>
                    <p:spPr bwMode="auto">
                      <a:xfrm>
                        <a:off x="438434" y="3746500"/>
                        <a:ext cx="4343040" cy="86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8"/>
          <p:cNvGraphicFramePr>
            <a:graphicFrameLocks noChangeAspect="1"/>
          </p:cNvGraphicFramePr>
          <p:nvPr>
            <p:extLst>
              <p:ext uri="{D42A27DB-BD31-4B8C-83A1-F6EECF244321}">
                <p14:modId xmlns:p14="http://schemas.microsoft.com/office/powerpoint/2010/main" val="3312449862"/>
              </p:ext>
            </p:extLst>
          </p:nvPr>
        </p:nvGraphicFramePr>
        <p:xfrm>
          <a:off x="438434" y="3733800"/>
          <a:ext cx="4343040" cy="888480"/>
        </p:xfrm>
        <a:graphic>
          <a:graphicData uri="http://schemas.openxmlformats.org/presentationml/2006/ole">
            <mc:AlternateContent xmlns:mc="http://schemas.openxmlformats.org/markup-compatibility/2006">
              <mc:Choice xmlns:v="urn:schemas-microsoft-com:vml" Requires="v">
                <p:oleObj name="Equation" r:id="rId23" imgW="2171520" imgH="444240" progId="Equation.DSMT4">
                  <p:embed/>
                </p:oleObj>
              </mc:Choice>
              <mc:Fallback>
                <p:oleObj name="Equation" r:id="rId23" imgW="2171520" imgH="444240" progId="Equation.DSMT4">
                  <p:embed/>
                  <p:pic>
                    <p:nvPicPr>
                      <p:cNvPr id="65" name="Object 8"/>
                      <p:cNvPicPr>
                        <a:picLocks noChangeAspect="1" noChangeArrowheads="1"/>
                      </p:cNvPicPr>
                      <p:nvPr/>
                    </p:nvPicPr>
                    <p:blipFill>
                      <a:blip r:embed="rId24"/>
                      <a:srcRect/>
                      <a:stretch>
                        <a:fillRect/>
                      </a:stretch>
                    </p:blipFill>
                    <p:spPr bwMode="auto">
                      <a:xfrm>
                        <a:off x="438434" y="3733800"/>
                        <a:ext cx="4343040" cy="888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7" name="Group 66"/>
          <p:cNvGrpSpPr/>
          <p:nvPr/>
        </p:nvGrpSpPr>
        <p:grpSpPr>
          <a:xfrm>
            <a:off x="5638800" y="1905000"/>
            <a:ext cx="1371600" cy="1371600"/>
            <a:chOff x="5056934" y="1856534"/>
            <a:chExt cx="1371600" cy="1371600"/>
          </a:xfrm>
        </p:grpSpPr>
        <p:cxnSp>
          <p:nvCxnSpPr>
            <p:cNvPr id="68" name="Straight Connector 67"/>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0" name="Text Box 13"/>
          <p:cNvSpPr txBox="1">
            <a:spLocks noChangeArrowheads="1"/>
          </p:cNvSpPr>
          <p:nvPr/>
        </p:nvSpPr>
        <p:spPr bwMode="auto">
          <a:xfrm>
            <a:off x="2057400" y="1358583"/>
            <a:ext cx="20453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bg1">
                    <a:lumMod val="75000"/>
                  </a:schemeClr>
                </a:solidFill>
              </a:rPr>
              <a:t>dL </a:t>
            </a:r>
            <a:r>
              <a:rPr lang="en-US" sz="2400" dirty="0">
                <a:solidFill>
                  <a:schemeClr val="bg1">
                    <a:lumMod val="75000"/>
                  </a:schemeClr>
                </a:solidFill>
                <a:sym typeface="Wingdings" pitchFamily="2" charset="2"/>
              </a:rPr>
              <a:t> </a:t>
            </a:r>
            <a:r>
              <a:rPr lang="en-US" sz="2400" dirty="0">
                <a:sym typeface="Wingdings" pitchFamily="2" charset="2"/>
              </a:rPr>
              <a:t>L  </a:t>
            </a:r>
            <a:r>
              <a:rPr lang="en-US" sz="2400" dirty="0" err="1">
                <a:sym typeface="Wingdings" pitchFamily="2" charset="2"/>
              </a:rPr>
              <a:t>pL</a:t>
            </a:r>
            <a:r>
              <a:rPr lang="en-US" sz="2400" dirty="0">
                <a:sym typeface="Wingdings" pitchFamily="2" charset="2"/>
              </a:rPr>
              <a:t>)</a:t>
            </a:r>
            <a:endParaRPr lang="en-US" sz="2400" dirty="0"/>
          </a:p>
        </p:txBody>
      </p:sp>
      <p:sp>
        <p:nvSpPr>
          <p:cNvPr id="39" name="Text Box 4"/>
          <p:cNvSpPr txBox="1">
            <a:spLocks noChangeArrowheads="1"/>
          </p:cNvSpPr>
          <p:nvPr/>
        </p:nvSpPr>
        <p:spPr bwMode="auto">
          <a:xfrm>
            <a:off x="307408" y="897062"/>
            <a:ext cx="55990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0.1611 deciliters to </a:t>
            </a:r>
            <a:r>
              <a:rPr lang="en-US" sz="2800" dirty="0" err="1"/>
              <a:t>picoliters</a:t>
            </a:r>
            <a:endParaRPr lang="en-US" sz="2800" dirty="0"/>
          </a:p>
        </p:txBody>
      </p:sp>
      <p:sp>
        <p:nvSpPr>
          <p:cNvPr id="71" name="Text Box 13">
            <a:extLst>
              <a:ext uri="{FF2B5EF4-FFF2-40B4-BE49-F238E27FC236}">
                <a16:creationId xmlns:a16="http://schemas.microsoft.com/office/drawing/2014/main" id="{EB7FDB83-FC2F-4AA5-A46A-2B8AB0613E91}"/>
              </a:ext>
            </a:extLst>
          </p:cNvPr>
          <p:cNvSpPr txBox="1">
            <a:spLocks noChangeArrowheads="1"/>
          </p:cNvSpPr>
          <p:nvPr/>
        </p:nvSpPr>
        <p:spPr bwMode="auto">
          <a:xfrm>
            <a:off x="2057400" y="1367780"/>
            <a:ext cx="19427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dL </a:t>
            </a:r>
            <a:r>
              <a:rPr lang="en-US" sz="2400" dirty="0">
                <a:sym typeface="Wingdings" pitchFamily="2" charset="2"/>
              </a:rPr>
              <a:t> L  </a:t>
            </a:r>
            <a:r>
              <a:rPr lang="en-US" sz="2400" dirty="0" err="1">
                <a:sym typeface="Wingdings" pitchFamily="2" charset="2"/>
              </a:rPr>
              <a:t>pL</a:t>
            </a:r>
            <a:endParaRPr lang="en-US" sz="2400" dirty="0"/>
          </a:p>
        </p:txBody>
      </p:sp>
      <p:sp>
        <p:nvSpPr>
          <p:cNvPr id="72" name="Text Box 13">
            <a:extLst>
              <a:ext uri="{FF2B5EF4-FFF2-40B4-BE49-F238E27FC236}">
                <a16:creationId xmlns:a16="http://schemas.microsoft.com/office/drawing/2014/main" id="{714F15FC-7705-4359-98D8-1DF0A7925523}"/>
              </a:ext>
            </a:extLst>
          </p:cNvPr>
          <p:cNvSpPr txBox="1">
            <a:spLocks noChangeArrowheads="1"/>
          </p:cNvSpPr>
          <p:nvPr/>
        </p:nvSpPr>
        <p:spPr bwMode="auto">
          <a:xfrm>
            <a:off x="2057400" y="1357991"/>
            <a:ext cx="1157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dL </a:t>
            </a:r>
            <a:r>
              <a:rPr lang="en-US" sz="2400" dirty="0">
                <a:sym typeface="Wingdings" pitchFamily="2" charset="2"/>
              </a:rPr>
              <a:t> L</a:t>
            </a:r>
            <a:endParaRPr lang="en-US" sz="2400" dirty="0"/>
          </a:p>
        </p:txBody>
      </p:sp>
      <p:graphicFrame>
        <p:nvGraphicFramePr>
          <p:cNvPr id="45" name="Object 44">
            <a:extLst>
              <a:ext uri="{FF2B5EF4-FFF2-40B4-BE49-F238E27FC236}">
                <a16:creationId xmlns:a16="http://schemas.microsoft.com/office/drawing/2014/main" id="{4748DCDB-3AC5-40E3-9FC5-7511E81A64AC}"/>
              </a:ext>
            </a:extLst>
          </p:cNvPr>
          <p:cNvGraphicFramePr>
            <a:graphicFrameLocks noChangeAspect="1"/>
          </p:cNvGraphicFramePr>
          <p:nvPr>
            <p:extLst>
              <p:ext uri="{D42A27DB-BD31-4B8C-83A1-F6EECF244321}">
                <p14:modId xmlns:p14="http://schemas.microsoft.com/office/powerpoint/2010/main" val="1636908909"/>
              </p:ext>
            </p:extLst>
          </p:nvPr>
        </p:nvGraphicFramePr>
        <p:xfrm>
          <a:off x="438434" y="3759200"/>
          <a:ext cx="4291920" cy="838080"/>
        </p:xfrm>
        <a:graphic>
          <a:graphicData uri="http://schemas.openxmlformats.org/presentationml/2006/ole">
            <mc:AlternateContent xmlns:mc="http://schemas.openxmlformats.org/markup-compatibility/2006">
              <mc:Choice xmlns:v="urn:schemas-microsoft-com:vml" Requires="v">
                <p:oleObj name="Equation" r:id="rId25" imgW="2145960" imgH="419040" progId="Equation.DSMT4">
                  <p:embed/>
                </p:oleObj>
              </mc:Choice>
              <mc:Fallback>
                <p:oleObj name="Equation" r:id="rId25" imgW="2145960" imgH="419040" progId="Equation.DSMT4">
                  <p:embed/>
                  <p:pic>
                    <p:nvPicPr>
                      <p:cNvPr id="45" name="Object 44">
                        <a:extLst>
                          <a:ext uri="{FF2B5EF4-FFF2-40B4-BE49-F238E27FC236}">
                            <a16:creationId xmlns:a16="http://schemas.microsoft.com/office/drawing/2014/main" id="{4748DCDB-3AC5-40E3-9FC5-7511E81A64AC}"/>
                          </a:ext>
                        </a:extLst>
                      </p:cNvPr>
                      <p:cNvPicPr/>
                      <p:nvPr/>
                    </p:nvPicPr>
                    <p:blipFill>
                      <a:blip r:embed="rId26"/>
                      <a:stretch>
                        <a:fillRect/>
                      </a:stretch>
                    </p:blipFill>
                    <p:spPr>
                      <a:xfrm>
                        <a:off x="438434" y="3759200"/>
                        <a:ext cx="4291920" cy="838080"/>
                      </a:xfrm>
                      <a:prstGeom prst="rect">
                        <a:avLst/>
                      </a:prstGeom>
                    </p:spPr>
                  </p:pic>
                </p:oleObj>
              </mc:Fallback>
            </mc:AlternateContent>
          </a:graphicData>
        </a:graphic>
      </p:graphicFrame>
      <p:graphicFrame>
        <p:nvGraphicFramePr>
          <p:cNvPr id="66" name="Object 8"/>
          <p:cNvGraphicFramePr>
            <a:graphicFrameLocks noChangeAspect="1"/>
          </p:cNvGraphicFramePr>
          <p:nvPr>
            <p:extLst>
              <p:ext uri="{D42A27DB-BD31-4B8C-83A1-F6EECF244321}">
                <p14:modId xmlns:p14="http://schemas.microsoft.com/office/powerpoint/2010/main" val="3956006531"/>
              </p:ext>
            </p:extLst>
          </p:nvPr>
        </p:nvGraphicFramePr>
        <p:xfrm>
          <a:off x="438434" y="3733800"/>
          <a:ext cx="6400800" cy="888480"/>
        </p:xfrm>
        <a:graphic>
          <a:graphicData uri="http://schemas.openxmlformats.org/presentationml/2006/ole">
            <mc:AlternateContent xmlns:mc="http://schemas.openxmlformats.org/markup-compatibility/2006">
              <mc:Choice xmlns:v="urn:schemas-microsoft-com:vml" Requires="v">
                <p:oleObj name="Equation" r:id="rId27" imgW="3200400" imgH="444240" progId="Equation.DSMT4">
                  <p:embed/>
                </p:oleObj>
              </mc:Choice>
              <mc:Fallback>
                <p:oleObj name="Equation" r:id="rId27" imgW="3200400" imgH="444240" progId="Equation.DSMT4">
                  <p:embed/>
                  <p:pic>
                    <p:nvPicPr>
                      <p:cNvPr id="66" name="Object 8"/>
                      <p:cNvPicPr>
                        <a:picLocks noChangeAspect="1" noChangeArrowheads="1"/>
                      </p:cNvPicPr>
                      <p:nvPr/>
                    </p:nvPicPr>
                    <p:blipFill>
                      <a:blip r:embed="rId28"/>
                      <a:srcRect/>
                      <a:stretch>
                        <a:fillRect/>
                      </a:stretch>
                    </p:blipFill>
                    <p:spPr bwMode="auto">
                      <a:xfrm>
                        <a:off x="438434" y="3733800"/>
                        <a:ext cx="6400800" cy="888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 name="Text Box 4">
            <a:extLst>
              <a:ext uri="{FF2B5EF4-FFF2-40B4-BE49-F238E27FC236}">
                <a16:creationId xmlns:a16="http://schemas.microsoft.com/office/drawing/2014/main" id="{E2FF6F75-BBF2-47E2-857F-206896F58264}"/>
              </a:ext>
            </a:extLst>
          </p:cNvPr>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smaller unit, so answer should be larger than original value</a:t>
            </a:r>
          </a:p>
        </p:txBody>
      </p:sp>
      <p:sp>
        <p:nvSpPr>
          <p:cNvPr id="74" name="Arrow: Down 73">
            <a:extLst>
              <a:ext uri="{FF2B5EF4-FFF2-40B4-BE49-F238E27FC236}">
                <a16:creationId xmlns:a16="http://schemas.microsoft.com/office/drawing/2014/main" id="{FCBA9D87-6D28-43CE-B43D-BAC561FB5F4B}"/>
              </a:ext>
            </a:extLst>
          </p:cNvPr>
          <p:cNvSpPr/>
          <p:nvPr/>
        </p:nvSpPr>
        <p:spPr>
          <a:xfrm>
            <a:off x="8847077" y="3733800"/>
            <a:ext cx="286263" cy="2590800"/>
          </a:xfrm>
          <a:prstGeom prst="downArrow">
            <a:avLst/>
          </a:prstGeom>
          <a:solidFill>
            <a:srgbClr val="FF4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EAA0A9A-8A44-4F9C-8D81-C8F4980C89B2}"/>
              </a:ext>
            </a:extLst>
          </p:cNvPr>
          <p:cNvSpPr/>
          <p:nvPr/>
        </p:nvSpPr>
        <p:spPr>
          <a:xfrm>
            <a:off x="1600200" y="902276"/>
            <a:ext cx="1066800" cy="60944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C437117-4CFC-4B73-9974-07F67EA30D50}"/>
              </a:ext>
            </a:extLst>
          </p:cNvPr>
          <p:cNvSpPr/>
          <p:nvPr/>
        </p:nvSpPr>
        <p:spPr>
          <a:xfrm>
            <a:off x="4937827" y="3820212"/>
            <a:ext cx="1462973" cy="60944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2">
            <a:extLst>
              <a:ext uri="{FF2B5EF4-FFF2-40B4-BE49-F238E27FC236}">
                <a16:creationId xmlns:a16="http://schemas.microsoft.com/office/drawing/2014/main" id="{DA88A925-4DB4-49A7-B9D9-E0EFDCC0FEFF}"/>
              </a:ext>
            </a:extLst>
          </p:cNvPr>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spTree>
    <p:extLst>
      <p:ext uri="{BB962C8B-B14F-4D97-AF65-F5344CB8AC3E}">
        <p14:creationId xmlns:p14="http://schemas.microsoft.com/office/powerpoint/2010/main" val="179914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20"/>
                                        </p:tgtEl>
                                        <p:attrNameLst>
                                          <p:attrName>style.opacity</p:attrName>
                                        </p:attrNameLst>
                                      </p:cBhvr>
                                      <p:to>
                                        <p:strVal val="0.2"/>
                                      </p:to>
                                    </p:set>
                                    <p:animEffect filter="image" prLst="opacity: 0.2">
                                      <p:cBhvr rctx="IE">
                                        <p:cTn id="17" dur="indefinite"/>
                                        <p:tgtEl>
                                          <p:spTgt spid="20"/>
                                        </p:tgtEl>
                                      </p:cBhvr>
                                    </p:animEffect>
                                  </p:childTnLst>
                                </p:cTn>
                              </p:par>
                              <p:par>
                                <p:cTn id="18" presetID="9" presetClass="emph" presetSubtype="0" grpId="0" nodeType="withEffect">
                                  <p:stCondLst>
                                    <p:cond delay="0"/>
                                  </p:stCondLst>
                                  <p:childTnLst>
                                    <p:set>
                                      <p:cBhvr>
                                        <p:cTn id="19" dur="indefinite"/>
                                        <p:tgtEl>
                                          <p:spTgt spid="15"/>
                                        </p:tgtEl>
                                        <p:attrNameLst>
                                          <p:attrName>style.opacity</p:attrName>
                                        </p:attrNameLst>
                                      </p:cBhvr>
                                      <p:to>
                                        <p:strVal val="0.2"/>
                                      </p:to>
                                    </p:set>
                                    <p:animEffect filter="image" prLst="opacity: 0.2">
                                      <p:cBhvr rctx="IE">
                                        <p:cTn id="20" dur="indefinite"/>
                                        <p:tgtEl>
                                          <p:spTgt spid="15"/>
                                        </p:tgtEl>
                                      </p:cBhvr>
                                    </p:animEffect>
                                  </p:childTnLst>
                                </p:cTn>
                              </p:par>
                              <p:par>
                                <p:cTn id="21" presetID="9" presetClass="emph" presetSubtype="0" grpId="0" nodeType="withEffect">
                                  <p:stCondLst>
                                    <p:cond delay="0"/>
                                  </p:stCondLst>
                                  <p:childTnLst>
                                    <p:set>
                                      <p:cBhvr>
                                        <p:cTn id="22" dur="indefinite"/>
                                        <p:tgtEl>
                                          <p:spTgt spid="26"/>
                                        </p:tgtEl>
                                        <p:attrNameLst>
                                          <p:attrName>style.opacity</p:attrName>
                                        </p:attrNameLst>
                                      </p:cBhvr>
                                      <p:to>
                                        <p:strVal val="0.2"/>
                                      </p:to>
                                    </p:set>
                                    <p:animEffect filter="image" prLst="opacity: 0.2">
                                      <p:cBhvr rctx="IE">
                                        <p:cTn id="23" dur="indefinite"/>
                                        <p:tgtEl>
                                          <p:spTgt spid="26"/>
                                        </p:tgtEl>
                                      </p:cBhvr>
                                    </p:animEffect>
                                  </p:childTnLst>
                                </p:cTn>
                              </p:par>
                              <p:par>
                                <p:cTn id="24" presetID="9" presetClass="emph" presetSubtype="0" grpId="0" nodeType="withEffect">
                                  <p:stCondLst>
                                    <p:cond delay="0"/>
                                  </p:stCondLst>
                                  <p:childTnLst>
                                    <p:set>
                                      <p:cBhvr>
                                        <p:cTn id="25" dur="indefinite"/>
                                        <p:tgtEl>
                                          <p:spTgt spid="37"/>
                                        </p:tgtEl>
                                        <p:attrNameLst>
                                          <p:attrName>style.opacity</p:attrName>
                                        </p:attrNameLst>
                                      </p:cBhvr>
                                      <p:to>
                                        <p:strVal val="0.2"/>
                                      </p:to>
                                    </p:set>
                                    <p:animEffect filter="image" prLst="opacity: 0.2">
                                      <p:cBhvr rctx="IE">
                                        <p:cTn id="26" dur="indefinite"/>
                                        <p:tgtEl>
                                          <p:spTgt spid="37"/>
                                        </p:tgtEl>
                                      </p:cBhvr>
                                    </p:animEffect>
                                  </p:childTnLst>
                                </p:cTn>
                              </p:par>
                              <p:par>
                                <p:cTn id="27" presetID="9" presetClass="emph" presetSubtype="0" grpId="0" nodeType="withEffect">
                                  <p:stCondLst>
                                    <p:cond delay="0"/>
                                  </p:stCondLst>
                                  <p:childTnLst>
                                    <p:set>
                                      <p:cBhvr>
                                        <p:cTn id="28" dur="indefinite"/>
                                        <p:tgtEl>
                                          <p:spTgt spid="21"/>
                                        </p:tgtEl>
                                        <p:attrNameLst>
                                          <p:attrName>style.opacity</p:attrName>
                                        </p:attrNameLst>
                                      </p:cBhvr>
                                      <p:to>
                                        <p:strVal val="0.2"/>
                                      </p:to>
                                    </p:set>
                                    <p:animEffect filter="image" prLst="opacity: 0.2">
                                      <p:cBhvr rctx="IE">
                                        <p:cTn id="29" dur="indefinite"/>
                                        <p:tgtEl>
                                          <p:spTgt spid="21"/>
                                        </p:tgtEl>
                                      </p:cBhvr>
                                    </p:animEffect>
                                  </p:childTnLst>
                                </p:cTn>
                              </p:par>
                              <p:par>
                                <p:cTn id="30" presetID="9" presetClass="emph" presetSubtype="0" grpId="0" nodeType="withEffect">
                                  <p:stCondLst>
                                    <p:cond delay="0"/>
                                  </p:stCondLst>
                                  <p:childTnLst>
                                    <p:set>
                                      <p:cBhvr>
                                        <p:cTn id="31" dur="indefinite"/>
                                        <p:tgtEl>
                                          <p:spTgt spid="32"/>
                                        </p:tgtEl>
                                        <p:attrNameLst>
                                          <p:attrName>style.opacity</p:attrName>
                                        </p:attrNameLst>
                                      </p:cBhvr>
                                      <p:to>
                                        <p:strVal val="0.2"/>
                                      </p:to>
                                    </p:set>
                                    <p:animEffect filter="image" prLst="opacity: 0.2">
                                      <p:cBhvr rctx="IE">
                                        <p:cTn id="32" dur="indefinite"/>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1" nodeType="clickEffect">
                                  <p:stCondLst>
                                    <p:cond delay="0"/>
                                  </p:stCondLst>
                                  <p:childTnLst>
                                    <p:set>
                                      <p:cBhvr>
                                        <p:cTn id="36" dur="indefinite"/>
                                        <p:tgtEl>
                                          <p:spTgt spid="21"/>
                                        </p:tgtEl>
                                        <p:attrNameLst>
                                          <p:attrName>style.opacity</p:attrName>
                                        </p:attrNameLst>
                                      </p:cBhvr>
                                      <p:to>
                                        <p:strVal val="1"/>
                                      </p:to>
                                    </p:set>
                                    <p:animEffect filter="image" prLst="opacity: 1">
                                      <p:cBhvr rctx="IE">
                                        <p:cTn id="37" dur="indefinite"/>
                                        <p:tgtEl>
                                          <p:spTgt spid="21"/>
                                        </p:tgtEl>
                                      </p:cBhvr>
                                    </p:animEffect>
                                  </p:childTnLst>
                                </p:cTn>
                              </p:par>
                              <p:par>
                                <p:cTn id="38" presetID="9" presetClass="emph" presetSubtype="0" grpId="1" nodeType="withEffect">
                                  <p:stCondLst>
                                    <p:cond delay="0"/>
                                  </p:stCondLst>
                                  <p:childTnLst>
                                    <p:set>
                                      <p:cBhvr>
                                        <p:cTn id="39" dur="indefinite"/>
                                        <p:tgtEl>
                                          <p:spTgt spid="32"/>
                                        </p:tgtEl>
                                        <p:attrNameLst>
                                          <p:attrName>style.opacity</p:attrName>
                                        </p:attrNameLst>
                                      </p:cBhvr>
                                      <p:to>
                                        <p:strVal val="1"/>
                                      </p:to>
                                    </p:set>
                                    <p:animEffect filter="image" prLst="opacity: 1">
                                      <p:cBhvr rctx="IE">
                                        <p:cTn id="40" dur="indefinite"/>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4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5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5"/>
                                        </p:tgtEl>
                                        <p:attrNameLst>
                                          <p:attrName>style.visibility</p:attrName>
                                        </p:attrNameLst>
                                      </p:cBhvr>
                                      <p:to>
                                        <p:strVal val="hidden"/>
                                      </p:to>
                                    </p:set>
                                  </p:childTnLst>
                                </p:cTn>
                              </p:par>
                              <p:par>
                                <p:cTn id="67" presetID="1" presetClass="entr" presetSubtype="0" fill="hold" grpId="2"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3" nodeType="clickEffect">
                                  <p:stCondLst>
                                    <p:cond delay="0"/>
                                  </p:stCondLst>
                                  <p:childTnLst>
                                    <p:set>
                                      <p:cBhvr>
                                        <p:cTn id="74" dur="1" fill="hold">
                                          <p:stCondLst>
                                            <p:cond delay="0"/>
                                          </p:stCondLst>
                                        </p:cTn>
                                        <p:tgtEl>
                                          <p:spTgt spid="48"/>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par>
                                <p:cTn id="77" presetID="1" presetClass="entr" presetSubtype="0" fill="hold" grpId="2"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60"/>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3" nodeType="clickEffect">
                                  <p:stCondLst>
                                    <p:cond delay="0"/>
                                  </p:stCondLst>
                                  <p:childTnLst>
                                    <p:set>
                                      <p:cBhvr>
                                        <p:cTn id="102" dur="1" fill="hold">
                                          <p:stCondLst>
                                            <p:cond delay="0"/>
                                          </p:stCondLst>
                                        </p:cTn>
                                        <p:tgtEl>
                                          <p:spTgt spid="49"/>
                                        </p:tgtEl>
                                        <p:attrNameLst>
                                          <p:attrName>style.visibility</p:attrName>
                                        </p:attrNameLst>
                                      </p:cBhvr>
                                      <p:to>
                                        <p:strVal val="hidden"/>
                                      </p:to>
                                    </p:set>
                                  </p:childTnLst>
                                </p:cTn>
                              </p:par>
                              <p:par>
                                <p:cTn id="103" presetID="1" presetClass="exit" presetSubtype="0" fill="hold" grpId="3" nodeType="withEffect">
                                  <p:stCondLst>
                                    <p:cond delay="0"/>
                                  </p:stCondLst>
                                  <p:childTnLst>
                                    <p:set>
                                      <p:cBhvr>
                                        <p:cTn id="104" dur="1" fill="hold">
                                          <p:stCondLst>
                                            <p:cond delay="0"/>
                                          </p:stCondLst>
                                        </p:cTn>
                                        <p:tgtEl>
                                          <p:spTgt spid="53"/>
                                        </p:tgtEl>
                                        <p:attrNameLst>
                                          <p:attrName>style.visibility</p:attrName>
                                        </p:attrNameLst>
                                      </p:cBhvr>
                                      <p:to>
                                        <p:strVal val="hidden"/>
                                      </p:to>
                                    </p:set>
                                  </p:childTnLst>
                                </p:cTn>
                              </p:par>
                              <p:par>
                                <p:cTn id="105" presetID="1" presetClass="exit" presetSubtype="0" fill="hold" grpId="3" nodeType="withEffect">
                                  <p:stCondLst>
                                    <p:cond delay="0"/>
                                  </p:stCondLst>
                                  <p:childTnLst>
                                    <p:set>
                                      <p:cBhvr>
                                        <p:cTn id="106" dur="1" fill="hold">
                                          <p:stCondLst>
                                            <p:cond delay="0"/>
                                          </p:stCondLst>
                                        </p:cTn>
                                        <p:tgtEl>
                                          <p:spTgt spid="5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55"/>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61"/>
                                        </p:tgtEl>
                                        <p:attrNameLst>
                                          <p:attrName>style.visibility</p:attrName>
                                        </p:attrNameLst>
                                      </p:cBhvr>
                                      <p:to>
                                        <p:strVal val="hidden"/>
                                      </p:to>
                                    </p:set>
                                  </p:childTnLst>
                                </p:cTn>
                              </p:par>
                              <p:par>
                                <p:cTn id="111" presetID="1" presetClass="entr" presetSubtype="0" fill="hold" grpId="4" nodeType="with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5" nodeType="clickEffect">
                                  <p:stCondLst>
                                    <p:cond delay="0"/>
                                  </p:stCondLst>
                                  <p:childTnLst>
                                    <p:set>
                                      <p:cBhvr>
                                        <p:cTn id="120" dur="1" fill="hold">
                                          <p:stCondLst>
                                            <p:cond delay="0"/>
                                          </p:stCondLst>
                                        </p:cTn>
                                        <p:tgtEl>
                                          <p:spTgt spid="48"/>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31"/>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44"/>
                                        </p:tgtEl>
                                        <p:attrNameLst>
                                          <p:attrName>style.visibility</p:attrName>
                                        </p:attrNameLst>
                                      </p:cBhvr>
                                      <p:to>
                                        <p:strVal val="hidden"/>
                                      </p:to>
                                    </p:set>
                                  </p:childTnLst>
                                </p:cTn>
                              </p:par>
                              <p:par>
                                <p:cTn id="125" presetID="1" presetClass="entr" presetSubtype="0" fill="hold" grpId="4" nodeType="withEffect">
                                  <p:stCondLst>
                                    <p:cond delay="0"/>
                                  </p:stCondLst>
                                  <p:childTnLst>
                                    <p:set>
                                      <p:cBhvr>
                                        <p:cTn id="126" dur="1" fill="hold">
                                          <p:stCondLst>
                                            <p:cond delay="0"/>
                                          </p:stCondLst>
                                        </p:cTn>
                                        <p:tgtEl>
                                          <p:spTgt spid="49"/>
                                        </p:tgtEl>
                                        <p:attrNameLst>
                                          <p:attrName>style.visibility</p:attrName>
                                        </p:attrNameLst>
                                      </p:cBhvr>
                                      <p:to>
                                        <p:strVal val="visible"/>
                                      </p:to>
                                    </p:set>
                                  </p:childTnLst>
                                </p:cTn>
                              </p:par>
                              <p:par>
                                <p:cTn id="127" presetID="1" presetClass="entr" presetSubtype="0" fill="hold" grpId="4" nodeType="withEffect">
                                  <p:stCondLst>
                                    <p:cond delay="0"/>
                                  </p:stCondLst>
                                  <p:childTnLst>
                                    <p:set>
                                      <p:cBhvr>
                                        <p:cTn id="128" dur="1" fill="hold">
                                          <p:stCondLst>
                                            <p:cond delay="0"/>
                                          </p:stCondLst>
                                        </p:cTn>
                                        <p:tgtEl>
                                          <p:spTgt spid="53"/>
                                        </p:tgtEl>
                                        <p:attrNameLst>
                                          <p:attrName>style.visibility</p:attrName>
                                        </p:attrNameLst>
                                      </p:cBhvr>
                                      <p:to>
                                        <p:strVal val="visible"/>
                                      </p:to>
                                    </p:set>
                                  </p:childTnLst>
                                </p:cTn>
                              </p:par>
                              <p:par>
                                <p:cTn id="129" presetID="1" presetClass="entr" presetSubtype="0" fill="hold" grpId="4" nodeType="withEffect">
                                  <p:stCondLst>
                                    <p:cond delay="0"/>
                                  </p:stCondLst>
                                  <p:childTnLst>
                                    <p:set>
                                      <p:cBhvr>
                                        <p:cTn id="130" dur="1" fill="hold">
                                          <p:stCondLst>
                                            <p:cond delay="0"/>
                                          </p:stCondLst>
                                        </p:cTn>
                                        <p:tgtEl>
                                          <p:spTgt spid="5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6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nodeType="clickEffect">
                                  <p:stCondLst>
                                    <p:cond delay="0"/>
                                  </p:stCondLst>
                                  <p:childTnLst>
                                    <p:set>
                                      <p:cBhvr>
                                        <p:cTn id="138" dur="1" fill="hold">
                                          <p:stCondLst>
                                            <p:cond delay="0"/>
                                          </p:stCondLst>
                                        </p:cTn>
                                        <p:tgtEl>
                                          <p:spTgt spid="61"/>
                                        </p:tgtEl>
                                        <p:attrNameLst>
                                          <p:attrName>style.visibility</p:attrName>
                                        </p:attrNameLst>
                                      </p:cBhvr>
                                      <p:to>
                                        <p:strVal val="hidden"/>
                                      </p:to>
                                    </p:set>
                                  </p:childTnLst>
                                </p:cTn>
                              </p:par>
                              <p:par>
                                <p:cTn id="139" presetID="1" presetClass="entr" presetSubtype="0" fill="hold" nodeType="withEffect">
                                  <p:stCondLst>
                                    <p:cond delay="0"/>
                                  </p:stCondLst>
                                  <p:childTnLst>
                                    <p:set>
                                      <p:cBhvr>
                                        <p:cTn id="140" dur="1" fill="hold">
                                          <p:stCondLst>
                                            <p:cond delay="0"/>
                                          </p:stCondLst>
                                        </p:cTn>
                                        <p:tgtEl>
                                          <p:spTgt spid="6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72"/>
                                        </p:tgtEl>
                                        <p:attrNameLst>
                                          <p:attrName>style.visibility</p:attrName>
                                        </p:attrNameLst>
                                      </p:cBhvr>
                                      <p:to>
                                        <p:strVal val="hidden"/>
                                      </p:to>
                                    </p:set>
                                  </p:childTnLst>
                                </p:cTn>
                              </p:par>
                              <p:par>
                                <p:cTn id="145" presetID="1" presetClass="entr" presetSubtype="0" fill="hold" grpId="0" nodeType="withEffect">
                                  <p:stCondLst>
                                    <p:cond delay="0"/>
                                  </p:stCondLst>
                                  <p:childTnLst>
                                    <p:set>
                                      <p:cBhvr>
                                        <p:cTn id="146" dur="1" fill="hold">
                                          <p:stCondLst>
                                            <p:cond delay="0"/>
                                          </p:stCondLst>
                                        </p:cTn>
                                        <p:tgtEl>
                                          <p:spTgt spid="70"/>
                                        </p:tgtEl>
                                        <p:attrNameLst>
                                          <p:attrName>style.visibility</p:attrName>
                                        </p:attrNameLst>
                                      </p:cBhvr>
                                      <p:to>
                                        <p:strVal val="visible"/>
                                      </p:to>
                                    </p:set>
                                  </p:childTnLst>
                                </p:cTn>
                              </p:par>
                              <p:par>
                                <p:cTn id="147" presetID="1" presetClass="exit" presetSubtype="0" fill="hold" grpId="5" nodeType="withEffect">
                                  <p:stCondLst>
                                    <p:cond delay="0"/>
                                  </p:stCondLst>
                                  <p:childTnLst>
                                    <p:set>
                                      <p:cBhvr>
                                        <p:cTn id="148" dur="1" fill="hold">
                                          <p:stCondLst>
                                            <p:cond delay="0"/>
                                          </p:stCondLst>
                                        </p:cTn>
                                        <p:tgtEl>
                                          <p:spTgt spid="53"/>
                                        </p:tgtEl>
                                        <p:attrNameLst>
                                          <p:attrName>style.visibility</p:attrName>
                                        </p:attrNameLst>
                                      </p:cBhvr>
                                      <p:to>
                                        <p:strVal val="hidden"/>
                                      </p:to>
                                    </p:set>
                                  </p:childTnLst>
                                </p:cTn>
                              </p:par>
                              <p:par>
                                <p:cTn id="149" presetID="1" presetClass="exit" presetSubtype="0" fill="hold" grpId="5" nodeType="withEffect">
                                  <p:stCondLst>
                                    <p:cond delay="0"/>
                                  </p:stCondLst>
                                  <p:childTnLst>
                                    <p:set>
                                      <p:cBhvr>
                                        <p:cTn id="150" dur="1" fill="hold">
                                          <p:stCondLst>
                                            <p:cond delay="0"/>
                                          </p:stCondLst>
                                        </p:cTn>
                                        <p:tgtEl>
                                          <p:spTgt spid="54"/>
                                        </p:tgtEl>
                                        <p:attrNameLst>
                                          <p:attrName>style.visibility</p:attrName>
                                        </p:attrNameLst>
                                      </p:cBhvr>
                                      <p:to>
                                        <p:strVal val="hidden"/>
                                      </p:to>
                                    </p:set>
                                  </p:childTnLst>
                                </p:cTn>
                              </p:par>
                              <p:par>
                                <p:cTn id="151" presetID="9" presetClass="emph" presetSubtype="0" nodeType="withEffect">
                                  <p:stCondLst>
                                    <p:cond delay="0"/>
                                  </p:stCondLst>
                                  <p:childTnLst>
                                    <p:set>
                                      <p:cBhvr>
                                        <p:cTn id="152" dur="indefinite"/>
                                        <p:tgtEl>
                                          <p:spTgt spid="20"/>
                                        </p:tgtEl>
                                        <p:attrNameLst>
                                          <p:attrName>style.opacity</p:attrName>
                                        </p:attrNameLst>
                                      </p:cBhvr>
                                      <p:to>
                                        <p:strVal val="1"/>
                                      </p:to>
                                    </p:set>
                                    <p:animEffect filter="image" prLst="opacity: 1">
                                      <p:cBhvr rctx="IE">
                                        <p:cTn id="153" dur="indefinite"/>
                                        <p:tgtEl>
                                          <p:spTgt spid="20"/>
                                        </p:tgtEl>
                                      </p:cBhvr>
                                    </p:animEffect>
                                  </p:childTnLst>
                                </p:cTn>
                              </p:par>
                              <p:par>
                                <p:cTn id="154" presetID="9" presetClass="emph" presetSubtype="0" grpId="1" nodeType="withEffect">
                                  <p:stCondLst>
                                    <p:cond delay="0"/>
                                  </p:stCondLst>
                                  <p:childTnLst>
                                    <p:set>
                                      <p:cBhvr>
                                        <p:cTn id="155" dur="indefinite"/>
                                        <p:tgtEl>
                                          <p:spTgt spid="15"/>
                                        </p:tgtEl>
                                        <p:attrNameLst>
                                          <p:attrName>style.opacity</p:attrName>
                                        </p:attrNameLst>
                                      </p:cBhvr>
                                      <p:to>
                                        <p:strVal val="1"/>
                                      </p:to>
                                    </p:set>
                                    <p:animEffect filter="image" prLst="opacity: 1">
                                      <p:cBhvr rctx="IE">
                                        <p:cTn id="156" dur="indefinite"/>
                                        <p:tgtEl>
                                          <p:spTgt spid="15"/>
                                        </p:tgtEl>
                                      </p:cBhvr>
                                    </p:animEffect>
                                  </p:childTnLst>
                                </p:cTn>
                              </p:par>
                              <p:par>
                                <p:cTn id="157" presetID="9" presetClass="emph" presetSubtype="0" grpId="1" nodeType="withEffect">
                                  <p:stCondLst>
                                    <p:cond delay="0"/>
                                  </p:stCondLst>
                                  <p:childTnLst>
                                    <p:set>
                                      <p:cBhvr>
                                        <p:cTn id="158" dur="indefinite"/>
                                        <p:tgtEl>
                                          <p:spTgt spid="26"/>
                                        </p:tgtEl>
                                        <p:attrNameLst>
                                          <p:attrName>style.opacity</p:attrName>
                                        </p:attrNameLst>
                                      </p:cBhvr>
                                      <p:to>
                                        <p:strVal val="1"/>
                                      </p:to>
                                    </p:set>
                                    <p:animEffect filter="image" prLst="opacity: 1">
                                      <p:cBhvr rctx="IE">
                                        <p:cTn id="159" dur="indefinite"/>
                                        <p:tgtEl>
                                          <p:spTgt spid="26"/>
                                        </p:tgtEl>
                                      </p:cBhvr>
                                    </p:animEffect>
                                  </p:childTnLst>
                                </p:cTn>
                              </p:par>
                              <p:par>
                                <p:cTn id="160" presetID="9" presetClass="emph" presetSubtype="0" grpId="1" nodeType="withEffect">
                                  <p:stCondLst>
                                    <p:cond delay="0"/>
                                  </p:stCondLst>
                                  <p:childTnLst>
                                    <p:set>
                                      <p:cBhvr>
                                        <p:cTn id="161" dur="indefinite"/>
                                        <p:tgtEl>
                                          <p:spTgt spid="37"/>
                                        </p:tgtEl>
                                        <p:attrNameLst>
                                          <p:attrName>style.opacity</p:attrName>
                                        </p:attrNameLst>
                                      </p:cBhvr>
                                      <p:to>
                                        <p:strVal val="1"/>
                                      </p:to>
                                    </p:set>
                                    <p:animEffect filter="image" prLst="opacity: 1">
                                      <p:cBhvr rctx="IE">
                                        <p:cTn id="162" dur="indefinite"/>
                                        <p:tgtEl>
                                          <p:spTgt spid="37"/>
                                        </p:tgtEl>
                                      </p:cBhvr>
                                    </p:animEffect>
                                  </p:childTnLst>
                                </p:cTn>
                              </p:par>
                              <p:par>
                                <p:cTn id="163" presetID="1" presetClass="exit" presetSubtype="0" fill="hold" grpId="5" nodeType="withEffect">
                                  <p:stCondLst>
                                    <p:cond delay="0"/>
                                  </p:stCondLst>
                                  <p:childTnLst>
                                    <p:set>
                                      <p:cBhvr>
                                        <p:cTn id="164" dur="1" fill="hold">
                                          <p:stCondLst>
                                            <p:cond delay="0"/>
                                          </p:stCondLst>
                                        </p:cTn>
                                        <p:tgtEl>
                                          <p:spTgt spid="49"/>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3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2" nodeType="clickEffect">
                                  <p:stCondLst>
                                    <p:cond delay="0"/>
                                  </p:stCondLst>
                                  <p:childTnLst>
                                    <p:set>
                                      <p:cBhvr>
                                        <p:cTn id="170" dur="1" fill="hold">
                                          <p:stCondLst>
                                            <p:cond delay="0"/>
                                          </p:stCondLst>
                                        </p:cTn>
                                        <p:tgtEl>
                                          <p:spTgt spid="3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1"/>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9" presetClass="emph" presetSubtype="0" nodeType="clickEffect">
                                  <p:stCondLst>
                                    <p:cond delay="0"/>
                                  </p:stCondLst>
                                  <p:childTnLst>
                                    <p:set>
                                      <p:cBhvr>
                                        <p:cTn id="176" dur="indefinite"/>
                                        <p:tgtEl>
                                          <p:spTgt spid="20"/>
                                        </p:tgtEl>
                                        <p:attrNameLst>
                                          <p:attrName>style.opacity</p:attrName>
                                        </p:attrNameLst>
                                      </p:cBhvr>
                                      <p:to>
                                        <p:strVal val="0.2"/>
                                      </p:to>
                                    </p:set>
                                    <p:animEffect filter="image" prLst="opacity: 0.2">
                                      <p:cBhvr rctx="IE">
                                        <p:cTn id="177" dur="indefinite"/>
                                        <p:tgtEl>
                                          <p:spTgt spid="20"/>
                                        </p:tgtEl>
                                      </p:cBhvr>
                                    </p:animEffect>
                                  </p:childTnLst>
                                </p:cTn>
                              </p:par>
                              <p:par>
                                <p:cTn id="178" presetID="9" presetClass="emph" presetSubtype="0" grpId="2" nodeType="withEffect">
                                  <p:stCondLst>
                                    <p:cond delay="0"/>
                                  </p:stCondLst>
                                  <p:childTnLst>
                                    <p:set>
                                      <p:cBhvr>
                                        <p:cTn id="179" dur="indefinite"/>
                                        <p:tgtEl>
                                          <p:spTgt spid="26"/>
                                        </p:tgtEl>
                                        <p:attrNameLst>
                                          <p:attrName>style.opacity</p:attrName>
                                        </p:attrNameLst>
                                      </p:cBhvr>
                                      <p:to>
                                        <p:strVal val="0.2"/>
                                      </p:to>
                                    </p:set>
                                    <p:animEffect filter="image" prLst="opacity: 0.2">
                                      <p:cBhvr rctx="IE">
                                        <p:cTn id="180" dur="indefinite"/>
                                        <p:tgtEl>
                                          <p:spTgt spid="26"/>
                                        </p:tgtEl>
                                      </p:cBhvr>
                                    </p:animEffect>
                                  </p:childTnLst>
                                </p:cTn>
                              </p:par>
                              <p:par>
                                <p:cTn id="181" presetID="9" presetClass="emph" presetSubtype="0" grpId="2" nodeType="withEffect">
                                  <p:stCondLst>
                                    <p:cond delay="0"/>
                                  </p:stCondLst>
                                  <p:childTnLst>
                                    <p:set>
                                      <p:cBhvr>
                                        <p:cTn id="182" dur="indefinite"/>
                                        <p:tgtEl>
                                          <p:spTgt spid="37"/>
                                        </p:tgtEl>
                                        <p:attrNameLst>
                                          <p:attrName>style.opacity</p:attrName>
                                        </p:attrNameLst>
                                      </p:cBhvr>
                                      <p:to>
                                        <p:strVal val="0.2"/>
                                      </p:to>
                                    </p:set>
                                    <p:animEffect filter="image" prLst="opacity: 0.2">
                                      <p:cBhvr rctx="IE">
                                        <p:cTn id="183" dur="indefinite"/>
                                        <p:tgtEl>
                                          <p:spTgt spid="37"/>
                                        </p:tgtEl>
                                      </p:cBhvr>
                                    </p:animEffect>
                                  </p:childTnLst>
                                </p:cTn>
                              </p:par>
                              <p:par>
                                <p:cTn id="184" presetID="9" presetClass="emph" presetSubtype="0" grpId="2" nodeType="withEffect">
                                  <p:stCondLst>
                                    <p:cond delay="0"/>
                                  </p:stCondLst>
                                  <p:childTnLst>
                                    <p:set>
                                      <p:cBhvr>
                                        <p:cTn id="185" dur="indefinite"/>
                                        <p:tgtEl>
                                          <p:spTgt spid="21"/>
                                        </p:tgtEl>
                                        <p:attrNameLst>
                                          <p:attrName>style.opacity</p:attrName>
                                        </p:attrNameLst>
                                      </p:cBhvr>
                                      <p:to>
                                        <p:strVal val="0.2"/>
                                      </p:to>
                                    </p:set>
                                    <p:animEffect filter="image" prLst="opacity: 0.2">
                                      <p:cBhvr rctx="IE">
                                        <p:cTn id="186" dur="indefinite"/>
                                        <p:tgtEl>
                                          <p:spTgt spid="21"/>
                                        </p:tgtEl>
                                      </p:cBhvr>
                                    </p:animEffect>
                                  </p:childTnLst>
                                </p:cTn>
                              </p:par>
                              <p:par>
                                <p:cTn id="187" presetID="9" presetClass="emph" presetSubtype="0" grpId="2" nodeType="withEffect">
                                  <p:stCondLst>
                                    <p:cond delay="0"/>
                                  </p:stCondLst>
                                  <p:childTnLst>
                                    <p:set>
                                      <p:cBhvr>
                                        <p:cTn id="188" dur="indefinite"/>
                                        <p:tgtEl>
                                          <p:spTgt spid="32"/>
                                        </p:tgtEl>
                                        <p:attrNameLst>
                                          <p:attrName>style.opacity</p:attrName>
                                        </p:attrNameLst>
                                      </p:cBhvr>
                                      <p:to>
                                        <p:strVal val="0.2"/>
                                      </p:to>
                                    </p:set>
                                    <p:animEffect filter="image" prLst="opacity: 0.2">
                                      <p:cBhvr rctx="IE">
                                        <p:cTn id="189" dur="indefinite"/>
                                        <p:tgtEl>
                                          <p:spTgt spid="32"/>
                                        </p:tgtEl>
                                      </p:cBhvr>
                                    </p:animEffect>
                                  </p:childTnLst>
                                </p:cTn>
                              </p:par>
                              <p:par>
                                <p:cTn id="190" presetID="9" presetClass="emph" presetSubtype="0" grpId="0" nodeType="withEffect">
                                  <p:stCondLst>
                                    <p:cond delay="0"/>
                                  </p:stCondLst>
                                  <p:childTnLst>
                                    <p:set>
                                      <p:cBhvr>
                                        <p:cTn id="191" dur="indefinite"/>
                                        <p:tgtEl>
                                          <p:spTgt spid="9"/>
                                        </p:tgtEl>
                                        <p:attrNameLst>
                                          <p:attrName>style.opacity</p:attrName>
                                        </p:attrNameLst>
                                      </p:cBhvr>
                                      <p:to>
                                        <p:strVal val="0.2"/>
                                      </p:to>
                                    </p:set>
                                    <p:animEffect filter="image" prLst="opacity: 0.2">
                                      <p:cBhvr rctx="IE">
                                        <p:cTn id="192" dur="indefinite"/>
                                        <p:tgtEl>
                                          <p:spTgt spid="9"/>
                                        </p:tgtEl>
                                      </p:cBhvr>
                                    </p:animEffect>
                                  </p:childTnLst>
                                </p:cTn>
                              </p:par>
                            </p:childTnLst>
                          </p:cTn>
                        </p:par>
                      </p:childTnLst>
                    </p:cTn>
                  </p:par>
                  <p:par>
                    <p:cTn id="193" fill="hold">
                      <p:stCondLst>
                        <p:cond delay="indefinite"/>
                      </p:stCondLst>
                      <p:childTnLst>
                        <p:par>
                          <p:cTn id="194" fill="hold">
                            <p:stCondLst>
                              <p:cond delay="0"/>
                            </p:stCondLst>
                            <p:childTnLst>
                              <p:par>
                                <p:cTn id="195" presetID="9" presetClass="emph" presetSubtype="0" grpId="3" nodeType="clickEffect">
                                  <p:stCondLst>
                                    <p:cond delay="0"/>
                                  </p:stCondLst>
                                  <p:childTnLst>
                                    <p:set>
                                      <p:cBhvr>
                                        <p:cTn id="196" dur="indefinite"/>
                                        <p:tgtEl>
                                          <p:spTgt spid="26"/>
                                        </p:tgtEl>
                                        <p:attrNameLst>
                                          <p:attrName>style.opacity</p:attrName>
                                        </p:attrNameLst>
                                      </p:cBhvr>
                                      <p:to>
                                        <p:strVal val="1"/>
                                      </p:to>
                                    </p:set>
                                    <p:animEffect filter="image" prLst="opacity: 1">
                                      <p:cBhvr rctx="IE">
                                        <p:cTn id="197" dur="indefinite"/>
                                        <p:tgtEl>
                                          <p:spTgt spid="26"/>
                                        </p:tgtEl>
                                      </p:cBhvr>
                                    </p:animEffect>
                                  </p:childTnLst>
                                </p:cTn>
                              </p:par>
                              <p:par>
                                <p:cTn id="198" presetID="9" presetClass="emph" presetSubtype="0" grpId="3" nodeType="withEffect">
                                  <p:stCondLst>
                                    <p:cond delay="0"/>
                                  </p:stCondLst>
                                  <p:childTnLst>
                                    <p:set>
                                      <p:cBhvr>
                                        <p:cTn id="199" dur="indefinite"/>
                                        <p:tgtEl>
                                          <p:spTgt spid="37"/>
                                        </p:tgtEl>
                                        <p:attrNameLst>
                                          <p:attrName>style.opacity</p:attrName>
                                        </p:attrNameLst>
                                      </p:cBhvr>
                                      <p:to>
                                        <p:strVal val="1"/>
                                      </p:to>
                                    </p:set>
                                    <p:animEffect filter="image" prLst="opacity: 1">
                                      <p:cBhvr rctx="IE">
                                        <p:cTn id="200" dur="indefinite"/>
                                        <p:tgtEl>
                                          <p:spTgt spid="37"/>
                                        </p:tgtEl>
                                      </p:cBhvr>
                                    </p:animEffect>
                                  </p:childTnLst>
                                </p:cTn>
                              </p:par>
                            </p:childTnLst>
                          </p:cTn>
                        </p:par>
                      </p:childTnLst>
                    </p:cTn>
                  </p:par>
                  <p:par>
                    <p:cTn id="201" fill="hold">
                      <p:stCondLst>
                        <p:cond delay="indefinite"/>
                      </p:stCondLst>
                      <p:childTnLst>
                        <p:par>
                          <p:cTn id="202" fill="hold">
                            <p:stCondLst>
                              <p:cond delay="0"/>
                            </p:stCondLst>
                            <p:childTnLst>
                              <p:par>
                                <p:cTn id="203" presetID="1" presetClass="exit" presetSubtype="0" fill="hold" grpId="1" nodeType="clickEffect">
                                  <p:stCondLst>
                                    <p:cond delay="0"/>
                                  </p:stCondLst>
                                  <p:childTnLst>
                                    <p:set>
                                      <p:cBhvr>
                                        <p:cTn id="204" dur="1" fill="hold">
                                          <p:stCondLst>
                                            <p:cond delay="0"/>
                                          </p:stCondLst>
                                        </p:cTn>
                                        <p:tgtEl>
                                          <p:spTgt spid="51"/>
                                        </p:tgtEl>
                                        <p:attrNameLst>
                                          <p:attrName>style.visibility</p:attrName>
                                        </p:attrNameLst>
                                      </p:cBhvr>
                                      <p:to>
                                        <p:strVal val="hidden"/>
                                      </p:to>
                                    </p:set>
                                  </p:childTnLst>
                                </p:cTn>
                              </p:par>
                              <p:par>
                                <p:cTn id="205" presetID="1" presetClass="entr" presetSubtype="0" fill="hold" grpId="0" nodeType="withEffect">
                                  <p:stCondLst>
                                    <p:cond delay="0"/>
                                  </p:stCondLst>
                                  <p:childTnLst>
                                    <p:set>
                                      <p:cBhvr>
                                        <p:cTn id="206" dur="1" fill="hold">
                                          <p:stCondLst>
                                            <p:cond delay="0"/>
                                          </p:stCondLst>
                                        </p:cTn>
                                        <p:tgtEl>
                                          <p:spTgt spid="56"/>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57"/>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5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59"/>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56"/>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57"/>
                                        </p:tgtEl>
                                        <p:attrNameLst>
                                          <p:attrName>style.visibility</p:attrName>
                                        </p:attrNameLst>
                                      </p:cBhvr>
                                      <p:to>
                                        <p:strVal val="hidden"/>
                                      </p:to>
                                    </p:set>
                                  </p:childTnLst>
                                </p:cTn>
                              </p:par>
                              <p:par>
                                <p:cTn id="223" presetID="1" presetClass="exit" presetSubtype="0" fill="hold" grpId="1" nodeType="withEffect">
                                  <p:stCondLst>
                                    <p:cond delay="0"/>
                                  </p:stCondLst>
                                  <p:childTnLst>
                                    <p:set>
                                      <p:cBhvr>
                                        <p:cTn id="224" dur="1" fill="hold">
                                          <p:stCondLst>
                                            <p:cond delay="0"/>
                                          </p:stCondLst>
                                        </p:cTn>
                                        <p:tgtEl>
                                          <p:spTgt spid="58"/>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59"/>
                                        </p:tgtEl>
                                        <p:attrNameLst>
                                          <p:attrName>style.visibility</p:attrName>
                                        </p:attrNameLst>
                                      </p:cBhvr>
                                      <p:to>
                                        <p:strVal val="hidden"/>
                                      </p:to>
                                    </p:set>
                                  </p:childTnLst>
                                </p:cTn>
                              </p:par>
                              <p:par>
                                <p:cTn id="227" presetID="1" presetClass="entr" presetSubtype="0" fill="hold" grpId="2" nodeType="withEffect">
                                  <p:stCondLst>
                                    <p:cond delay="0"/>
                                  </p:stCondLst>
                                  <p:childTnLst>
                                    <p:set>
                                      <p:cBhvr>
                                        <p:cTn id="228" dur="1" fill="hold">
                                          <p:stCondLst>
                                            <p:cond delay="0"/>
                                          </p:stCondLst>
                                        </p:cTn>
                                        <p:tgtEl>
                                          <p:spTgt spid="51"/>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40"/>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xit" presetSubtype="0" fill="hold" grpId="3" nodeType="clickEffect">
                                  <p:stCondLst>
                                    <p:cond delay="0"/>
                                  </p:stCondLst>
                                  <p:childTnLst>
                                    <p:set>
                                      <p:cBhvr>
                                        <p:cTn id="234" dur="1" fill="hold">
                                          <p:stCondLst>
                                            <p:cond delay="0"/>
                                          </p:stCondLst>
                                        </p:cTn>
                                        <p:tgtEl>
                                          <p:spTgt spid="51"/>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40"/>
                                        </p:tgtEl>
                                        <p:attrNameLst>
                                          <p:attrName>style.visibility</p:attrName>
                                        </p:attrNameLst>
                                      </p:cBhvr>
                                      <p:to>
                                        <p:strVal val="hidden"/>
                                      </p:to>
                                    </p:set>
                                  </p:childTnLst>
                                </p:cTn>
                              </p:par>
                              <p:par>
                                <p:cTn id="237" presetID="1" presetClass="entr" presetSubtype="0" fill="hold" grpId="2" nodeType="withEffect">
                                  <p:stCondLst>
                                    <p:cond delay="0"/>
                                  </p:stCondLst>
                                  <p:childTnLst>
                                    <p:set>
                                      <p:cBhvr>
                                        <p:cTn id="238" dur="1" fill="hold">
                                          <p:stCondLst>
                                            <p:cond delay="0"/>
                                          </p:stCondLst>
                                        </p:cTn>
                                        <p:tgtEl>
                                          <p:spTgt spid="56"/>
                                        </p:tgtEl>
                                        <p:attrNameLst>
                                          <p:attrName>style.visibility</p:attrName>
                                        </p:attrNameLst>
                                      </p:cBhvr>
                                      <p:to>
                                        <p:strVal val="visible"/>
                                      </p:to>
                                    </p:set>
                                  </p:childTnLst>
                                </p:cTn>
                              </p:par>
                              <p:par>
                                <p:cTn id="239" presetID="1" presetClass="entr" presetSubtype="0" fill="hold" grpId="2" nodeType="withEffect">
                                  <p:stCondLst>
                                    <p:cond delay="0"/>
                                  </p:stCondLst>
                                  <p:childTnLst>
                                    <p:set>
                                      <p:cBhvr>
                                        <p:cTn id="240" dur="1" fill="hold">
                                          <p:stCondLst>
                                            <p:cond delay="0"/>
                                          </p:stCondLst>
                                        </p:cTn>
                                        <p:tgtEl>
                                          <p:spTgt spid="57"/>
                                        </p:tgtEl>
                                        <p:attrNameLst>
                                          <p:attrName>style.visibility</p:attrName>
                                        </p:attrNameLst>
                                      </p:cBhvr>
                                      <p:to>
                                        <p:strVal val="visible"/>
                                      </p:to>
                                    </p:set>
                                  </p:childTnLst>
                                </p:cTn>
                              </p:par>
                              <p:par>
                                <p:cTn id="241" presetID="1" presetClass="entr" presetSubtype="0" fill="hold" grpId="2" nodeType="withEffect">
                                  <p:stCondLst>
                                    <p:cond delay="0"/>
                                  </p:stCondLst>
                                  <p:childTnLst>
                                    <p:set>
                                      <p:cBhvr>
                                        <p:cTn id="242" dur="1" fill="hold">
                                          <p:stCondLst>
                                            <p:cond delay="0"/>
                                          </p:stCondLst>
                                        </p:cTn>
                                        <p:tgtEl>
                                          <p:spTgt spid="58"/>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59"/>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67"/>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xit" presetSubtype="0" fill="hold" nodeType="clickEffect">
                                  <p:stCondLst>
                                    <p:cond delay="0"/>
                                  </p:stCondLst>
                                  <p:childTnLst>
                                    <p:set>
                                      <p:cBhvr>
                                        <p:cTn id="252" dur="1" fill="hold">
                                          <p:stCondLst>
                                            <p:cond delay="0"/>
                                          </p:stCondLst>
                                        </p:cTn>
                                        <p:tgtEl>
                                          <p:spTgt spid="62"/>
                                        </p:tgtEl>
                                        <p:attrNameLst>
                                          <p:attrName>style.visibility</p:attrName>
                                        </p:attrNameLst>
                                      </p:cBhvr>
                                      <p:to>
                                        <p:strVal val="hidden"/>
                                      </p:to>
                                    </p:set>
                                  </p:childTnLst>
                                </p:cTn>
                              </p:par>
                              <p:par>
                                <p:cTn id="253" presetID="1" presetClass="entr" presetSubtype="0" fill="hold" nodeType="withEffect">
                                  <p:stCondLst>
                                    <p:cond delay="0"/>
                                  </p:stCondLst>
                                  <p:childTnLst>
                                    <p:set>
                                      <p:cBhvr>
                                        <p:cTn id="254" dur="1" fill="hold">
                                          <p:stCondLst>
                                            <p:cond delay="0"/>
                                          </p:stCondLst>
                                        </p:cTn>
                                        <p:tgtEl>
                                          <p:spTgt spid="63"/>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3" nodeType="clickEffect">
                                  <p:stCondLst>
                                    <p:cond delay="0"/>
                                  </p:stCondLst>
                                  <p:childTnLst>
                                    <p:set>
                                      <p:cBhvr>
                                        <p:cTn id="258" dur="1" fill="hold">
                                          <p:stCondLst>
                                            <p:cond delay="0"/>
                                          </p:stCondLst>
                                        </p:cTn>
                                        <p:tgtEl>
                                          <p:spTgt spid="56"/>
                                        </p:tgtEl>
                                        <p:attrNameLst>
                                          <p:attrName>style.visibility</p:attrName>
                                        </p:attrNameLst>
                                      </p:cBhvr>
                                      <p:to>
                                        <p:strVal val="hidden"/>
                                      </p:to>
                                    </p:set>
                                  </p:childTnLst>
                                </p:cTn>
                              </p:par>
                              <p:par>
                                <p:cTn id="259" presetID="1" presetClass="exit" presetSubtype="0" fill="hold" grpId="3" nodeType="withEffect">
                                  <p:stCondLst>
                                    <p:cond delay="0"/>
                                  </p:stCondLst>
                                  <p:childTnLst>
                                    <p:set>
                                      <p:cBhvr>
                                        <p:cTn id="260" dur="1" fill="hold">
                                          <p:stCondLst>
                                            <p:cond delay="0"/>
                                          </p:stCondLst>
                                        </p:cTn>
                                        <p:tgtEl>
                                          <p:spTgt spid="57"/>
                                        </p:tgtEl>
                                        <p:attrNameLst>
                                          <p:attrName>style.visibility</p:attrName>
                                        </p:attrNameLst>
                                      </p:cBhvr>
                                      <p:to>
                                        <p:strVal val="hidden"/>
                                      </p:to>
                                    </p:set>
                                  </p:childTnLst>
                                </p:cTn>
                              </p:par>
                              <p:par>
                                <p:cTn id="261" presetID="1" presetClass="exit" presetSubtype="0" fill="hold" grpId="3" nodeType="withEffect">
                                  <p:stCondLst>
                                    <p:cond delay="0"/>
                                  </p:stCondLst>
                                  <p:childTnLst>
                                    <p:set>
                                      <p:cBhvr>
                                        <p:cTn id="262" dur="1" fill="hold">
                                          <p:stCondLst>
                                            <p:cond delay="0"/>
                                          </p:stCondLst>
                                        </p:cTn>
                                        <p:tgtEl>
                                          <p:spTgt spid="58"/>
                                        </p:tgtEl>
                                        <p:attrNameLst>
                                          <p:attrName>style.visibility</p:attrName>
                                        </p:attrNameLst>
                                      </p:cBhvr>
                                      <p:to>
                                        <p:strVal val="hidden"/>
                                      </p:to>
                                    </p:set>
                                  </p:childTnLst>
                                </p:cTn>
                              </p:par>
                              <p:par>
                                <p:cTn id="263" presetID="1" presetClass="exit" presetSubtype="0" fill="hold" nodeType="withEffect">
                                  <p:stCondLst>
                                    <p:cond delay="0"/>
                                  </p:stCondLst>
                                  <p:childTnLst>
                                    <p:set>
                                      <p:cBhvr>
                                        <p:cTn id="264" dur="1" fill="hold">
                                          <p:stCondLst>
                                            <p:cond delay="0"/>
                                          </p:stCondLst>
                                        </p:cTn>
                                        <p:tgtEl>
                                          <p:spTgt spid="59"/>
                                        </p:tgtEl>
                                        <p:attrNameLst>
                                          <p:attrName>style.visibility</p:attrName>
                                        </p:attrNameLst>
                                      </p:cBhvr>
                                      <p:to>
                                        <p:strVal val="hidden"/>
                                      </p:to>
                                    </p:set>
                                  </p:childTnLst>
                                </p:cTn>
                              </p:par>
                              <p:par>
                                <p:cTn id="265" presetID="1" presetClass="exit" presetSubtype="0" fill="hold" nodeType="withEffect">
                                  <p:stCondLst>
                                    <p:cond delay="0"/>
                                  </p:stCondLst>
                                  <p:childTnLst>
                                    <p:set>
                                      <p:cBhvr>
                                        <p:cTn id="266" dur="1" fill="hold">
                                          <p:stCondLst>
                                            <p:cond delay="0"/>
                                          </p:stCondLst>
                                        </p:cTn>
                                        <p:tgtEl>
                                          <p:spTgt spid="63"/>
                                        </p:tgtEl>
                                        <p:attrNameLst>
                                          <p:attrName>style.visibility</p:attrName>
                                        </p:attrNameLst>
                                      </p:cBhvr>
                                      <p:to>
                                        <p:strVal val="hidden"/>
                                      </p:to>
                                    </p:set>
                                  </p:childTnLst>
                                </p:cTn>
                              </p:par>
                              <p:par>
                                <p:cTn id="267" presetID="1" presetClass="entr" presetSubtype="0" fill="hold" grpId="4" nodeType="withEffect">
                                  <p:stCondLst>
                                    <p:cond delay="0"/>
                                  </p:stCondLst>
                                  <p:childTnLst>
                                    <p:set>
                                      <p:cBhvr>
                                        <p:cTn id="268" dur="1" fill="hold">
                                          <p:stCondLst>
                                            <p:cond delay="0"/>
                                          </p:stCondLst>
                                        </p:cTn>
                                        <p:tgtEl>
                                          <p:spTgt spid="51"/>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40"/>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45"/>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xit" presetSubtype="0" fill="hold" grpId="5" nodeType="clickEffect">
                                  <p:stCondLst>
                                    <p:cond delay="0"/>
                                  </p:stCondLst>
                                  <p:childTnLst>
                                    <p:set>
                                      <p:cBhvr>
                                        <p:cTn id="276" dur="1" fill="hold">
                                          <p:stCondLst>
                                            <p:cond delay="0"/>
                                          </p:stCondLst>
                                        </p:cTn>
                                        <p:tgtEl>
                                          <p:spTgt spid="51"/>
                                        </p:tgtEl>
                                        <p:attrNameLst>
                                          <p:attrName>style.visibility</p:attrName>
                                        </p:attrNameLst>
                                      </p:cBhvr>
                                      <p:to>
                                        <p:strVal val="hidden"/>
                                      </p:to>
                                    </p:set>
                                  </p:childTnLst>
                                </p:cTn>
                              </p:par>
                              <p:par>
                                <p:cTn id="277" presetID="1" presetClass="exit" presetSubtype="0" fill="hold" nodeType="withEffect">
                                  <p:stCondLst>
                                    <p:cond delay="0"/>
                                  </p:stCondLst>
                                  <p:childTnLst>
                                    <p:set>
                                      <p:cBhvr>
                                        <p:cTn id="278" dur="1" fill="hold">
                                          <p:stCondLst>
                                            <p:cond delay="0"/>
                                          </p:stCondLst>
                                        </p:cTn>
                                        <p:tgtEl>
                                          <p:spTgt spid="40"/>
                                        </p:tgtEl>
                                        <p:attrNameLst>
                                          <p:attrName>style.visibility</p:attrName>
                                        </p:attrNameLst>
                                      </p:cBhvr>
                                      <p:to>
                                        <p:strVal val="hidden"/>
                                      </p:to>
                                    </p:set>
                                  </p:childTnLst>
                                </p:cTn>
                              </p:par>
                              <p:par>
                                <p:cTn id="279" presetID="1" presetClass="exit" presetSubtype="0" fill="hold" nodeType="withEffect">
                                  <p:stCondLst>
                                    <p:cond delay="0"/>
                                  </p:stCondLst>
                                  <p:childTnLst>
                                    <p:set>
                                      <p:cBhvr>
                                        <p:cTn id="280" dur="1" fill="hold">
                                          <p:stCondLst>
                                            <p:cond delay="0"/>
                                          </p:stCondLst>
                                        </p:cTn>
                                        <p:tgtEl>
                                          <p:spTgt spid="45"/>
                                        </p:tgtEl>
                                        <p:attrNameLst>
                                          <p:attrName>style.visibility</p:attrName>
                                        </p:attrNameLst>
                                      </p:cBhvr>
                                      <p:to>
                                        <p:strVal val="hidden"/>
                                      </p:to>
                                    </p:set>
                                  </p:childTnLst>
                                </p:cTn>
                              </p:par>
                              <p:par>
                                <p:cTn id="281" presetID="1" presetClass="entr" presetSubtype="0" fill="hold" grpId="4" nodeType="withEffect">
                                  <p:stCondLst>
                                    <p:cond delay="0"/>
                                  </p:stCondLst>
                                  <p:childTnLst>
                                    <p:set>
                                      <p:cBhvr>
                                        <p:cTn id="282" dur="1" fill="hold">
                                          <p:stCondLst>
                                            <p:cond delay="0"/>
                                          </p:stCondLst>
                                        </p:cTn>
                                        <p:tgtEl>
                                          <p:spTgt spid="56"/>
                                        </p:tgtEl>
                                        <p:attrNameLst>
                                          <p:attrName>style.visibility</p:attrName>
                                        </p:attrNameLst>
                                      </p:cBhvr>
                                      <p:to>
                                        <p:strVal val="visible"/>
                                      </p:to>
                                    </p:set>
                                  </p:childTnLst>
                                </p:cTn>
                              </p:par>
                              <p:par>
                                <p:cTn id="283" presetID="1" presetClass="entr" presetSubtype="0" fill="hold" grpId="4" nodeType="withEffect">
                                  <p:stCondLst>
                                    <p:cond delay="0"/>
                                  </p:stCondLst>
                                  <p:childTnLst>
                                    <p:set>
                                      <p:cBhvr>
                                        <p:cTn id="284" dur="1" fill="hold">
                                          <p:stCondLst>
                                            <p:cond delay="0"/>
                                          </p:stCondLst>
                                        </p:cTn>
                                        <p:tgtEl>
                                          <p:spTgt spid="57"/>
                                        </p:tgtEl>
                                        <p:attrNameLst>
                                          <p:attrName>style.visibility</p:attrName>
                                        </p:attrNameLst>
                                      </p:cBhvr>
                                      <p:to>
                                        <p:strVal val="visible"/>
                                      </p:to>
                                    </p:set>
                                  </p:childTnLst>
                                </p:cTn>
                              </p:par>
                              <p:par>
                                <p:cTn id="285" presetID="1" presetClass="entr" presetSubtype="0" fill="hold" grpId="4" nodeType="withEffect">
                                  <p:stCondLst>
                                    <p:cond delay="0"/>
                                  </p:stCondLst>
                                  <p:childTnLst>
                                    <p:set>
                                      <p:cBhvr>
                                        <p:cTn id="286" dur="1" fill="hold">
                                          <p:stCondLst>
                                            <p:cond delay="0"/>
                                          </p:stCondLst>
                                        </p:cTn>
                                        <p:tgtEl>
                                          <p:spTgt spid="58"/>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59"/>
                                        </p:tgtEl>
                                        <p:attrNameLst>
                                          <p:attrName>style.visibility</p:attrName>
                                        </p:attrNameLst>
                                      </p:cBhvr>
                                      <p:to>
                                        <p:strVal val="visible"/>
                                      </p:to>
                                    </p:set>
                                  </p:childTnLst>
                                </p:cTn>
                              </p:par>
                              <p:par>
                                <p:cTn id="289" presetID="1" presetClass="entr" presetSubtype="0" fill="hold" nodeType="withEffect">
                                  <p:stCondLst>
                                    <p:cond delay="0"/>
                                  </p:stCondLst>
                                  <p:childTnLst>
                                    <p:set>
                                      <p:cBhvr>
                                        <p:cTn id="290" dur="1" fill="hold">
                                          <p:stCondLst>
                                            <p:cond delay="0"/>
                                          </p:stCondLst>
                                        </p:cTn>
                                        <p:tgtEl>
                                          <p:spTgt spid="63"/>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xit" presetSubtype="0" fill="hold" nodeType="clickEffect">
                                  <p:stCondLst>
                                    <p:cond delay="0"/>
                                  </p:stCondLst>
                                  <p:childTnLst>
                                    <p:set>
                                      <p:cBhvr>
                                        <p:cTn id="294" dur="1" fill="hold">
                                          <p:stCondLst>
                                            <p:cond delay="0"/>
                                          </p:stCondLst>
                                        </p:cTn>
                                        <p:tgtEl>
                                          <p:spTgt spid="63"/>
                                        </p:tgtEl>
                                        <p:attrNameLst>
                                          <p:attrName>style.visibility</p:attrName>
                                        </p:attrNameLst>
                                      </p:cBhvr>
                                      <p:to>
                                        <p:strVal val="hidden"/>
                                      </p:to>
                                    </p:set>
                                  </p:childTnLst>
                                </p:cTn>
                              </p:par>
                              <p:par>
                                <p:cTn id="295" presetID="1" presetClass="entr" presetSubtype="0" fill="hold" nodeType="withEffect">
                                  <p:stCondLst>
                                    <p:cond delay="0"/>
                                  </p:stCondLst>
                                  <p:childTnLst>
                                    <p:set>
                                      <p:cBhvr>
                                        <p:cTn id="296" dur="1" fill="hold">
                                          <p:stCondLst>
                                            <p:cond delay="0"/>
                                          </p:stCondLst>
                                        </p:cTn>
                                        <p:tgtEl>
                                          <p:spTgt spid="64"/>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1" presetClass="exit" presetSubtype="0" fill="hold" nodeType="clickEffect">
                                  <p:stCondLst>
                                    <p:cond delay="0"/>
                                  </p:stCondLst>
                                  <p:childTnLst>
                                    <p:set>
                                      <p:cBhvr>
                                        <p:cTn id="300" dur="1" fill="hold">
                                          <p:stCondLst>
                                            <p:cond delay="0"/>
                                          </p:stCondLst>
                                        </p:cTn>
                                        <p:tgtEl>
                                          <p:spTgt spid="64"/>
                                        </p:tgtEl>
                                        <p:attrNameLst>
                                          <p:attrName>style.visibility</p:attrName>
                                        </p:attrNameLst>
                                      </p:cBhvr>
                                      <p:to>
                                        <p:strVal val="hidden"/>
                                      </p:to>
                                    </p:set>
                                  </p:childTnLst>
                                </p:cTn>
                              </p:par>
                              <p:par>
                                <p:cTn id="301" presetID="1" presetClass="entr" presetSubtype="0" fill="hold" nodeType="withEffect">
                                  <p:stCondLst>
                                    <p:cond delay="0"/>
                                  </p:stCondLst>
                                  <p:childTnLst>
                                    <p:set>
                                      <p:cBhvr>
                                        <p:cTn id="302" dur="1" fill="hold">
                                          <p:stCondLst>
                                            <p:cond delay="0"/>
                                          </p:stCondLst>
                                        </p:cTn>
                                        <p:tgtEl>
                                          <p:spTgt spid="65"/>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xit" presetSubtype="0" fill="hold" nodeType="clickEffect">
                                  <p:stCondLst>
                                    <p:cond delay="0"/>
                                  </p:stCondLst>
                                  <p:childTnLst>
                                    <p:set>
                                      <p:cBhvr>
                                        <p:cTn id="306" dur="1" fill="hold">
                                          <p:stCondLst>
                                            <p:cond delay="0"/>
                                          </p:stCondLst>
                                        </p:cTn>
                                        <p:tgtEl>
                                          <p:spTgt spid="65"/>
                                        </p:tgtEl>
                                        <p:attrNameLst>
                                          <p:attrName>style.visibility</p:attrName>
                                        </p:attrNameLst>
                                      </p:cBhvr>
                                      <p:to>
                                        <p:strVal val="hidden"/>
                                      </p:to>
                                    </p:set>
                                  </p:childTnLst>
                                </p:cTn>
                              </p:par>
                              <p:par>
                                <p:cTn id="307" presetID="1" presetClass="entr" presetSubtype="0" fill="hold" nodeType="withEffect">
                                  <p:stCondLst>
                                    <p:cond delay="0"/>
                                  </p:stCondLst>
                                  <p:childTnLst>
                                    <p:set>
                                      <p:cBhvr>
                                        <p:cTn id="308" dur="1" fill="hold">
                                          <p:stCondLst>
                                            <p:cond delay="0"/>
                                          </p:stCondLst>
                                        </p:cTn>
                                        <p:tgtEl>
                                          <p:spTgt spid="66"/>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presetID="1" presetClass="exit" presetSubtype="0" fill="hold" grpId="5" nodeType="clickEffect">
                                  <p:stCondLst>
                                    <p:cond delay="0"/>
                                  </p:stCondLst>
                                  <p:childTnLst>
                                    <p:set>
                                      <p:cBhvr>
                                        <p:cTn id="312" dur="1" fill="hold">
                                          <p:stCondLst>
                                            <p:cond delay="0"/>
                                          </p:stCondLst>
                                        </p:cTn>
                                        <p:tgtEl>
                                          <p:spTgt spid="56"/>
                                        </p:tgtEl>
                                        <p:attrNameLst>
                                          <p:attrName>style.visibility</p:attrName>
                                        </p:attrNameLst>
                                      </p:cBhvr>
                                      <p:to>
                                        <p:strVal val="hidden"/>
                                      </p:to>
                                    </p:set>
                                  </p:childTnLst>
                                </p:cTn>
                              </p:par>
                              <p:par>
                                <p:cTn id="313" presetID="1" presetClass="entr" presetSubtype="0" fill="hold" grpId="3" nodeType="withEffect">
                                  <p:stCondLst>
                                    <p:cond delay="0"/>
                                  </p:stCondLst>
                                  <p:childTnLst>
                                    <p:set>
                                      <p:cBhvr>
                                        <p:cTn id="314" dur="1" fill="hold">
                                          <p:stCondLst>
                                            <p:cond delay="0"/>
                                          </p:stCondLst>
                                        </p:cTn>
                                        <p:tgtEl>
                                          <p:spTgt spid="39"/>
                                        </p:tgtEl>
                                        <p:attrNameLst>
                                          <p:attrName>style.visibility</p:attrName>
                                        </p:attrNameLst>
                                      </p:cBhvr>
                                      <p:to>
                                        <p:strVal val="visible"/>
                                      </p:to>
                                    </p:set>
                                  </p:childTnLst>
                                </p:cTn>
                              </p:par>
                              <p:par>
                                <p:cTn id="315" presetID="1" presetClass="exit" presetSubtype="0" fill="hold" grpId="1" nodeType="withEffect">
                                  <p:stCondLst>
                                    <p:cond delay="0"/>
                                  </p:stCondLst>
                                  <p:childTnLst>
                                    <p:set>
                                      <p:cBhvr>
                                        <p:cTn id="316" dur="1" fill="hold">
                                          <p:stCondLst>
                                            <p:cond delay="0"/>
                                          </p:stCondLst>
                                        </p:cTn>
                                        <p:tgtEl>
                                          <p:spTgt spid="70"/>
                                        </p:tgtEl>
                                        <p:attrNameLst>
                                          <p:attrName>style.visibility</p:attrName>
                                        </p:attrNameLst>
                                      </p:cBhvr>
                                      <p:to>
                                        <p:strVal val="hidden"/>
                                      </p:to>
                                    </p:set>
                                  </p:childTnLst>
                                </p:cTn>
                              </p:par>
                              <p:par>
                                <p:cTn id="317" presetID="1" presetClass="entr" presetSubtype="0" fill="hold" grpId="0" nodeType="withEffect">
                                  <p:stCondLst>
                                    <p:cond delay="0"/>
                                  </p:stCondLst>
                                  <p:childTnLst>
                                    <p:set>
                                      <p:cBhvr>
                                        <p:cTn id="318" dur="1" fill="hold">
                                          <p:stCondLst>
                                            <p:cond delay="0"/>
                                          </p:stCondLst>
                                        </p:cTn>
                                        <p:tgtEl>
                                          <p:spTgt spid="71"/>
                                        </p:tgtEl>
                                        <p:attrNameLst>
                                          <p:attrName>style.visibility</p:attrName>
                                        </p:attrNameLst>
                                      </p:cBhvr>
                                      <p:to>
                                        <p:strVal val="visible"/>
                                      </p:to>
                                    </p:set>
                                  </p:childTnLst>
                                </p:cTn>
                              </p:par>
                              <p:par>
                                <p:cTn id="319" presetID="1" presetClass="entr" presetSubtype="0" fill="hold" grpId="6" nodeType="withEffect">
                                  <p:stCondLst>
                                    <p:cond delay="0"/>
                                  </p:stCondLst>
                                  <p:childTnLst>
                                    <p:set>
                                      <p:cBhvr>
                                        <p:cTn id="320" dur="1" fill="hold">
                                          <p:stCondLst>
                                            <p:cond delay="0"/>
                                          </p:stCondLst>
                                        </p:cTn>
                                        <p:tgtEl>
                                          <p:spTgt spid="53"/>
                                        </p:tgtEl>
                                        <p:attrNameLst>
                                          <p:attrName>style.visibility</p:attrName>
                                        </p:attrNameLst>
                                      </p:cBhvr>
                                      <p:to>
                                        <p:strVal val="visible"/>
                                      </p:to>
                                    </p:set>
                                  </p:childTnLst>
                                </p:cTn>
                              </p:par>
                              <p:par>
                                <p:cTn id="321" presetID="1" presetClass="entr" presetSubtype="0" fill="hold" grpId="6" nodeType="withEffect">
                                  <p:stCondLst>
                                    <p:cond delay="0"/>
                                  </p:stCondLst>
                                  <p:childTnLst>
                                    <p:set>
                                      <p:cBhvr>
                                        <p:cTn id="322" dur="1" fill="hold">
                                          <p:stCondLst>
                                            <p:cond delay="0"/>
                                          </p:stCondLst>
                                        </p:cTn>
                                        <p:tgtEl>
                                          <p:spTgt spid="54"/>
                                        </p:tgtEl>
                                        <p:attrNameLst>
                                          <p:attrName>style.visibility</p:attrName>
                                        </p:attrNameLst>
                                      </p:cBhvr>
                                      <p:to>
                                        <p:strVal val="visible"/>
                                      </p:to>
                                    </p:set>
                                  </p:childTnLst>
                                </p:cTn>
                              </p:par>
                              <p:par>
                                <p:cTn id="323" presetID="9" presetClass="emph" presetSubtype="0" grpId="3" nodeType="withEffect">
                                  <p:stCondLst>
                                    <p:cond delay="0"/>
                                  </p:stCondLst>
                                  <p:childTnLst>
                                    <p:set>
                                      <p:cBhvr>
                                        <p:cTn id="324" dur="indefinite"/>
                                        <p:tgtEl>
                                          <p:spTgt spid="21"/>
                                        </p:tgtEl>
                                        <p:attrNameLst>
                                          <p:attrName>style.opacity</p:attrName>
                                        </p:attrNameLst>
                                      </p:cBhvr>
                                      <p:to>
                                        <p:strVal val="1"/>
                                      </p:to>
                                    </p:set>
                                    <p:animEffect filter="image" prLst="opacity: 1">
                                      <p:cBhvr rctx="IE">
                                        <p:cTn id="325" dur="indefinite"/>
                                        <p:tgtEl>
                                          <p:spTgt spid="21"/>
                                        </p:tgtEl>
                                      </p:cBhvr>
                                    </p:animEffect>
                                  </p:childTnLst>
                                </p:cTn>
                              </p:par>
                              <p:par>
                                <p:cTn id="326" presetID="9" presetClass="emph" presetSubtype="0" grpId="3" nodeType="withEffect">
                                  <p:stCondLst>
                                    <p:cond delay="0"/>
                                  </p:stCondLst>
                                  <p:childTnLst>
                                    <p:set>
                                      <p:cBhvr>
                                        <p:cTn id="327" dur="indefinite"/>
                                        <p:tgtEl>
                                          <p:spTgt spid="32"/>
                                        </p:tgtEl>
                                        <p:attrNameLst>
                                          <p:attrName>style.opacity</p:attrName>
                                        </p:attrNameLst>
                                      </p:cBhvr>
                                      <p:to>
                                        <p:strVal val="1"/>
                                      </p:to>
                                    </p:set>
                                    <p:animEffect filter="image" prLst="opacity: 1">
                                      <p:cBhvr rctx="IE">
                                        <p:cTn id="328" dur="indefinite"/>
                                        <p:tgtEl>
                                          <p:spTgt spid="32"/>
                                        </p:tgtEl>
                                      </p:cBhvr>
                                    </p:animEffect>
                                  </p:childTnLst>
                                </p:cTn>
                              </p:par>
                              <p:par>
                                <p:cTn id="329" presetID="9" presetClass="emph" presetSubtype="0" grpId="1" nodeType="withEffect">
                                  <p:stCondLst>
                                    <p:cond delay="0"/>
                                  </p:stCondLst>
                                  <p:childTnLst>
                                    <p:set>
                                      <p:cBhvr>
                                        <p:cTn id="330" dur="indefinite"/>
                                        <p:tgtEl>
                                          <p:spTgt spid="9"/>
                                        </p:tgtEl>
                                        <p:attrNameLst>
                                          <p:attrName>style.opacity</p:attrName>
                                        </p:attrNameLst>
                                      </p:cBhvr>
                                      <p:to>
                                        <p:strVal val="1"/>
                                      </p:to>
                                    </p:set>
                                    <p:animEffect filter="image" prLst="opacity: 1">
                                      <p:cBhvr rctx="IE">
                                        <p:cTn id="331" dur="indefinite"/>
                                        <p:tgtEl>
                                          <p:spTgt spid="9"/>
                                        </p:tgtEl>
                                      </p:cBhvr>
                                    </p:animEffect>
                                  </p:childTnLst>
                                </p:cTn>
                              </p:par>
                            </p:childTnLst>
                          </p:cTn>
                        </p:par>
                      </p:childTnLst>
                    </p:cTn>
                  </p:par>
                  <p:par>
                    <p:cTn id="332" fill="hold">
                      <p:stCondLst>
                        <p:cond delay="indefinite"/>
                      </p:stCondLst>
                      <p:childTnLst>
                        <p:par>
                          <p:cTn id="333" fill="hold">
                            <p:stCondLst>
                              <p:cond delay="0"/>
                            </p:stCondLst>
                            <p:childTnLst>
                              <p:par>
                                <p:cTn id="334" presetID="1" presetClass="entr" presetSubtype="0" fill="hold" grpId="0" nodeType="clickEffect">
                                  <p:stCondLst>
                                    <p:cond delay="0"/>
                                  </p:stCondLst>
                                  <p:childTnLst>
                                    <p:set>
                                      <p:cBhvr>
                                        <p:cTn id="335" dur="1" fill="hold">
                                          <p:stCondLst>
                                            <p:cond delay="0"/>
                                          </p:stCondLst>
                                        </p:cTn>
                                        <p:tgtEl>
                                          <p:spTgt spid="73"/>
                                        </p:tgtEl>
                                        <p:attrNameLst>
                                          <p:attrName>style.visibility</p:attrName>
                                        </p:attrNameLst>
                                      </p:cBhvr>
                                      <p:to>
                                        <p:strVal val="visible"/>
                                      </p:to>
                                    </p:set>
                                  </p:childTnLst>
                                </p:cTn>
                              </p:par>
                              <p:par>
                                <p:cTn id="336" presetID="1" presetClass="entr" presetSubtype="0" fill="hold" grpId="0" nodeType="withEffect">
                                  <p:stCondLst>
                                    <p:cond delay="0"/>
                                  </p:stCondLst>
                                  <p:childTnLst>
                                    <p:set>
                                      <p:cBhvr>
                                        <p:cTn id="337" dur="1" fill="hold">
                                          <p:stCondLst>
                                            <p:cond delay="0"/>
                                          </p:stCondLst>
                                        </p:cTn>
                                        <p:tgtEl>
                                          <p:spTgt spid="74"/>
                                        </p:tgtEl>
                                        <p:attrNameLst>
                                          <p:attrName>style.visibility</p:attrName>
                                        </p:attrNameLst>
                                      </p:cBhvr>
                                      <p:to>
                                        <p:strVal val="visible"/>
                                      </p:to>
                                    </p:set>
                                  </p:childTnLst>
                                </p:cTn>
                              </p:par>
                              <p:par>
                                <p:cTn id="338" presetID="1" presetClass="entr" presetSubtype="0" fill="hold" grpId="0" nodeType="withEffect">
                                  <p:stCondLst>
                                    <p:cond delay="0"/>
                                  </p:stCondLst>
                                  <p:childTnLst>
                                    <p:set>
                                      <p:cBhvr>
                                        <p:cTn id="339" dur="1" fill="hold">
                                          <p:stCondLst>
                                            <p:cond delay="0"/>
                                          </p:stCondLst>
                                        </p:cTn>
                                        <p:tgtEl>
                                          <p:spTgt spid="76"/>
                                        </p:tgtEl>
                                        <p:attrNameLst>
                                          <p:attrName>style.visibility</p:attrName>
                                        </p:attrNameLst>
                                      </p:cBhvr>
                                      <p:to>
                                        <p:strVal val="visible"/>
                                      </p:to>
                                    </p:set>
                                  </p:childTnLst>
                                </p:cTn>
                              </p:par>
                              <p:par>
                                <p:cTn id="340" presetID="1" presetClass="entr" presetSubtype="0" fill="hold" grpId="0" nodeType="withEffect">
                                  <p:stCondLst>
                                    <p:cond delay="0"/>
                                  </p:stCondLst>
                                  <p:childTnLst>
                                    <p:set>
                                      <p:cBhvr>
                                        <p:cTn id="34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6" grpId="2"/>
      <p:bldP spid="56" grpId="3"/>
      <p:bldP spid="56" grpId="4"/>
      <p:bldP spid="56" grpId="5"/>
      <p:bldP spid="9" grpId="0"/>
      <p:bldP spid="9" grpId="1"/>
      <p:bldP spid="15" grpId="0"/>
      <p:bldP spid="15" grpId="1"/>
      <p:bldP spid="21" grpId="0"/>
      <p:bldP spid="21" grpId="1"/>
      <p:bldP spid="21" grpId="2"/>
      <p:bldP spid="21" grpId="3"/>
      <p:bldP spid="26" grpId="0"/>
      <p:bldP spid="26" grpId="1"/>
      <p:bldP spid="26" grpId="2"/>
      <p:bldP spid="26" grpId="3"/>
      <p:bldP spid="32" grpId="0"/>
      <p:bldP spid="32" grpId="1"/>
      <p:bldP spid="32" grpId="2"/>
      <p:bldP spid="32" grpId="3"/>
      <p:bldP spid="37" grpId="0"/>
      <p:bldP spid="37" grpId="1"/>
      <p:bldP spid="37" grpId="2"/>
      <p:bldP spid="37" grpId="3"/>
      <p:bldP spid="53" grpId="0"/>
      <p:bldP spid="53" grpId="1"/>
      <p:bldP spid="53" grpId="2"/>
      <p:bldP spid="53" grpId="3"/>
      <p:bldP spid="53" grpId="4"/>
      <p:bldP spid="53" grpId="5"/>
      <p:bldP spid="53" grpId="6"/>
      <p:bldP spid="54" grpId="0"/>
      <p:bldP spid="54" grpId="1"/>
      <p:bldP spid="54" grpId="2"/>
      <p:bldP spid="54" grpId="3"/>
      <p:bldP spid="54" grpId="4"/>
      <p:bldP spid="54" grpId="5"/>
      <p:bldP spid="54" grpId="6"/>
      <p:bldP spid="48" grpId="0"/>
      <p:bldP spid="48" grpId="1"/>
      <p:bldP spid="48" grpId="2"/>
      <p:bldP spid="48" grpId="3"/>
      <p:bldP spid="48" grpId="4"/>
      <p:bldP spid="48" grpId="5"/>
      <p:bldP spid="49" grpId="0"/>
      <p:bldP spid="49" grpId="1"/>
      <p:bldP spid="49" grpId="2"/>
      <p:bldP spid="49" grpId="3"/>
      <p:bldP spid="49" grpId="4"/>
      <p:bldP spid="49" grpId="5"/>
      <p:bldP spid="51" grpId="0"/>
      <p:bldP spid="51" grpId="1"/>
      <p:bldP spid="51" grpId="2"/>
      <p:bldP spid="51" grpId="3"/>
      <p:bldP spid="51" grpId="4"/>
      <p:bldP spid="51" grpId="5"/>
      <p:bldP spid="57" grpId="0"/>
      <p:bldP spid="57" grpId="1"/>
      <p:bldP spid="57" grpId="2"/>
      <p:bldP spid="57" grpId="3"/>
      <p:bldP spid="57" grpId="4"/>
      <p:bldP spid="58" grpId="0"/>
      <p:bldP spid="58" grpId="1"/>
      <p:bldP spid="58" grpId="2"/>
      <p:bldP spid="58" grpId="3"/>
      <p:bldP spid="58" grpId="4"/>
      <p:bldP spid="70" grpId="0"/>
      <p:bldP spid="70" grpId="1"/>
      <p:bldP spid="39" grpId="0"/>
      <p:bldP spid="39" grpId="1"/>
      <p:bldP spid="39" grpId="2"/>
      <p:bldP spid="39" grpId="3"/>
      <p:bldP spid="71" grpId="0"/>
      <p:bldP spid="72" grpId="0"/>
      <p:bldP spid="72" grpId="1"/>
      <p:bldP spid="73" grpId="0"/>
      <p:bldP spid="74" grpId="0" animBg="1"/>
      <p:bldP spid="75" grpId="0" animBg="1"/>
      <p:bldP spid="7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 Box 4"/>
          <p:cNvSpPr txBox="1">
            <a:spLocks noChangeArrowheads="1"/>
          </p:cNvSpPr>
          <p:nvPr/>
        </p:nvSpPr>
        <p:spPr bwMode="auto">
          <a:xfrm>
            <a:off x="307408" y="895877"/>
            <a:ext cx="64315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2.91x10</a:t>
            </a:r>
            <a:r>
              <a:rPr lang="en-US" sz="2800" baseline="30000" dirty="0"/>
              <a:t>8</a:t>
            </a:r>
            <a:r>
              <a:rPr lang="en-US" sz="2800" dirty="0"/>
              <a:t> nanometers to kilometers</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grpSp>
        <p:nvGrpSpPr>
          <p:cNvPr id="44" name="Group 43">
            <a:extLst>
              <a:ext uri="{FF2B5EF4-FFF2-40B4-BE49-F238E27FC236}">
                <a16:creationId xmlns:a16="http://schemas.microsoft.com/office/drawing/2014/main" id="{D960FAB9-87E0-427B-ACE0-A19548B1983A}"/>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73" name="Text Box 4">
            <a:extLst>
              <a:ext uri="{FF2B5EF4-FFF2-40B4-BE49-F238E27FC236}">
                <a16:creationId xmlns:a16="http://schemas.microsoft.com/office/drawing/2014/main" id="{F6C35DCD-9E68-48D0-9213-FE7B5ABC937C}"/>
              </a:ext>
            </a:extLst>
          </p:cNvPr>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larger unit, so answer should be smaller than original value</a:t>
            </a:r>
          </a:p>
        </p:txBody>
      </p:sp>
      <p:sp>
        <p:nvSpPr>
          <p:cNvPr id="77" name="Rectangle 2">
            <a:extLst>
              <a:ext uri="{FF2B5EF4-FFF2-40B4-BE49-F238E27FC236}">
                <a16:creationId xmlns:a16="http://schemas.microsoft.com/office/drawing/2014/main" id="{F37C9ED9-DD37-442B-84EF-E40B919EC8BD}"/>
              </a:ext>
            </a:extLst>
          </p:cNvPr>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spTree>
    <p:extLst>
      <p:ext uri="{BB962C8B-B14F-4D97-AF65-F5344CB8AC3E}">
        <p14:creationId xmlns:p14="http://schemas.microsoft.com/office/powerpoint/2010/main" val="55893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 Box 4"/>
          <p:cNvSpPr txBox="1">
            <a:spLocks noChangeArrowheads="1"/>
          </p:cNvSpPr>
          <p:nvPr/>
        </p:nvSpPr>
        <p:spPr bwMode="auto">
          <a:xfrm>
            <a:off x="307408" y="897062"/>
            <a:ext cx="55990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0.1611 deciliters to </a:t>
            </a:r>
            <a:r>
              <a:rPr lang="en-US" sz="2800" dirty="0" err="1"/>
              <a:t>picoliters</a:t>
            </a:r>
            <a:endParaRPr lang="en-US" sz="2800" dirty="0"/>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grpSp>
        <p:nvGrpSpPr>
          <p:cNvPr id="20" name="Group 19">
            <a:extLst>
              <a:ext uri="{FF2B5EF4-FFF2-40B4-BE49-F238E27FC236}">
                <a16:creationId xmlns:a16="http://schemas.microsoft.com/office/drawing/2014/main" id="{996A7F22-EF5A-4F60-8F85-46477B754F87}"/>
              </a:ext>
            </a:extLst>
          </p:cNvPr>
          <p:cNvGrpSpPr/>
          <p:nvPr/>
        </p:nvGrpSpPr>
        <p:grpSpPr>
          <a:xfrm>
            <a:off x="7275745" y="722376"/>
            <a:ext cx="4167217" cy="5337870"/>
            <a:chOff x="7275745" y="722376"/>
            <a:chExt cx="4167217" cy="533787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73" name="Text Box 4">
            <a:extLst>
              <a:ext uri="{FF2B5EF4-FFF2-40B4-BE49-F238E27FC236}">
                <a16:creationId xmlns:a16="http://schemas.microsoft.com/office/drawing/2014/main" id="{E2FF6F75-BBF2-47E2-857F-206896F58264}"/>
              </a:ext>
            </a:extLst>
          </p:cNvPr>
          <p:cNvSpPr txBox="1">
            <a:spLocks noChangeArrowheads="1"/>
          </p:cNvSpPr>
          <p:nvPr/>
        </p:nvSpPr>
        <p:spPr bwMode="auto">
          <a:xfrm>
            <a:off x="647875" y="5552182"/>
            <a:ext cx="598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40FF"/>
                </a:solidFill>
                <a:cs typeface="Times New Roman" panose="02020603050405020304" pitchFamily="18" charset="0"/>
              </a:rPr>
              <a:t>Converting to a smaller unit, so answer should be larger than original value</a:t>
            </a:r>
          </a:p>
        </p:txBody>
      </p:sp>
      <p:sp>
        <p:nvSpPr>
          <p:cNvPr id="77" name="Rectangle 2">
            <a:extLst>
              <a:ext uri="{FF2B5EF4-FFF2-40B4-BE49-F238E27FC236}">
                <a16:creationId xmlns:a16="http://schemas.microsoft.com/office/drawing/2014/main" id="{DA88A925-4DB4-49A7-B9D9-E0EFDCC0FEFF}"/>
              </a:ext>
            </a:extLst>
          </p:cNvPr>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spTree>
    <p:extLst>
      <p:ext uri="{BB962C8B-B14F-4D97-AF65-F5344CB8AC3E}">
        <p14:creationId xmlns:p14="http://schemas.microsoft.com/office/powerpoint/2010/main" val="286594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Conversions Factors and Sig. Figs.</a:t>
            </a:r>
          </a:p>
        </p:txBody>
      </p:sp>
      <p:sp>
        <p:nvSpPr>
          <p:cNvPr id="1113091" name="Text Box 3"/>
          <p:cNvSpPr txBox="1">
            <a:spLocks noChangeArrowheads="1"/>
          </p:cNvSpPr>
          <p:nvPr/>
        </p:nvSpPr>
        <p:spPr bwMode="auto">
          <a:xfrm>
            <a:off x="76200" y="762000"/>
            <a:ext cx="12039600" cy="5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p>
            <a:r>
              <a:rPr lang="en-US" sz="2600" dirty="0"/>
              <a:t>If </a:t>
            </a:r>
            <a:r>
              <a:rPr lang="en-US" sz="2600" b="1" i="1" u="sng" dirty="0"/>
              <a:t>both</a:t>
            </a:r>
            <a:r>
              <a:rPr lang="en-US" sz="2600" dirty="0"/>
              <a:t> of the following are true:</a:t>
            </a:r>
          </a:p>
        </p:txBody>
      </p:sp>
      <p:sp>
        <p:nvSpPr>
          <p:cNvPr id="1113092" name="Text Box 4"/>
          <p:cNvSpPr txBox="1">
            <a:spLocks noChangeArrowheads="1"/>
          </p:cNvSpPr>
          <p:nvPr/>
        </p:nvSpPr>
        <p:spPr bwMode="auto">
          <a:xfrm>
            <a:off x="609600" y="1371600"/>
            <a:ext cx="10972800" cy="8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p>
            <a:pPr algn="ctr"/>
            <a:r>
              <a:rPr lang="en-US" sz="2600" dirty="0"/>
              <a:t>all the units in the conversion factor are from the </a:t>
            </a:r>
            <a:r>
              <a:rPr lang="en-US" sz="2600" b="1" dirty="0">
                <a:solidFill>
                  <a:srgbClr val="FF0000"/>
                </a:solidFill>
              </a:rPr>
              <a:t>same system of measure</a:t>
            </a:r>
          </a:p>
          <a:p>
            <a:pPr algn="ctr"/>
            <a:r>
              <a:rPr lang="en-US" sz="2600" dirty="0"/>
              <a:t>(metric vs. standard)</a:t>
            </a:r>
            <a:endParaRPr lang="en-US" sz="2600" dirty="0">
              <a:solidFill>
                <a:srgbClr val="00FF00"/>
              </a:solidFill>
            </a:endParaRPr>
          </a:p>
        </p:txBody>
      </p:sp>
      <p:sp>
        <p:nvSpPr>
          <p:cNvPr id="1113093" name="Text Box 5"/>
          <p:cNvSpPr txBox="1">
            <a:spLocks noChangeArrowheads="1"/>
          </p:cNvSpPr>
          <p:nvPr/>
        </p:nvSpPr>
        <p:spPr bwMode="auto">
          <a:xfrm>
            <a:off x="609600" y="4038600"/>
            <a:ext cx="10972800" cy="8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p>
            <a:pPr marL="461963" indent="-461963"/>
            <a:r>
              <a:rPr lang="en-US" sz="2600" dirty="0"/>
              <a:t>then </a:t>
            </a:r>
            <a:r>
              <a:rPr lang="en-US" sz="2600" dirty="0">
                <a:solidFill>
                  <a:srgbClr val="FF40FF"/>
                </a:solidFill>
              </a:rPr>
              <a:t>the conversion factor is defined</a:t>
            </a:r>
            <a:r>
              <a:rPr lang="en-US" sz="2600" dirty="0"/>
              <a:t> and can be ignored in terms of sig figs. (Defined numbers do NOT impact sig fig)</a:t>
            </a:r>
          </a:p>
        </p:txBody>
      </p:sp>
      <p:sp>
        <p:nvSpPr>
          <p:cNvPr id="6" name="Text Box 4"/>
          <p:cNvSpPr txBox="1">
            <a:spLocks noChangeArrowheads="1"/>
          </p:cNvSpPr>
          <p:nvPr/>
        </p:nvSpPr>
        <p:spPr bwMode="auto">
          <a:xfrm>
            <a:off x="1524000" y="2242588"/>
            <a:ext cx="9144000" cy="133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pPr algn="ctr"/>
            <a:r>
              <a:rPr lang="en-US" sz="2600" b="1" u="sng" dirty="0"/>
              <a:t>AND</a:t>
            </a:r>
          </a:p>
          <a:p>
            <a:pPr algn="ctr"/>
            <a:r>
              <a:rPr lang="en-US" sz="2600" dirty="0"/>
              <a:t>all the units in the conversion factor measure the </a:t>
            </a:r>
            <a:r>
              <a:rPr lang="en-US" sz="2600" b="1" dirty="0">
                <a:solidFill>
                  <a:srgbClr val="00B0F0"/>
                </a:solidFill>
              </a:rPr>
              <a:t>same quality</a:t>
            </a:r>
          </a:p>
          <a:p>
            <a:pPr algn="ctr"/>
            <a:r>
              <a:rPr lang="en-US" sz="2600" dirty="0"/>
              <a:t>(mass, time, distance, etc.)</a:t>
            </a:r>
          </a:p>
        </p:txBody>
      </p:sp>
      <p:sp>
        <p:nvSpPr>
          <p:cNvPr id="7" name="Text Box 5"/>
          <p:cNvSpPr txBox="1">
            <a:spLocks noChangeArrowheads="1"/>
          </p:cNvSpPr>
          <p:nvPr/>
        </p:nvSpPr>
        <p:spPr bwMode="auto">
          <a:xfrm>
            <a:off x="1524000" y="6258596"/>
            <a:ext cx="9144000" cy="49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pPr algn="ctr"/>
            <a:r>
              <a:rPr lang="en-US" sz="2600"/>
              <a:t>(remember, the number 1 is always considered to be counted)</a:t>
            </a:r>
          </a:p>
        </p:txBody>
      </p:sp>
      <p:sp>
        <p:nvSpPr>
          <p:cNvPr id="8" name="Text Box 5"/>
          <p:cNvSpPr txBox="1">
            <a:spLocks noChangeArrowheads="1"/>
          </p:cNvSpPr>
          <p:nvPr/>
        </p:nvSpPr>
        <p:spPr bwMode="auto">
          <a:xfrm>
            <a:off x="609600" y="5181600"/>
            <a:ext cx="11201400" cy="8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p>
            <a:pPr marL="461963" indent="-461963"/>
            <a:r>
              <a:rPr lang="en-US" sz="2600" dirty="0"/>
              <a:t>If </a:t>
            </a:r>
            <a:r>
              <a:rPr lang="en-US" sz="2600" b="1" i="1" u="sng" dirty="0"/>
              <a:t>either</a:t>
            </a:r>
            <a:r>
              <a:rPr lang="en-US" sz="2600" dirty="0"/>
              <a:t> of the above is false, then </a:t>
            </a:r>
            <a:r>
              <a:rPr lang="en-US" sz="2600" dirty="0">
                <a:solidFill>
                  <a:srgbClr val="8000FF"/>
                </a:solidFill>
              </a:rPr>
              <a:t>the conversion factor is measured</a:t>
            </a:r>
            <a:r>
              <a:rPr lang="en-US" sz="2600" dirty="0"/>
              <a:t>, and so sig figs must be counted. (measured numbers ALWAYS impact significant figured)</a:t>
            </a:r>
          </a:p>
        </p:txBody>
      </p:sp>
    </p:spTree>
    <p:extLst>
      <p:ext uri="{BB962C8B-B14F-4D97-AF65-F5344CB8AC3E}">
        <p14:creationId xmlns:p14="http://schemas.microsoft.com/office/powerpoint/2010/main" val="2424145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30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30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092" grpId="0"/>
      <p:bldP spid="1113093"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1763" name="Object 3"/>
          <p:cNvGraphicFramePr>
            <a:graphicFrameLocks noChangeAspect="1"/>
          </p:cNvGraphicFramePr>
          <p:nvPr>
            <p:extLst>
              <p:ext uri="{D42A27DB-BD31-4B8C-83A1-F6EECF244321}">
                <p14:modId xmlns:p14="http://schemas.microsoft.com/office/powerpoint/2010/main" val="149399308"/>
              </p:ext>
            </p:extLst>
          </p:nvPr>
        </p:nvGraphicFramePr>
        <p:xfrm>
          <a:off x="354013" y="330200"/>
          <a:ext cx="1514475" cy="730250"/>
        </p:xfrm>
        <a:graphic>
          <a:graphicData uri="http://schemas.openxmlformats.org/presentationml/2006/ole">
            <mc:AlternateContent xmlns:mc="http://schemas.openxmlformats.org/markup-compatibility/2006">
              <mc:Choice xmlns:v="urn:schemas-microsoft-com:vml" Requires="v">
                <p:oleObj name="Equation" r:id="rId3" imgW="761760" imgH="368280" progId="Equation.DSMT4">
                  <p:embed/>
                </p:oleObj>
              </mc:Choice>
              <mc:Fallback>
                <p:oleObj name="Equation" r:id="rId3" imgW="761760" imgH="368280" progId="Equation.DSMT4">
                  <p:embed/>
                  <p:pic>
                    <p:nvPicPr>
                      <p:cNvPr id="1141763" name="Object 3"/>
                      <p:cNvPicPr>
                        <a:picLocks noChangeAspect="1" noChangeArrowheads="1"/>
                      </p:cNvPicPr>
                      <p:nvPr/>
                    </p:nvPicPr>
                    <p:blipFill>
                      <a:blip r:embed="rId4"/>
                      <a:srcRect/>
                      <a:stretch>
                        <a:fillRect/>
                      </a:stretch>
                    </p:blipFill>
                    <p:spPr bwMode="auto">
                      <a:xfrm>
                        <a:off x="354013" y="330200"/>
                        <a:ext cx="15144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1762" name="Object 2"/>
          <p:cNvGraphicFramePr>
            <a:graphicFrameLocks noChangeAspect="1"/>
          </p:cNvGraphicFramePr>
          <p:nvPr>
            <p:extLst>
              <p:ext uri="{D42A27DB-BD31-4B8C-83A1-F6EECF244321}">
                <p14:modId xmlns:p14="http://schemas.microsoft.com/office/powerpoint/2010/main" val="714652574"/>
              </p:ext>
            </p:extLst>
          </p:nvPr>
        </p:nvGraphicFramePr>
        <p:xfrm>
          <a:off x="430213" y="1727200"/>
          <a:ext cx="1211262" cy="679450"/>
        </p:xfrm>
        <a:graphic>
          <a:graphicData uri="http://schemas.openxmlformats.org/presentationml/2006/ole">
            <mc:AlternateContent xmlns:mc="http://schemas.openxmlformats.org/markup-compatibility/2006">
              <mc:Choice xmlns:v="urn:schemas-microsoft-com:vml" Requires="v">
                <p:oleObj name="Equation" r:id="rId5" imgW="609480" imgH="342720" progId="Equation.DSMT4">
                  <p:embed/>
                </p:oleObj>
              </mc:Choice>
              <mc:Fallback>
                <p:oleObj name="Equation" r:id="rId5" imgW="609480" imgH="342720" progId="Equation.DSMT4">
                  <p:embed/>
                  <p:pic>
                    <p:nvPicPr>
                      <p:cNvPr id="1141762" name="Object 2"/>
                      <p:cNvPicPr>
                        <a:picLocks noChangeAspect="1" noChangeArrowheads="1"/>
                      </p:cNvPicPr>
                      <p:nvPr/>
                    </p:nvPicPr>
                    <p:blipFill>
                      <a:blip r:embed="rId6"/>
                      <a:srcRect/>
                      <a:stretch>
                        <a:fillRect/>
                      </a:stretch>
                    </p:blipFill>
                    <p:spPr bwMode="auto">
                      <a:xfrm>
                        <a:off x="430213" y="1727200"/>
                        <a:ext cx="1211262"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1764" name="Text Box 4"/>
          <p:cNvSpPr txBox="1">
            <a:spLocks noChangeArrowheads="1"/>
          </p:cNvSpPr>
          <p:nvPr/>
        </p:nvSpPr>
        <p:spPr bwMode="auto">
          <a:xfrm>
            <a:off x="2106612" y="762000"/>
            <a:ext cx="2201213"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pound = weight</a:t>
            </a:r>
          </a:p>
        </p:txBody>
      </p:sp>
      <p:sp>
        <p:nvSpPr>
          <p:cNvPr id="1141765" name="Text Box 5"/>
          <p:cNvSpPr txBox="1">
            <a:spLocks noChangeArrowheads="1"/>
          </p:cNvSpPr>
          <p:nvPr/>
        </p:nvSpPr>
        <p:spPr bwMode="auto">
          <a:xfrm>
            <a:off x="4724398" y="762000"/>
            <a:ext cx="1418948"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in</a:t>
            </a:r>
            <a:r>
              <a:rPr lang="en-US" sz="2500" baseline="30000"/>
              <a:t>2</a:t>
            </a:r>
            <a:r>
              <a:rPr lang="en-US" sz="2500"/>
              <a:t> = area</a:t>
            </a:r>
          </a:p>
        </p:txBody>
      </p:sp>
      <p:sp>
        <p:nvSpPr>
          <p:cNvPr id="1141766" name="Text Box 6"/>
          <p:cNvSpPr txBox="1">
            <a:spLocks noChangeArrowheads="1"/>
          </p:cNvSpPr>
          <p:nvPr/>
        </p:nvSpPr>
        <p:spPr bwMode="auto">
          <a:xfrm>
            <a:off x="9361722" y="284962"/>
            <a:ext cx="2383956"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dirty="0">
                <a:solidFill>
                  <a:srgbClr val="8000FF"/>
                </a:solidFill>
              </a:rPr>
              <a:t>sig. figs COUNT</a:t>
            </a:r>
          </a:p>
        </p:txBody>
      </p:sp>
      <p:sp>
        <p:nvSpPr>
          <p:cNvPr id="1141767" name="Text Box 7"/>
          <p:cNvSpPr txBox="1">
            <a:spLocks noChangeArrowheads="1"/>
          </p:cNvSpPr>
          <p:nvPr/>
        </p:nvSpPr>
        <p:spPr bwMode="auto">
          <a:xfrm>
            <a:off x="2106611" y="153175"/>
            <a:ext cx="2416016"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pound = standard</a:t>
            </a:r>
          </a:p>
        </p:txBody>
      </p:sp>
      <p:sp>
        <p:nvSpPr>
          <p:cNvPr id="1141768" name="Text Box 8"/>
          <p:cNvSpPr txBox="1">
            <a:spLocks noChangeArrowheads="1"/>
          </p:cNvSpPr>
          <p:nvPr/>
        </p:nvSpPr>
        <p:spPr bwMode="auto">
          <a:xfrm>
            <a:off x="4724398" y="153175"/>
            <a:ext cx="1971984"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dirty="0"/>
              <a:t>in</a:t>
            </a:r>
            <a:r>
              <a:rPr lang="en-US" sz="2500" baseline="30000" dirty="0"/>
              <a:t>2</a:t>
            </a:r>
            <a:r>
              <a:rPr lang="en-US" sz="2500" dirty="0"/>
              <a:t> = standard</a:t>
            </a:r>
          </a:p>
        </p:txBody>
      </p:sp>
      <p:sp>
        <p:nvSpPr>
          <p:cNvPr id="1141769" name="Text Box 9"/>
          <p:cNvSpPr txBox="1">
            <a:spLocks noChangeArrowheads="1"/>
          </p:cNvSpPr>
          <p:nvPr/>
        </p:nvSpPr>
        <p:spPr bwMode="auto">
          <a:xfrm>
            <a:off x="9832204" y="665962"/>
            <a:ext cx="1442993"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dirty="0"/>
              <a:t>3 sig. figs</a:t>
            </a:r>
          </a:p>
        </p:txBody>
      </p:sp>
      <p:sp>
        <p:nvSpPr>
          <p:cNvPr id="1141770" name="Text Box 10"/>
          <p:cNvSpPr txBox="1">
            <a:spLocks noChangeArrowheads="1"/>
          </p:cNvSpPr>
          <p:nvPr/>
        </p:nvSpPr>
        <p:spPr bwMode="auto">
          <a:xfrm>
            <a:off x="2106612" y="2133600"/>
            <a:ext cx="2151521"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mile = distance</a:t>
            </a:r>
          </a:p>
        </p:txBody>
      </p:sp>
      <p:sp>
        <p:nvSpPr>
          <p:cNvPr id="1141771" name="Text Box 11"/>
          <p:cNvSpPr txBox="1">
            <a:spLocks noChangeArrowheads="1"/>
          </p:cNvSpPr>
          <p:nvPr/>
        </p:nvSpPr>
        <p:spPr bwMode="auto">
          <a:xfrm>
            <a:off x="4724400" y="2133600"/>
            <a:ext cx="1829317"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in = distance</a:t>
            </a:r>
          </a:p>
        </p:txBody>
      </p:sp>
      <p:sp>
        <p:nvSpPr>
          <p:cNvPr id="1141772" name="Text Box 12"/>
          <p:cNvSpPr txBox="1">
            <a:spLocks noChangeArrowheads="1"/>
          </p:cNvSpPr>
          <p:nvPr/>
        </p:nvSpPr>
        <p:spPr bwMode="auto">
          <a:xfrm>
            <a:off x="8915400" y="1676401"/>
            <a:ext cx="3276600"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p>
            <a:pPr algn="ctr"/>
            <a:r>
              <a:rPr lang="en-US" sz="2500" dirty="0">
                <a:solidFill>
                  <a:srgbClr val="FF40FF"/>
                </a:solidFill>
              </a:rPr>
              <a:t>sig. figs DO NOT count</a:t>
            </a:r>
          </a:p>
        </p:txBody>
      </p:sp>
      <p:sp>
        <p:nvSpPr>
          <p:cNvPr id="1141773" name="Text Box 13"/>
          <p:cNvSpPr txBox="1">
            <a:spLocks noChangeArrowheads="1"/>
          </p:cNvSpPr>
          <p:nvPr/>
        </p:nvSpPr>
        <p:spPr bwMode="auto">
          <a:xfrm>
            <a:off x="2106612" y="1547178"/>
            <a:ext cx="2186787"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mile = standard</a:t>
            </a:r>
          </a:p>
        </p:txBody>
      </p:sp>
      <p:sp>
        <p:nvSpPr>
          <p:cNvPr id="1141774" name="Text Box 14"/>
          <p:cNvSpPr txBox="1">
            <a:spLocks noChangeArrowheads="1"/>
          </p:cNvSpPr>
          <p:nvPr/>
        </p:nvSpPr>
        <p:spPr bwMode="auto">
          <a:xfrm>
            <a:off x="4724398" y="1547178"/>
            <a:ext cx="1864583"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in = standard</a:t>
            </a:r>
          </a:p>
        </p:txBody>
      </p:sp>
      <p:graphicFrame>
        <p:nvGraphicFramePr>
          <p:cNvPr id="1141775" name="Object 15"/>
          <p:cNvGraphicFramePr>
            <a:graphicFrameLocks noChangeAspect="1"/>
          </p:cNvGraphicFramePr>
          <p:nvPr>
            <p:extLst>
              <p:ext uri="{D42A27DB-BD31-4B8C-83A1-F6EECF244321}">
                <p14:modId xmlns:p14="http://schemas.microsoft.com/office/powerpoint/2010/main" val="1953950271"/>
              </p:ext>
            </p:extLst>
          </p:nvPr>
        </p:nvGraphicFramePr>
        <p:xfrm>
          <a:off x="417513" y="3073400"/>
          <a:ext cx="1236662" cy="730250"/>
        </p:xfrm>
        <a:graphic>
          <a:graphicData uri="http://schemas.openxmlformats.org/presentationml/2006/ole">
            <mc:AlternateContent xmlns:mc="http://schemas.openxmlformats.org/markup-compatibility/2006">
              <mc:Choice xmlns:v="urn:schemas-microsoft-com:vml" Requires="v">
                <p:oleObj name="Equation" r:id="rId7" imgW="622080" imgH="368280" progId="Equation.DSMT4">
                  <p:embed/>
                </p:oleObj>
              </mc:Choice>
              <mc:Fallback>
                <p:oleObj name="Equation" r:id="rId7" imgW="622080" imgH="368280" progId="Equation.DSMT4">
                  <p:embed/>
                  <p:pic>
                    <p:nvPicPr>
                      <p:cNvPr id="1141775" name="Object 15"/>
                      <p:cNvPicPr>
                        <a:picLocks noChangeAspect="1" noChangeArrowheads="1"/>
                      </p:cNvPicPr>
                      <p:nvPr/>
                    </p:nvPicPr>
                    <p:blipFill>
                      <a:blip r:embed="rId8"/>
                      <a:srcRect/>
                      <a:stretch>
                        <a:fillRect/>
                      </a:stretch>
                    </p:blipFill>
                    <p:spPr bwMode="auto">
                      <a:xfrm>
                        <a:off x="417513" y="3073400"/>
                        <a:ext cx="1236662"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1776" name="Text Box 16"/>
          <p:cNvSpPr txBox="1">
            <a:spLocks noChangeArrowheads="1"/>
          </p:cNvSpPr>
          <p:nvPr/>
        </p:nvSpPr>
        <p:spPr bwMode="auto">
          <a:xfrm>
            <a:off x="2106610" y="3502025"/>
            <a:ext cx="2013662"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latin typeface="Symbol" pitchFamily="18" charset="2"/>
              </a:rPr>
              <a:t>m</a:t>
            </a:r>
            <a:r>
              <a:rPr lang="en-US" sz="2500"/>
              <a:t>m = distance</a:t>
            </a:r>
          </a:p>
        </p:txBody>
      </p:sp>
      <p:sp>
        <p:nvSpPr>
          <p:cNvPr id="1141777" name="Text Box 17"/>
          <p:cNvSpPr txBox="1">
            <a:spLocks noChangeArrowheads="1"/>
          </p:cNvSpPr>
          <p:nvPr/>
        </p:nvSpPr>
        <p:spPr bwMode="auto">
          <a:xfrm>
            <a:off x="4724400" y="3502025"/>
            <a:ext cx="1829317"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m = distance</a:t>
            </a:r>
          </a:p>
        </p:txBody>
      </p:sp>
      <p:sp>
        <p:nvSpPr>
          <p:cNvPr id="1141778" name="Text Box 18"/>
          <p:cNvSpPr txBox="1">
            <a:spLocks noChangeArrowheads="1"/>
          </p:cNvSpPr>
          <p:nvPr/>
        </p:nvSpPr>
        <p:spPr bwMode="auto">
          <a:xfrm>
            <a:off x="8915401" y="3048001"/>
            <a:ext cx="3276599" cy="90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p>
            <a:pPr algn="ctr"/>
            <a:r>
              <a:rPr lang="en-US" sz="2500" dirty="0">
                <a:solidFill>
                  <a:srgbClr val="FF40FF"/>
                </a:solidFill>
              </a:rPr>
              <a:t>sig. figs DO NOT count </a:t>
            </a:r>
            <a:r>
              <a:rPr lang="en-US" sz="2500" dirty="0"/>
              <a:t>(</a:t>
            </a:r>
            <a:r>
              <a:rPr lang="en-US" sz="2800" dirty="0"/>
              <a:t>∞</a:t>
            </a:r>
            <a:r>
              <a:rPr lang="en-US" sz="2500" dirty="0"/>
              <a:t> </a:t>
            </a:r>
            <a:r>
              <a:rPr lang="en-US" sz="2500" dirty="0" err="1"/>
              <a:t>s.f.</a:t>
            </a:r>
            <a:r>
              <a:rPr lang="en-US" sz="2500" dirty="0"/>
              <a:t>)</a:t>
            </a:r>
          </a:p>
        </p:txBody>
      </p:sp>
      <p:sp>
        <p:nvSpPr>
          <p:cNvPr id="1141779" name="Text Box 19"/>
          <p:cNvSpPr txBox="1">
            <a:spLocks noChangeArrowheads="1"/>
          </p:cNvSpPr>
          <p:nvPr/>
        </p:nvSpPr>
        <p:spPr bwMode="auto">
          <a:xfrm>
            <a:off x="2106610" y="2892425"/>
            <a:ext cx="1782830"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latin typeface="Symbol" pitchFamily="18" charset="2"/>
              </a:rPr>
              <a:t>m</a:t>
            </a:r>
            <a:r>
              <a:rPr lang="en-US" sz="2500"/>
              <a:t>m = metric</a:t>
            </a:r>
          </a:p>
        </p:txBody>
      </p:sp>
      <p:sp>
        <p:nvSpPr>
          <p:cNvPr id="1141780" name="Text Box 20"/>
          <p:cNvSpPr txBox="1">
            <a:spLocks noChangeArrowheads="1"/>
          </p:cNvSpPr>
          <p:nvPr/>
        </p:nvSpPr>
        <p:spPr bwMode="auto">
          <a:xfrm>
            <a:off x="4724399" y="2892425"/>
            <a:ext cx="1598484"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m = metric</a:t>
            </a:r>
          </a:p>
        </p:txBody>
      </p:sp>
      <p:graphicFrame>
        <p:nvGraphicFramePr>
          <p:cNvPr id="1141781" name="Object 21"/>
          <p:cNvGraphicFramePr>
            <a:graphicFrameLocks noChangeAspect="1"/>
          </p:cNvGraphicFramePr>
          <p:nvPr>
            <p:extLst>
              <p:ext uri="{D42A27DB-BD31-4B8C-83A1-F6EECF244321}">
                <p14:modId xmlns:p14="http://schemas.microsoft.com/office/powerpoint/2010/main" val="1965529241"/>
              </p:ext>
            </p:extLst>
          </p:nvPr>
        </p:nvGraphicFramePr>
        <p:xfrm>
          <a:off x="506413" y="4432300"/>
          <a:ext cx="1058862" cy="755650"/>
        </p:xfrm>
        <a:graphic>
          <a:graphicData uri="http://schemas.openxmlformats.org/presentationml/2006/ole">
            <mc:AlternateContent xmlns:mc="http://schemas.openxmlformats.org/markup-compatibility/2006">
              <mc:Choice xmlns:v="urn:schemas-microsoft-com:vml" Requires="v">
                <p:oleObj name="Equation" r:id="rId9" imgW="533160" imgH="380880" progId="Equation.DSMT4">
                  <p:embed/>
                </p:oleObj>
              </mc:Choice>
              <mc:Fallback>
                <p:oleObj name="Equation" r:id="rId9" imgW="533160" imgH="380880" progId="Equation.DSMT4">
                  <p:embed/>
                  <p:pic>
                    <p:nvPicPr>
                      <p:cNvPr id="1141781" name="Object 21"/>
                      <p:cNvPicPr>
                        <a:picLocks noChangeAspect="1" noChangeArrowheads="1"/>
                      </p:cNvPicPr>
                      <p:nvPr/>
                    </p:nvPicPr>
                    <p:blipFill>
                      <a:blip r:embed="rId10"/>
                      <a:srcRect/>
                      <a:stretch>
                        <a:fillRect/>
                      </a:stretch>
                    </p:blipFill>
                    <p:spPr bwMode="auto">
                      <a:xfrm>
                        <a:off x="506413" y="4432300"/>
                        <a:ext cx="1058862"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1782" name="Object 22"/>
          <p:cNvGraphicFramePr>
            <a:graphicFrameLocks noChangeAspect="1"/>
          </p:cNvGraphicFramePr>
          <p:nvPr>
            <p:extLst>
              <p:ext uri="{D42A27DB-BD31-4B8C-83A1-F6EECF244321}">
                <p14:modId xmlns:p14="http://schemas.microsoft.com/office/powerpoint/2010/main" val="3042209682"/>
              </p:ext>
            </p:extLst>
          </p:nvPr>
        </p:nvGraphicFramePr>
        <p:xfrm>
          <a:off x="292100" y="5822950"/>
          <a:ext cx="1489075" cy="679450"/>
        </p:xfrm>
        <a:graphic>
          <a:graphicData uri="http://schemas.openxmlformats.org/presentationml/2006/ole">
            <mc:AlternateContent xmlns:mc="http://schemas.openxmlformats.org/markup-compatibility/2006">
              <mc:Choice xmlns:v="urn:schemas-microsoft-com:vml" Requires="v">
                <p:oleObj name="Equation" r:id="rId11" imgW="749160" imgH="342720" progId="Equation.DSMT4">
                  <p:embed/>
                </p:oleObj>
              </mc:Choice>
              <mc:Fallback>
                <p:oleObj name="Equation" r:id="rId11" imgW="749160" imgH="342720" progId="Equation.DSMT4">
                  <p:embed/>
                  <p:pic>
                    <p:nvPicPr>
                      <p:cNvPr id="1141782" name="Object 22"/>
                      <p:cNvPicPr>
                        <a:picLocks noChangeAspect="1" noChangeArrowheads="1"/>
                      </p:cNvPicPr>
                      <p:nvPr/>
                    </p:nvPicPr>
                    <p:blipFill>
                      <a:blip r:embed="rId12"/>
                      <a:srcRect/>
                      <a:stretch>
                        <a:fillRect/>
                      </a:stretch>
                    </p:blipFill>
                    <p:spPr bwMode="auto">
                      <a:xfrm>
                        <a:off x="292100" y="5822950"/>
                        <a:ext cx="1489075"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1783" name="Text Box 23"/>
          <p:cNvSpPr txBox="1">
            <a:spLocks noChangeArrowheads="1"/>
          </p:cNvSpPr>
          <p:nvPr/>
        </p:nvSpPr>
        <p:spPr bwMode="auto">
          <a:xfrm>
            <a:off x="9334500" y="4425951"/>
            <a:ext cx="2438400" cy="86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pPr algn="ctr"/>
            <a:r>
              <a:rPr lang="en-US" sz="2500" dirty="0">
                <a:solidFill>
                  <a:srgbClr val="8000FF"/>
                </a:solidFill>
              </a:rPr>
              <a:t>sig. figs COUNT </a:t>
            </a:r>
            <a:r>
              <a:rPr lang="en-US" sz="2500" dirty="0"/>
              <a:t>(4 </a:t>
            </a:r>
            <a:r>
              <a:rPr lang="en-US" sz="2500" dirty="0" err="1"/>
              <a:t>s.f.</a:t>
            </a:r>
            <a:r>
              <a:rPr lang="en-US" sz="2500" dirty="0"/>
              <a:t>)</a:t>
            </a:r>
          </a:p>
        </p:txBody>
      </p:sp>
      <p:sp>
        <p:nvSpPr>
          <p:cNvPr id="1141784" name="Text Box 24"/>
          <p:cNvSpPr txBox="1">
            <a:spLocks noChangeArrowheads="1"/>
          </p:cNvSpPr>
          <p:nvPr/>
        </p:nvSpPr>
        <p:spPr bwMode="auto">
          <a:xfrm>
            <a:off x="2106610" y="4275956"/>
            <a:ext cx="1598484"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m = metric</a:t>
            </a:r>
          </a:p>
        </p:txBody>
      </p:sp>
      <p:sp>
        <p:nvSpPr>
          <p:cNvPr id="1141785" name="Text Box 25"/>
          <p:cNvSpPr txBox="1">
            <a:spLocks noChangeArrowheads="1"/>
          </p:cNvSpPr>
          <p:nvPr/>
        </p:nvSpPr>
        <p:spPr bwMode="auto">
          <a:xfrm>
            <a:off x="4724398" y="4275956"/>
            <a:ext cx="1811684"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ft = standard</a:t>
            </a:r>
          </a:p>
        </p:txBody>
      </p:sp>
      <p:sp>
        <p:nvSpPr>
          <p:cNvPr id="1141786" name="Text Box 26"/>
          <p:cNvSpPr txBox="1">
            <a:spLocks noChangeArrowheads="1"/>
          </p:cNvSpPr>
          <p:nvPr/>
        </p:nvSpPr>
        <p:spPr bwMode="auto">
          <a:xfrm>
            <a:off x="2106610" y="6175718"/>
            <a:ext cx="1329180"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g = mass</a:t>
            </a:r>
          </a:p>
        </p:txBody>
      </p:sp>
      <p:sp>
        <p:nvSpPr>
          <p:cNvPr id="1141787" name="Text Box 27"/>
          <p:cNvSpPr txBox="1">
            <a:spLocks noChangeArrowheads="1"/>
          </p:cNvSpPr>
          <p:nvPr/>
        </p:nvSpPr>
        <p:spPr bwMode="auto">
          <a:xfrm>
            <a:off x="4724400" y="6175718"/>
            <a:ext cx="1923189"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mL = volume</a:t>
            </a:r>
          </a:p>
        </p:txBody>
      </p:sp>
      <p:sp>
        <p:nvSpPr>
          <p:cNvPr id="1141788" name="Text Box 28"/>
          <p:cNvSpPr txBox="1">
            <a:spLocks noChangeArrowheads="1"/>
          </p:cNvSpPr>
          <p:nvPr/>
        </p:nvSpPr>
        <p:spPr bwMode="auto">
          <a:xfrm>
            <a:off x="9334500" y="5715001"/>
            <a:ext cx="2438400" cy="86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pPr algn="ctr"/>
            <a:r>
              <a:rPr lang="en-US" sz="2500" dirty="0">
                <a:solidFill>
                  <a:srgbClr val="8000FF"/>
                </a:solidFill>
              </a:rPr>
              <a:t>sig. figs COUNT </a:t>
            </a:r>
            <a:r>
              <a:rPr lang="en-US" sz="2500" dirty="0"/>
              <a:t>(6 </a:t>
            </a:r>
            <a:r>
              <a:rPr lang="en-US" sz="2500" dirty="0" err="1"/>
              <a:t>s.f.</a:t>
            </a:r>
            <a:r>
              <a:rPr lang="en-US" sz="2500" dirty="0"/>
              <a:t>)</a:t>
            </a:r>
          </a:p>
        </p:txBody>
      </p:sp>
      <p:sp>
        <p:nvSpPr>
          <p:cNvPr id="1141789" name="Text Box 29"/>
          <p:cNvSpPr txBox="1">
            <a:spLocks noChangeArrowheads="1"/>
          </p:cNvSpPr>
          <p:nvPr/>
        </p:nvSpPr>
        <p:spPr bwMode="auto">
          <a:xfrm>
            <a:off x="2106610" y="5568626"/>
            <a:ext cx="1508716"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g = metric</a:t>
            </a:r>
          </a:p>
        </p:txBody>
      </p:sp>
      <p:sp>
        <p:nvSpPr>
          <p:cNvPr id="1141790" name="Text Box 30"/>
          <p:cNvSpPr txBox="1">
            <a:spLocks noChangeArrowheads="1"/>
          </p:cNvSpPr>
          <p:nvPr/>
        </p:nvSpPr>
        <p:spPr bwMode="auto">
          <a:xfrm>
            <a:off x="4724398" y="5568626"/>
            <a:ext cx="1782124"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a:t>mL = metric</a:t>
            </a:r>
          </a:p>
        </p:txBody>
      </p:sp>
      <p:sp>
        <p:nvSpPr>
          <p:cNvPr id="31" name="Text Box 6"/>
          <p:cNvSpPr txBox="1">
            <a:spLocks noChangeArrowheads="1"/>
          </p:cNvSpPr>
          <p:nvPr/>
        </p:nvSpPr>
        <p:spPr bwMode="auto">
          <a:xfrm>
            <a:off x="6850426" y="456807"/>
            <a:ext cx="1515769"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b="1" dirty="0">
                <a:solidFill>
                  <a:srgbClr val="8000FF"/>
                </a:solidFill>
              </a:rPr>
              <a:t>measured</a:t>
            </a:r>
          </a:p>
        </p:txBody>
      </p:sp>
      <p:sp>
        <p:nvSpPr>
          <p:cNvPr id="32" name="Text Box 12"/>
          <p:cNvSpPr txBox="1">
            <a:spLocks noChangeArrowheads="1"/>
          </p:cNvSpPr>
          <p:nvPr/>
        </p:nvSpPr>
        <p:spPr bwMode="auto">
          <a:xfrm>
            <a:off x="6991987" y="1834744"/>
            <a:ext cx="1232646"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p>
            <a:r>
              <a:rPr lang="en-US" sz="2500" b="1" dirty="0">
                <a:solidFill>
                  <a:srgbClr val="FF40FF"/>
                </a:solidFill>
              </a:rPr>
              <a:t>defined</a:t>
            </a:r>
          </a:p>
        </p:txBody>
      </p:sp>
      <p:sp>
        <p:nvSpPr>
          <p:cNvPr id="33" name="Text Box 18"/>
          <p:cNvSpPr txBox="1">
            <a:spLocks noChangeArrowheads="1"/>
          </p:cNvSpPr>
          <p:nvPr/>
        </p:nvSpPr>
        <p:spPr bwMode="auto">
          <a:xfrm>
            <a:off x="6991763" y="3194775"/>
            <a:ext cx="1233094"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p>
            <a:r>
              <a:rPr lang="en-US" sz="2500" b="1" dirty="0">
                <a:solidFill>
                  <a:srgbClr val="FF40FF"/>
                </a:solidFill>
              </a:rPr>
              <a:t>defined</a:t>
            </a:r>
            <a:endParaRPr lang="en-US" sz="2500" dirty="0">
              <a:solidFill>
                <a:srgbClr val="FF40FF"/>
              </a:solidFill>
            </a:endParaRPr>
          </a:p>
        </p:txBody>
      </p:sp>
      <p:sp>
        <p:nvSpPr>
          <p:cNvPr id="34" name="Text Box 23"/>
          <p:cNvSpPr txBox="1">
            <a:spLocks noChangeArrowheads="1"/>
          </p:cNvSpPr>
          <p:nvPr/>
        </p:nvSpPr>
        <p:spPr bwMode="auto">
          <a:xfrm>
            <a:off x="6840174" y="4572401"/>
            <a:ext cx="1536272"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p>
            <a:r>
              <a:rPr lang="en-US" sz="2500" b="1" dirty="0">
                <a:solidFill>
                  <a:srgbClr val="8000FF"/>
                </a:solidFill>
              </a:rPr>
              <a:t>measured</a:t>
            </a:r>
          </a:p>
        </p:txBody>
      </p:sp>
      <p:sp>
        <p:nvSpPr>
          <p:cNvPr id="35" name="Text Box 28"/>
          <p:cNvSpPr txBox="1">
            <a:spLocks noChangeArrowheads="1"/>
          </p:cNvSpPr>
          <p:nvPr/>
        </p:nvSpPr>
        <p:spPr bwMode="auto">
          <a:xfrm>
            <a:off x="6802074" y="5924157"/>
            <a:ext cx="1612472"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p>
            <a:r>
              <a:rPr lang="en-US" sz="2500" b="1" dirty="0">
                <a:solidFill>
                  <a:srgbClr val="8000FF"/>
                </a:solidFill>
              </a:rPr>
              <a:t>measured</a:t>
            </a:r>
          </a:p>
        </p:txBody>
      </p:sp>
      <p:sp>
        <p:nvSpPr>
          <p:cNvPr id="37" name="Text Box 12"/>
          <p:cNvSpPr txBox="1">
            <a:spLocks noChangeArrowheads="1"/>
          </p:cNvSpPr>
          <p:nvPr/>
        </p:nvSpPr>
        <p:spPr bwMode="auto">
          <a:xfrm>
            <a:off x="8839200" y="1994017"/>
            <a:ext cx="3276600"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p>
            <a:pPr algn="ctr"/>
            <a:r>
              <a:rPr lang="en-US" sz="2500" dirty="0"/>
              <a:t>(</a:t>
            </a:r>
            <a:r>
              <a:rPr lang="en-US" sz="2800" dirty="0"/>
              <a:t>∞</a:t>
            </a:r>
            <a:r>
              <a:rPr lang="en-US" sz="2500" dirty="0"/>
              <a:t> </a:t>
            </a:r>
            <a:r>
              <a:rPr lang="en-US" sz="2500" dirty="0" err="1"/>
              <a:t>s.f.</a:t>
            </a:r>
            <a:r>
              <a:rPr lang="en-US" sz="2500" dirty="0"/>
              <a:t>)</a:t>
            </a:r>
          </a:p>
        </p:txBody>
      </p:sp>
      <p:sp>
        <p:nvSpPr>
          <p:cNvPr id="38" name="Text Box 5"/>
          <p:cNvSpPr txBox="1">
            <a:spLocks noChangeArrowheads="1"/>
          </p:cNvSpPr>
          <p:nvPr/>
        </p:nvSpPr>
        <p:spPr bwMode="auto">
          <a:xfrm>
            <a:off x="4335665" y="762000"/>
            <a:ext cx="360966"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b="1" dirty="0">
                <a:solidFill>
                  <a:srgbClr val="00B0F0"/>
                </a:solidFill>
              </a:rPr>
              <a:t>≠</a:t>
            </a:r>
          </a:p>
        </p:txBody>
      </p:sp>
      <p:sp>
        <p:nvSpPr>
          <p:cNvPr id="39" name="Text Box 5"/>
          <p:cNvSpPr txBox="1">
            <a:spLocks noChangeArrowheads="1"/>
          </p:cNvSpPr>
          <p:nvPr/>
        </p:nvSpPr>
        <p:spPr bwMode="auto">
          <a:xfrm>
            <a:off x="4442562" y="153175"/>
            <a:ext cx="367378"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b="1" dirty="0">
                <a:solidFill>
                  <a:srgbClr val="FF0000"/>
                </a:solidFill>
              </a:rPr>
              <a:t>=</a:t>
            </a:r>
          </a:p>
        </p:txBody>
      </p:sp>
      <p:sp>
        <p:nvSpPr>
          <p:cNvPr id="40" name="Text Box 5"/>
          <p:cNvSpPr txBox="1">
            <a:spLocks noChangeArrowheads="1"/>
          </p:cNvSpPr>
          <p:nvPr/>
        </p:nvSpPr>
        <p:spPr bwMode="auto">
          <a:xfrm>
            <a:off x="4321392" y="1547178"/>
            <a:ext cx="367378"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b="1" dirty="0">
                <a:solidFill>
                  <a:srgbClr val="FF0000"/>
                </a:solidFill>
              </a:rPr>
              <a:t>=</a:t>
            </a:r>
          </a:p>
        </p:txBody>
      </p:sp>
      <p:sp>
        <p:nvSpPr>
          <p:cNvPr id="41" name="Text Box 5"/>
          <p:cNvSpPr txBox="1">
            <a:spLocks noChangeArrowheads="1"/>
          </p:cNvSpPr>
          <p:nvPr/>
        </p:nvSpPr>
        <p:spPr bwMode="auto">
          <a:xfrm>
            <a:off x="4308523" y="2133600"/>
            <a:ext cx="367378"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b="1" dirty="0">
                <a:solidFill>
                  <a:srgbClr val="00B0F0"/>
                </a:solidFill>
              </a:rPr>
              <a:t>=</a:t>
            </a:r>
          </a:p>
        </p:txBody>
      </p:sp>
      <p:sp>
        <p:nvSpPr>
          <p:cNvPr id="42" name="Text Box 5"/>
          <p:cNvSpPr txBox="1">
            <a:spLocks noChangeArrowheads="1"/>
          </p:cNvSpPr>
          <p:nvPr/>
        </p:nvSpPr>
        <p:spPr bwMode="auto">
          <a:xfrm>
            <a:off x="4120272" y="2892425"/>
            <a:ext cx="367378"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b="1" dirty="0">
                <a:solidFill>
                  <a:srgbClr val="FF0000"/>
                </a:solidFill>
              </a:rPr>
              <a:t>=</a:t>
            </a:r>
          </a:p>
        </p:txBody>
      </p:sp>
      <p:sp>
        <p:nvSpPr>
          <p:cNvPr id="43" name="Text Box 5"/>
          <p:cNvSpPr txBox="1">
            <a:spLocks noChangeArrowheads="1"/>
          </p:cNvSpPr>
          <p:nvPr/>
        </p:nvSpPr>
        <p:spPr bwMode="auto">
          <a:xfrm>
            <a:off x="4238647" y="3502025"/>
            <a:ext cx="367378"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b="1" dirty="0">
                <a:solidFill>
                  <a:srgbClr val="00B0F0"/>
                </a:solidFill>
              </a:rPr>
              <a:t>=</a:t>
            </a:r>
          </a:p>
        </p:txBody>
      </p:sp>
      <p:sp>
        <p:nvSpPr>
          <p:cNvPr id="44" name="Text Box 5"/>
          <p:cNvSpPr txBox="1">
            <a:spLocks noChangeArrowheads="1"/>
          </p:cNvSpPr>
          <p:nvPr/>
        </p:nvSpPr>
        <p:spPr bwMode="auto">
          <a:xfrm>
            <a:off x="4034263" y="4275956"/>
            <a:ext cx="360966"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b="1" dirty="0">
                <a:solidFill>
                  <a:srgbClr val="FF0000"/>
                </a:solidFill>
              </a:rPr>
              <a:t>≠</a:t>
            </a:r>
          </a:p>
        </p:txBody>
      </p:sp>
      <p:sp>
        <p:nvSpPr>
          <p:cNvPr id="45" name="Text Box 5"/>
          <p:cNvSpPr txBox="1">
            <a:spLocks noChangeArrowheads="1"/>
          </p:cNvSpPr>
          <p:nvPr/>
        </p:nvSpPr>
        <p:spPr bwMode="auto">
          <a:xfrm>
            <a:off x="3983540" y="5568626"/>
            <a:ext cx="367378"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b="1" dirty="0">
                <a:solidFill>
                  <a:srgbClr val="FF0000"/>
                </a:solidFill>
              </a:rPr>
              <a:t>=</a:t>
            </a:r>
          </a:p>
        </p:txBody>
      </p:sp>
      <p:sp>
        <p:nvSpPr>
          <p:cNvPr id="46" name="Text Box 5"/>
          <p:cNvSpPr txBox="1">
            <a:spLocks noChangeArrowheads="1"/>
          </p:cNvSpPr>
          <p:nvPr/>
        </p:nvSpPr>
        <p:spPr bwMode="auto">
          <a:xfrm>
            <a:off x="3897167" y="6175718"/>
            <a:ext cx="360966" cy="4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2" rIns="91425" bIns="45712">
            <a:spAutoFit/>
          </a:bodyPr>
          <a:lstStyle/>
          <a:p>
            <a:r>
              <a:rPr lang="en-US" sz="2500" b="1" dirty="0">
                <a:solidFill>
                  <a:srgbClr val="00B0F0"/>
                </a:solidFill>
              </a:rPr>
              <a:t>≠</a:t>
            </a:r>
          </a:p>
        </p:txBody>
      </p:sp>
    </p:spTree>
    <p:extLst>
      <p:ext uri="{BB962C8B-B14F-4D97-AF65-F5344CB8AC3E}">
        <p14:creationId xmlns:p14="http://schemas.microsoft.com/office/powerpoint/2010/main" val="3019585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17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17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17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17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417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4176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41762"/>
                                        </p:tgtEl>
                                        <p:attrNameLst>
                                          <p:attrName>style.visibility</p:attrName>
                                        </p:attrNameLst>
                                      </p:cBhvr>
                                      <p:to>
                                        <p:strVal val="visible"/>
                                      </p:to>
                                    </p:set>
                                  </p:childTnLst>
                                </p:cTn>
                              </p:par>
                              <p:par>
                                <p:cTn id="43" presetID="9" presetClass="emph" presetSubtype="0" nodeType="withEffect">
                                  <p:stCondLst>
                                    <p:cond delay="0"/>
                                  </p:stCondLst>
                                  <p:childTnLst>
                                    <p:set>
                                      <p:cBhvr rctx="PPT">
                                        <p:cTn id="44" dur="indefinite"/>
                                        <p:tgtEl>
                                          <p:spTgt spid="1141763"/>
                                        </p:tgtEl>
                                        <p:attrNameLst>
                                          <p:attrName>style.opacity</p:attrName>
                                        </p:attrNameLst>
                                      </p:cBhvr>
                                      <p:to>
                                        <p:strVal val="0.2"/>
                                      </p:to>
                                    </p:set>
                                    <p:animEffect filter="image" prLst="opacity: 0.2">
                                      <p:cBhvr rctx="IE">
                                        <p:cTn id="45" dur="indefinite"/>
                                        <p:tgtEl>
                                          <p:spTgt spid="1141763"/>
                                        </p:tgtEl>
                                      </p:cBhvr>
                                    </p:animEffect>
                                  </p:childTnLst>
                                </p:cTn>
                              </p:par>
                              <p:par>
                                <p:cTn id="46" presetID="9" presetClass="emph" presetSubtype="0" grpId="1" nodeType="withEffect">
                                  <p:stCondLst>
                                    <p:cond delay="0"/>
                                  </p:stCondLst>
                                  <p:childTnLst>
                                    <p:set>
                                      <p:cBhvr rctx="PPT">
                                        <p:cTn id="47" dur="indefinite"/>
                                        <p:tgtEl>
                                          <p:spTgt spid="1141764"/>
                                        </p:tgtEl>
                                        <p:attrNameLst>
                                          <p:attrName>style.opacity</p:attrName>
                                        </p:attrNameLst>
                                      </p:cBhvr>
                                      <p:to>
                                        <p:strVal val="0.2"/>
                                      </p:to>
                                    </p:set>
                                    <p:animEffect filter="image" prLst="opacity: 0.2">
                                      <p:cBhvr rctx="IE">
                                        <p:cTn id="48" dur="indefinite"/>
                                        <p:tgtEl>
                                          <p:spTgt spid="1141764"/>
                                        </p:tgtEl>
                                      </p:cBhvr>
                                    </p:animEffect>
                                  </p:childTnLst>
                                </p:cTn>
                              </p:par>
                              <p:par>
                                <p:cTn id="49" presetID="9" presetClass="emph" presetSubtype="0" grpId="1" nodeType="withEffect">
                                  <p:stCondLst>
                                    <p:cond delay="0"/>
                                  </p:stCondLst>
                                  <p:childTnLst>
                                    <p:set>
                                      <p:cBhvr rctx="PPT">
                                        <p:cTn id="50" dur="indefinite"/>
                                        <p:tgtEl>
                                          <p:spTgt spid="1141765"/>
                                        </p:tgtEl>
                                        <p:attrNameLst>
                                          <p:attrName>style.opacity</p:attrName>
                                        </p:attrNameLst>
                                      </p:cBhvr>
                                      <p:to>
                                        <p:strVal val="0.2"/>
                                      </p:to>
                                    </p:set>
                                    <p:animEffect filter="image" prLst="opacity: 0.2">
                                      <p:cBhvr rctx="IE">
                                        <p:cTn id="51" dur="indefinite"/>
                                        <p:tgtEl>
                                          <p:spTgt spid="1141765"/>
                                        </p:tgtEl>
                                      </p:cBhvr>
                                    </p:animEffect>
                                  </p:childTnLst>
                                </p:cTn>
                              </p:par>
                              <p:par>
                                <p:cTn id="52" presetID="9" presetClass="emph" presetSubtype="0" grpId="1" nodeType="withEffect">
                                  <p:stCondLst>
                                    <p:cond delay="0"/>
                                  </p:stCondLst>
                                  <p:childTnLst>
                                    <p:set>
                                      <p:cBhvr rctx="PPT">
                                        <p:cTn id="53" dur="indefinite"/>
                                        <p:tgtEl>
                                          <p:spTgt spid="31"/>
                                        </p:tgtEl>
                                        <p:attrNameLst>
                                          <p:attrName>style.opacity</p:attrName>
                                        </p:attrNameLst>
                                      </p:cBhvr>
                                      <p:to>
                                        <p:strVal val="0.2"/>
                                      </p:to>
                                    </p:set>
                                    <p:animEffect filter="image" prLst="opacity: 0.2">
                                      <p:cBhvr rctx="IE">
                                        <p:cTn id="54" dur="indefinite"/>
                                        <p:tgtEl>
                                          <p:spTgt spid="31"/>
                                        </p:tgtEl>
                                      </p:cBhvr>
                                    </p:animEffect>
                                  </p:childTnLst>
                                </p:cTn>
                              </p:par>
                              <p:par>
                                <p:cTn id="55" presetID="9" presetClass="emph" presetSubtype="0" grpId="1" nodeType="withEffect">
                                  <p:stCondLst>
                                    <p:cond delay="0"/>
                                  </p:stCondLst>
                                  <p:childTnLst>
                                    <p:set>
                                      <p:cBhvr rctx="PPT">
                                        <p:cTn id="56" dur="indefinite"/>
                                        <p:tgtEl>
                                          <p:spTgt spid="1141766"/>
                                        </p:tgtEl>
                                        <p:attrNameLst>
                                          <p:attrName>style.opacity</p:attrName>
                                        </p:attrNameLst>
                                      </p:cBhvr>
                                      <p:to>
                                        <p:strVal val="0.2"/>
                                      </p:to>
                                    </p:set>
                                    <p:animEffect filter="image" prLst="opacity: 0.2">
                                      <p:cBhvr rctx="IE">
                                        <p:cTn id="57" dur="indefinite"/>
                                        <p:tgtEl>
                                          <p:spTgt spid="1141766"/>
                                        </p:tgtEl>
                                      </p:cBhvr>
                                    </p:animEffect>
                                  </p:childTnLst>
                                </p:cTn>
                              </p:par>
                              <p:par>
                                <p:cTn id="58" presetID="9" presetClass="emph" presetSubtype="0" grpId="1" nodeType="withEffect">
                                  <p:stCondLst>
                                    <p:cond delay="0"/>
                                  </p:stCondLst>
                                  <p:childTnLst>
                                    <p:set>
                                      <p:cBhvr rctx="PPT">
                                        <p:cTn id="59" dur="indefinite"/>
                                        <p:tgtEl>
                                          <p:spTgt spid="1141767"/>
                                        </p:tgtEl>
                                        <p:attrNameLst>
                                          <p:attrName>style.opacity</p:attrName>
                                        </p:attrNameLst>
                                      </p:cBhvr>
                                      <p:to>
                                        <p:strVal val="0.2"/>
                                      </p:to>
                                    </p:set>
                                    <p:animEffect filter="image" prLst="opacity: 0.2">
                                      <p:cBhvr rctx="IE">
                                        <p:cTn id="60" dur="indefinite"/>
                                        <p:tgtEl>
                                          <p:spTgt spid="1141767"/>
                                        </p:tgtEl>
                                      </p:cBhvr>
                                    </p:animEffect>
                                  </p:childTnLst>
                                </p:cTn>
                              </p:par>
                              <p:par>
                                <p:cTn id="61" presetID="9" presetClass="emph" presetSubtype="0" grpId="1" nodeType="withEffect">
                                  <p:stCondLst>
                                    <p:cond delay="0"/>
                                  </p:stCondLst>
                                  <p:childTnLst>
                                    <p:set>
                                      <p:cBhvr rctx="PPT">
                                        <p:cTn id="62" dur="indefinite"/>
                                        <p:tgtEl>
                                          <p:spTgt spid="1141768"/>
                                        </p:tgtEl>
                                        <p:attrNameLst>
                                          <p:attrName>style.opacity</p:attrName>
                                        </p:attrNameLst>
                                      </p:cBhvr>
                                      <p:to>
                                        <p:strVal val="0.2"/>
                                      </p:to>
                                    </p:set>
                                    <p:animEffect filter="image" prLst="opacity: 0.2">
                                      <p:cBhvr rctx="IE">
                                        <p:cTn id="63" dur="indefinite"/>
                                        <p:tgtEl>
                                          <p:spTgt spid="1141768"/>
                                        </p:tgtEl>
                                      </p:cBhvr>
                                    </p:animEffect>
                                  </p:childTnLst>
                                </p:cTn>
                              </p:par>
                              <p:par>
                                <p:cTn id="64" presetID="9" presetClass="emph" presetSubtype="0" grpId="1" nodeType="withEffect">
                                  <p:stCondLst>
                                    <p:cond delay="0"/>
                                  </p:stCondLst>
                                  <p:childTnLst>
                                    <p:set>
                                      <p:cBhvr rctx="PPT">
                                        <p:cTn id="65" dur="indefinite"/>
                                        <p:tgtEl>
                                          <p:spTgt spid="1141769"/>
                                        </p:tgtEl>
                                        <p:attrNameLst>
                                          <p:attrName>style.opacity</p:attrName>
                                        </p:attrNameLst>
                                      </p:cBhvr>
                                      <p:to>
                                        <p:strVal val="0.2"/>
                                      </p:to>
                                    </p:set>
                                    <p:animEffect filter="image" prLst="opacity: 0.2">
                                      <p:cBhvr rctx="IE">
                                        <p:cTn id="66" dur="indefinite"/>
                                        <p:tgtEl>
                                          <p:spTgt spid="1141769"/>
                                        </p:tgtEl>
                                      </p:cBhvr>
                                    </p:animEffect>
                                  </p:childTnLst>
                                </p:cTn>
                              </p:par>
                              <p:par>
                                <p:cTn id="67" presetID="9" presetClass="emph" presetSubtype="0" grpId="1" nodeType="withEffect">
                                  <p:stCondLst>
                                    <p:cond delay="0"/>
                                  </p:stCondLst>
                                  <p:childTnLst>
                                    <p:set>
                                      <p:cBhvr rctx="PPT">
                                        <p:cTn id="68" dur="indefinite"/>
                                        <p:tgtEl>
                                          <p:spTgt spid="39"/>
                                        </p:tgtEl>
                                        <p:attrNameLst>
                                          <p:attrName>style.opacity</p:attrName>
                                        </p:attrNameLst>
                                      </p:cBhvr>
                                      <p:to>
                                        <p:strVal val="0.2"/>
                                      </p:to>
                                    </p:set>
                                    <p:animEffect filter="image" prLst="opacity: 0.2">
                                      <p:cBhvr rctx="IE">
                                        <p:cTn id="69" dur="indefinite"/>
                                        <p:tgtEl>
                                          <p:spTgt spid="39"/>
                                        </p:tgtEl>
                                      </p:cBhvr>
                                    </p:animEffect>
                                  </p:childTnLst>
                                </p:cTn>
                              </p:par>
                              <p:par>
                                <p:cTn id="70" presetID="9" presetClass="emph" presetSubtype="0" grpId="1" nodeType="withEffect">
                                  <p:stCondLst>
                                    <p:cond delay="0"/>
                                  </p:stCondLst>
                                  <p:childTnLst>
                                    <p:set>
                                      <p:cBhvr rctx="PPT">
                                        <p:cTn id="71" dur="indefinite"/>
                                        <p:tgtEl>
                                          <p:spTgt spid="38"/>
                                        </p:tgtEl>
                                        <p:attrNameLst>
                                          <p:attrName>style.opacity</p:attrName>
                                        </p:attrNameLst>
                                      </p:cBhvr>
                                      <p:to>
                                        <p:strVal val="0.2"/>
                                      </p:to>
                                    </p:set>
                                    <p:animEffect filter="image" prLst="opacity: 0.2">
                                      <p:cBhvr rctx="IE">
                                        <p:cTn id="72" dur="indefinite"/>
                                        <p:tgtEl>
                                          <p:spTgt spid="3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41773"/>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4177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41770"/>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4177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14177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nodeType="clickEffect">
                                  <p:stCondLst>
                                    <p:cond delay="0"/>
                                  </p:stCondLst>
                                  <p:childTnLst>
                                    <p:set>
                                      <p:cBhvr>
                                        <p:cTn id="112" dur="1" fill="hold">
                                          <p:stCondLst>
                                            <p:cond delay="0"/>
                                          </p:stCondLst>
                                        </p:cTn>
                                        <p:tgtEl>
                                          <p:spTgt spid="114177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4178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141781"/>
                                        </p:tgtEl>
                                        <p:attrNameLst>
                                          <p:attrName>style.visibility</p:attrName>
                                        </p:attrNameLst>
                                      </p:cBhvr>
                                      <p:to>
                                        <p:strVal val="visible"/>
                                      </p:to>
                                    </p:set>
                                  </p:childTnLst>
                                </p:cTn>
                              </p:par>
                              <p:par>
                                <p:cTn id="117" presetID="9" presetClass="emph" presetSubtype="0" nodeType="withEffect">
                                  <p:stCondLst>
                                    <p:cond delay="0"/>
                                  </p:stCondLst>
                                  <p:childTnLst>
                                    <p:set>
                                      <p:cBhvr rctx="PPT">
                                        <p:cTn id="118" dur="indefinite"/>
                                        <p:tgtEl>
                                          <p:spTgt spid="1141762"/>
                                        </p:tgtEl>
                                        <p:attrNameLst>
                                          <p:attrName>style.opacity</p:attrName>
                                        </p:attrNameLst>
                                      </p:cBhvr>
                                      <p:to>
                                        <p:strVal val="0.2"/>
                                      </p:to>
                                    </p:set>
                                    <p:animEffect filter="image" prLst="opacity: 0.2">
                                      <p:cBhvr rctx="IE">
                                        <p:cTn id="119" dur="indefinite"/>
                                        <p:tgtEl>
                                          <p:spTgt spid="1141762"/>
                                        </p:tgtEl>
                                      </p:cBhvr>
                                    </p:animEffect>
                                  </p:childTnLst>
                                </p:cTn>
                              </p:par>
                              <p:par>
                                <p:cTn id="120" presetID="9" presetClass="emph" presetSubtype="0" grpId="1" nodeType="withEffect">
                                  <p:stCondLst>
                                    <p:cond delay="0"/>
                                  </p:stCondLst>
                                  <p:childTnLst>
                                    <p:set>
                                      <p:cBhvr rctx="PPT">
                                        <p:cTn id="121" dur="indefinite"/>
                                        <p:tgtEl>
                                          <p:spTgt spid="1141770"/>
                                        </p:tgtEl>
                                        <p:attrNameLst>
                                          <p:attrName>style.opacity</p:attrName>
                                        </p:attrNameLst>
                                      </p:cBhvr>
                                      <p:to>
                                        <p:strVal val="0.2"/>
                                      </p:to>
                                    </p:set>
                                    <p:animEffect filter="image" prLst="opacity: 0.2">
                                      <p:cBhvr rctx="IE">
                                        <p:cTn id="122" dur="indefinite"/>
                                        <p:tgtEl>
                                          <p:spTgt spid="1141770"/>
                                        </p:tgtEl>
                                      </p:cBhvr>
                                    </p:animEffect>
                                  </p:childTnLst>
                                </p:cTn>
                              </p:par>
                              <p:par>
                                <p:cTn id="123" presetID="9" presetClass="emph" presetSubtype="0" grpId="1" nodeType="withEffect">
                                  <p:stCondLst>
                                    <p:cond delay="0"/>
                                  </p:stCondLst>
                                  <p:childTnLst>
                                    <p:set>
                                      <p:cBhvr rctx="PPT">
                                        <p:cTn id="124" dur="indefinite"/>
                                        <p:tgtEl>
                                          <p:spTgt spid="40"/>
                                        </p:tgtEl>
                                        <p:attrNameLst>
                                          <p:attrName>style.opacity</p:attrName>
                                        </p:attrNameLst>
                                      </p:cBhvr>
                                      <p:to>
                                        <p:strVal val="0.2"/>
                                      </p:to>
                                    </p:set>
                                    <p:animEffect filter="image" prLst="opacity: 0.2">
                                      <p:cBhvr rctx="IE">
                                        <p:cTn id="125" dur="indefinite"/>
                                        <p:tgtEl>
                                          <p:spTgt spid="40"/>
                                        </p:tgtEl>
                                      </p:cBhvr>
                                    </p:animEffect>
                                  </p:childTnLst>
                                </p:cTn>
                              </p:par>
                              <p:par>
                                <p:cTn id="126" presetID="9" presetClass="emph" presetSubtype="0" grpId="1" nodeType="withEffect">
                                  <p:stCondLst>
                                    <p:cond delay="0"/>
                                  </p:stCondLst>
                                  <p:childTnLst>
                                    <p:set>
                                      <p:cBhvr rctx="PPT">
                                        <p:cTn id="127" dur="indefinite"/>
                                        <p:tgtEl>
                                          <p:spTgt spid="1141771"/>
                                        </p:tgtEl>
                                        <p:attrNameLst>
                                          <p:attrName>style.opacity</p:attrName>
                                        </p:attrNameLst>
                                      </p:cBhvr>
                                      <p:to>
                                        <p:strVal val="0.2"/>
                                      </p:to>
                                    </p:set>
                                    <p:animEffect filter="image" prLst="opacity: 0.2">
                                      <p:cBhvr rctx="IE">
                                        <p:cTn id="128" dur="indefinite"/>
                                        <p:tgtEl>
                                          <p:spTgt spid="1141771"/>
                                        </p:tgtEl>
                                      </p:cBhvr>
                                    </p:animEffect>
                                  </p:childTnLst>
                                </p:cTn>
                              </p:par>
                              <p:par>
                                <p:cTn id="129" presetID="9" presetClass="emph" presetSubtype="0" grpId="1" nodeType="withEffect">
                                  <p:stCondLst>
                                    <p:cond delay="0"/>
                                  </p:stCondLst>
                                  <p:childTnLst>
                                    <p:set>
                                      <p:cBhvr rctx="PPT">
                                        <p:cTn id="130" dur="indefinite"/>
                                        <p:tgtEl>
                                          <p:spTgt spid="37"/>
                                        </p:tgtEl>
                                        <p:attrNameLst>
                                          <p:attrName>style.opacity</p:attrName>
                                        </p:attrNameLst>
                                      </p:cBhvr>
                                      <p:to>
                                        <p:strVal val="0.2"/>
                                      </p:to>
                                    </p:set>
                                    <p:animEffect filter="image" prLst="opacity: 0.2">
                                      <p:cBhvr rctx="IE">
                                        <p:cTn id="131" dur="indefinite"/>
                                        <p:tgtEl>
                                          <p:spTgt spid="37"/>
                                        </p:tgtEl>
                                      </p:cBhvr>
                                    </p:animEffect>
                                  </p:childTnLst>
                                </p:cTn>
                              </p:par>
                              <p:par>
                                <p:cTn id="132" presetID="9" presetClass="emph" presetSubtype="0" grpId="1" nodeType="withEffect">
                                  <p:stCondLst>
                                    <p:cond delay="0"/>
                                  </p:stCondLst>
                                  <p:childTnLst>
                                    <p:set>
                                      <p:cBhvr rctx="PPT">
                                        <p:cTn id="133" dur="indefinite"/>
                                        <p:tgtEl>
                                          <p:spTgt spid="32"/>
                                        </p:tgtEl>
                                        <p:attrNameLst>
                                          <p:attrName>style.opacity</p:attrName>
                                        </p:attrNameLst>
                                      </p:cBhvr>
                                      <p:to>
                                        <p:strVal val="0.2"/>
                                      </p:to>
                                    </p:set>
                                    <p:animEffect filter="image" prLst="opacity: 0.2">
                                      <p:cBhvr rctx="IE">
                                        <p:cTn id="134" dur="indefinite"/>
                                        <p:tgtEl>
                                          <p:spTgt spid="32"/>
                                        </p:tgtEl>
                                      </p:cBhvr>
                                    </p:animEffect>
                                  </p:childTnLst>
                                </p:cTn>
                              </p:par>
                              <p:par>
                                <p:cTn id="135" presetID="9" presetClass="emph" presetSubtype="0" grpId="1" nodeType="withEffect">
                                  <p:stCondLst>
                                    <p:cond delay="0"/>
                                  </p:stCondLst>
                                  <p:childTnLst>
                                    <p:set>
                                      <p:cBhvr rctx="PPT">
                                        <p:cTn id="136" dur="indefinite"/>
                                        <p:tgtEl>
                                          <p:spTgt spid="1141772"/>
                                        </p:tgtEl>
                                        <p:attrNameLst>
                                          <p:attrName>style.opacity</p:attrName>
                                        </p:attrNameLst>
                                      </p:cBhvr>
                                      <p:to>
                                        <p:strVal val="0.2"/>
                                      </p:to>
                                    </p:set>
                                    <p:animEffect filter="image" prLst="opacity: 0.2">
                                      <p:cBhvr rctx="IE">
                                        <p:cTn id="137" dur="indefinite"/>
                                        <p:tgtEl>
                                          <p:spTgt spid="1141772"/>
                                        </p:tgtEl>
                                      </p:cBhvr>
                                    </p:animEffect>
                                  </p:childTnLst>
                                </p:cTn>
                              </p:par>
                              <p:par>
                                <p:cTn id="138" presetID="9" presetClass="emph" presetSubtype="0" grpId="1" nodeType="withEffect">
                                  <p:stCondLst>
                                    <p:cond delay="0"/>
                                  </p:stCondLst>
                                  <p:childTnLst>
                                    <p:set>
                                      <p:cBhvr rctx="PPT">
                                        <p:cTn id="139" dur="indefinite"/>
                                        <p:tgtEl>
                                          <p:spTgt spid="41"/>
                                        </p:tgtEl>
                                        <p:attrNameLst>
                                          <p:attrName>style.opacity</p:attrName>
                                        </p:attrNameLst>
                                      </p:cBhvr>
                                      <p:to>
                                        <p:strVal val="0.2"/>
                                      </p:to>
                                    </p:set>
                                    <p:animEffect filter="image" prLst="opacity: 0.2">
                                      <p:cBhvr rctx="IE">
                                        <p:cTn id="140" dur="indefinite"/>
                                        <p:tgtEl>
                                          <p:spTgt spid="41"/>
                                        </p:tgtEl>
                                      </p:cBhvr>
                                    </p:animEffect>
                                  </p:childTnLst>
                                </p:cTn>
                              </p:par>
                              <p:par>
                                <p:cTn id="141" presetID="9" presetClass="emph" presetSubtype="0" grpId="1" nodeType="withEffect">
                                  <p:stCondLst>
                                    <p:cond delay="0"/>
                                  </p:stCondLst>
                                  <p:childTnLst>
                                    <p:set>
                                      <p:cBhvr rctx="PPT">
                                        <p:cTn id="142" dur="indefinite"/>
                                        <p:tgtEl>
                                          <p:spTgt spid="1141773"/>
                                        </p:tgtEl>
                                        <p:attrNameLst>
                                          <p:attrName>style.opacity</p:attrName>
                                        </p:attrNameLst>
                                      </p:cBhvr>
                                      <p:to>
                                        <p:strVal val="0.2"/>
                                      </p:to>
                                    </p:set>
                                    <p:animEffect filter="image" prLst="opacity: 0.2">
                                      <p:cBhvr rctx="IE">
                                        <p:cTn id="143" dur="indefinite"/>
                                        <p:tgtEl>
                                          <p:spTgt spid="1141773"/>
                                        </p:tgtEl>
                                      </p:cBhvr>
                                    </p:animEffect>
                                  </p:childTnLst>
                                </p:cTn>
                              </p:par>
                              <p:par>
                                <p:cTn id="144" presetID="9" presetClass="emph" presetSubtype="0" grpId="1" nodeType="withEffect">
                                  <p:stCondLst>
                                    <p:cond delay="0"/>
                                  </p:stCondLst>
                                  <p:childTnLst>
                                    <p:set>
                                      <p:cBhvr rctx="PPT">
                                        <p:cTn id="145" dur="indefinite"/>
                                        <p:tgtEl>
                                          <p:spTgt spid="1141774"/>
                                        </p:tgtEl>
                                        <p:attrNameLst>
                                          <p:attrName>style.opacity</p:attrName>
                                        </p:attrNameLst>
                                      </p:cBhvr>
                                      <p:to>
                                        <p:strVal val="0.2"/>
                                      </p:to>
                                    </p:set>
                                    <p:animEffect filter="image" prLst="opacity: 0.2">
                                      <p:cBhvr rctx="IE">
                                        <p:cTn id="146" dur="indefinite"/>
                                        <p:tgtEl>
                                          <p:spTgt spid="1141774"/>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141779"/>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14178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42"/>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141776"/>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141777"/>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43"/>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33"/>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141778"/>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9" presetClass="emph" presetSubtype="0" grpId="1" nodeType="clickEffect">
                                  <p:stCondLst>
                                    <p:cond delay="0"/>
                                  </p:stCondLst>
                                  <p:childTnLst>
                                    <p:set>
                                      <p:cBhvr rctx="PPT">
                                        <p:cTn id="182" dur="indefinite"/>
                                        <p:tgtEl>
                                          <p:spTgt spid="1141776"/>
                                        </p:tgtEl>
                                        <p:attrNameLst>
                                          <p:attrName>style.opacity</p:attrName>
                                        </p:attrNameLst>
                                      </p:cBhvr>
                                      <p:to>
                                        <p:strVal val="0.2"/>
                                      </p:to>
                                    </p:set>
                                    <p:animEffect filter="image" prLst="opacity: 0.2">
                                      <p:cBhvr rctx="IE">
                                        <p:cTn id="183" dur="indefinite"/>
                                        <p:tgtEl>
                                          <p:spTgt spid="1141776"/>
                                        </p:tgtEl>
                                      </p:cBhvr>
                                    </p:animEffect>
                                  </p:childTnLst>
                                </p:cTn>
                              </p:par>
                              <p:par>
                                <p:cTn id="184" presetID="9" presetClass="emph" presetSubtype="0" grpId="1" nodeType="withEffect">
                                  <p:stCondLst>
                                    <p:cond delay="0"/>
                                  </p:stCondLst>
                                  <p:childTnLst>
                                    <p:set>
                                      <p:cBhvr rctx="PPT">
                                        <p:cTn id="185" dur="indefinite"/>
                                        <p:tgtEl>
                                          <p:spTgt spid="1141777"/>
                                        </p:tgtEl>
                                        <p:attrNameLst>
                                          <p:attrName>style.opacity</p:attrName>
                                        </p:attrNameLst>
                                      </p:cBhvr>
                                      <p:to>
                                        <p:strVal val="0.2"/>
                                      </p:to>
                                    </p:set>
                                    <p:animEffect filter="image" prLst="opacity: 0.2">
                                      <p:cBhvr rctx="IE">
                                        <p:cTn id="186" dur="indefinite"/>
                                        <p:tgtEl>
                                          <p:spTgt spid="1141777"/>
                                        </p:tgtEl>
                                      </p:cBhvr>
                                    </p:animEffect>
                                  </p:childTnLst>
                                </p:cTn>
                              </p:par>
                              <p:par>
                                <p:cTn id="187" presetID="9" presetClass="emph" presetSubtype="0" grpId="1" nodeType="withEffect">
                                  <p:stCondLst>
                                    <p:cond delay="0"/>
                                  </p:stCondLst>
                                  <p:childTnLst>
                                    <p:set>
                                      <p:cBhvr rctx="PPT">
                                        <p:cTn id="188" dur="indefinite"/>
                                        <p:tgtEl>
                                          <p:spTgt spid="33"/>
                                        </p:tgtEl>
                                        <p:attrNameLst>
                                          <p:attrName>style.opacity</p:attrName>
                                        </p:attrNameLst>
                                      </p:cBhvr>
                                      <p:to>
                                        <p:strVal val="0.2"/>
                                      </p:to>
                                    </p:set>
                                    <p:animEffect filter="image" prLst="opacity: 0.2">
                                      <p:cBhvr rctx="IE">
                                        <p:cTn id="189" dur="indefinite"/>
                                        <p:tgtEl>
                                          <p:spTgt spid="33"/>
                                        </p:tgtEl>
                                      </p:cBhvr>
                                    </p:animEffect>
                                  </p:childTnLst>
                                </p:cTn>
                              </p:par>
                              <p:par>
                                <p:cTn id="190" presetID="9" presetClass="emph" presetSubtype="0" nodeType="withEffect">
                                  <p:stCondLst>
                                    <p:cond delay="0"/>
                                  </p:stCondLst>
                                  <p:childTnLst>
                                    <p:set>
                                      <p:cBhvr rctx="PPT">
                                        <p:cTn id="191" dur="indefinite"/>
                                        <p:tgtEl>
                                          <p:spTgt spid="1141775"/>
                                        </p:tgtEl>
                                        <p:attrNameLst>
                                          <p:attrName>style.opacity</p:attrName>
                                        </p:attrNameLst>
                                      </p:cBhvr>
                                      <p:to>
                                        <p:strVal val="0.2"/>
                                      </p:to>
                                    </p:set>
                                    <p:animEffect filter="image" prLst="opacity: 0.2">
                                      <p:cBhvr rctx="IE">
                                        <p:cTn id="192" dur="indefinite"/>
                                        <p:tgtEl>
                                          <p:spTgt spid="1141775"/>
                                        </p:tgtEl>
                                      </p:cBhvr>
                                    </p:animEffect>
                                  </p:childTnLst>
                                </p:cTn>
                              </p:par>
                              <p:par>
                                <p:cTn id="193" presetID="9" presetClass="emph" presetSubtype="0" grpId="1" nodeType="withEffect">
                                  <p:stCondLst>
                                    <p:cond delay="0"/>
                                  </p:stCondLst>
                                  <p:childTnLst>
                                    <p:set>
                                      <p:cBhvr rctx="PPT">
                                        <p:cTn id="194" dur="indefinite"/>
                                        <p:tgtEl>
                                          <p:spTgt spid="42"/>
                                        </p:tgtEl>
                                        <p:attrNameLst>
                                          <p:attrName>style.opacity</p:attrName>
                                        </p:attrNameLst>
                                      </p:cBhvr>
                                      <p:to>
                                        <p:strVal val="0.2"/>
                                      </p:to>
                                    </p:set>
                                    <p:animEffect filter="image" prLst="opacity: 0.2">
                                      <p:cBhvr rctx="IE">
                                        <p:cTn id="195" dur="indefinite"/>
                                        <p:tgtEl>
                                          <p:spTgt spid="42"/>
                                        </p:tgtEl>
                                      </p:cBhvr>
                                    </p:animEffect>
                                  </p:childTnLst>
                                </p:cTn>
                              </p:par>
                              <p:par>
                                <p:cTn id="196" presetID="9" presetClass="emph" presetSubtype="0" grpId="1" nodeType="withEffect">
                                  <p:stCondLst>
                                    <p:cond delay="0"/>
                                  </p:stCondLst>
                                  <p:childTnLst>
                                    <p:set>
                                      <p:cBhvr rctx="PPT">
                                        <p:cTn id="197" dur="indefinite"/>
                                        <p:tgtEl>
                                          <p:spTgt spid="43"/>
                                        </p:tgtEl>
                                        <p:attrNameLst>
                                          <p:attrName>style.opacity</p:attrName>
                                        </p:attrNameLst>
                                      </p:cBhvr>
                                      <p:to>
                                        <p:strVal val="0.2"/>
                                      </p:to>
                                    </p:set>
                                    <p:animEffect filter="image" prLst="opacity: 0.2">
                                      <p:cBhvr rctx="IE">
                                        <p:cTn id="198" dur="indefinite"/>
                                        <p:tgtEl>
                                          <p:spTgt spid="43"/>
                                        </p:tgtEl>
                                      </p:cBhvr>
                                    </p:animEffect>
                                  </p:childTnLst>
                                </p:cTn>
                              </p:par>
                              <p:par>
                                <p:cTn id="199" presetID="9" presetClass="emph" presetSubtype="0" grpId="1" nodeType="withEffect">
                                  <p:stCondLst>
                                    <p:cond delay="0"/>
                                  </p:stCondLst>
                                  <p:childTnLst>
                                    <p:set>
                                      <p:cBhvr rctx="PPT">
                                        <p:cTn id="200" dur="indefinite"/>
                                        <p:tgtEl>
                                          <p:spTgt spid="1141778"/>
                                        </p:tgtEl>
                                        <p:attrNameLst>
                                          <p:attrName>style.opacity</p:attrName>
                                        </p:attrNameLst>
                                      </p:cBhvr>
                                      <p:to>
                                        <p:strVal val="0.2"/>
                                      </p:to>
                                    </p:set>
                                    <p:animEffect filter="image" prLst="opacity: 0.2">
                                      <p:cBhvr rctx="IE">
                                        <p:cTn id="201" dur="indefinite"/>
                                        <p:tgtEl>
                                          <p:spTgt spid="1141778"/>
                                        </p:tgtEl>
                                      </p:cBhvr>
                                    </p:animEffect>
                                  </p:childTnLst>
                                </p:cTn>
                              </p:par>
                              <p:par>
                                <p:cTn id="202" presetID="9" presetClass="emph" presetSubtype="0" grpId="1" nodeType="withEffect">
                                  <p:stCondLst>
                                    <p:cond delay="0"/>
                                  </p:stCondLst>
                                  <p:childTnLst>
                                    <p:set>
                                      <p:cBhvr rctx="PPT">
                                        <p:cTn id="203" dur="indefinite"/>
                                        <p:tgtEl>
                                          <p:spTgt spid="1141779"/>
                                        </p:tgtEl>
                                        <p:attrNameLst>
                                          <p:attrName>style.opacity</p:attrName>
                                        </p:attrNameLst>
                                      </p:cBhvr>
                                      <p:to>
                                        <p:strVal val="0.2"/>
                                      </p:to>
                                    </p:set>
                                    <p:animEffect filter="image" prLst="opacity: 0.2">
                                      <p:cBhvr rctx="IE">
                                        <p:cTn id="204" dur="indefinite"/>
                                        <p:tgtEl>
                                          <p:spTgt spid="1141779"/>
                                        </p:tgtEl>
                                      </p:cBhvr>
                                    </p:animEffect>
                                  </p:childTnLst>
                                </p:cTn>
                              </p:par>
                              <p:par>
                                <p:cTn id="205" presetID="9" presetClass="emph" presetSubtype="0" grpId="1" nodeType="withEffect">
                                  <p:stCondLst>
                                    <p:cond delay="0"/>
                                  </p:stCondLst>
                                  <p:childTnLst>
                                    <p:set>
                                      <p:cBhvr rctx="PPT">
                                        <p:cTn id="206" dur="indefinite"/>
                                        <p:tgtEl>
                                          <p:spTgt spid="1141780"/>
                                        </p:tgtEl>
                                        <p:attrNameLst>
                                          <p:attrName>style.opacity</p:attrName>
                                        </p:attrNameLst>
                                      </p:cBhvr>
                                      <p:to>
                                        <p:strVal val="0.2"/>
                                      </p:to>
                                    </p:set>
                                    <p:animEffect filter="image" prLst="opacity: 0.2">
                                      <p:cBhvr rctx="IE">
                                        <p:cTn id="207" dur="indefinite"/>
                                        <p:tgtEl>
                                          <p:spTgt spid="1141780"/>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1" presetClass="entr" presetSubtype="0" fill="hold" grpId="0" nodeType="clickEffect">
                                  <p:stCondLst>
                                    <p:cond delay="0"/>
                                  </p:stCondLst>
                                  <p:childTnLst>
                                    <p:set>
                                      <p:cBhvr>
                                        <p:cTn id="211" dur="1" fill="hold">
                                          <p:stCondLst>
                                            <p:cond delay="0"/>
                                          </p:stCondLst>
                                        </p:cTn>
                                        <p:tgtEl>
                                          <p:spTgt spid="1141784"/>
                                        </p:tgtEl>
                                        <p:attrNameLst>
                                          <p:attrName>style.visibility</p:attrName>
                                        </p:attrNameLst>
                                      </p:cBhvr>
                                      <p:to>
                                        <p:strVal val="visible"/>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1141785"/>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presetID="1" presetClass="entr" presetSubtype="0" fill="hold" grpId="0" nodeType="clickEffect">
                                  <p:stCondLst>
                                    <p:cond delay="0"/>
                                  </p:stCondLst>
                                  <p:childTnLst>
                                    <p:set>
                                      <p:cBhvr>
                                        <p:cTn id="219" dur="1" fill="hold">
                                          <p:stCondLst>
                                            <p:cond delay="0"/>
                                          </p:stCondLst>
                                        </p:cTn>
                                        <p:tgtEl>
                                          <p:spTgt spid="44"/>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34"/>
                                        </p:tgtEl>
                                        <p:attrNameLst>
                                          <p:attrName>style.visibility</p:attrName>
                                        </p:attrNameLst>
                                      </p:cBhvr>
                                      <p:to>
                                        <p:strVal val="visible"/>
                                      </p:to>
                                    </p:se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1141783"/>
                                        </p:tgtEl>
                                        <p:attrNameLst>
                                          <p:attrName>style.visibility</p:attrName>
                                        </p:attrNameLst>
                                      </p:cBhvr>
                                      <p:to>
                                        <p:strVal val="visible"/>
                                      </p:to>
                                    </p:se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9" presetClass="emph" presetSubtype="0" nodeType="clickEffect">
                                  <p:stCondLst>
                                    <p:cond delay="0"/>
                                  </p:stCondLst>
                                  <p:childTnLst>
                                    <p:set>
                                      <p:cBhvr rctx="PPT">
                                        <p:cTn id="231" dur="indefinite"/>
                                        <p:tgtEl>
                                          <p:spTgt spid="1141781"/>
                                        </p:tgtEl>
                                        <p:attrNameLst>
                                          <p:attrName>style.opacity</p:attrName>
                                        </p:attrNameLst>
                                      </p:cBhvr>
                                      <p:to>
                                        <p:strVal val="0.2"/>
                                      </p:to>
                                    </p:set>
                                    <p:animEffect filter="image" prLst="opacity: 0.2">
                                      <p:cBhvr rctx="IE">
                                        <p:cTn id="232" dur="indefinite"/>
                                        <p:tgtEl>
                                          <p:spTgt spid="1141781"/>
                                        </p:tgtEl>
                                      </p:cBhvr>
                                    </p:animEffect>
                                  </p:childTnLst>
                                </p:cTn>
                              </p:par>
                              <p:par>
                                <p:cTn id="233" presetID="9" presetClass="emph" presetSubtype="0" grpId="1" nodeType="withEffect">
                                  <p:stCondLst>
                                    <p:cond delay="0"/>
                                  </p:stCondLst>
                                  <p:childTnLst>
                                    <p:set>
                                      <p:cBhvr rctx="PPT">
                                        <p:cTn id="234" dur="indefinite"/>
                                        <p:tgtEl>
                                          <p:spTgt spid="34"/>
                                        </p:tgtEl>
                                        <p:attrNameLst>
                                          <p:attrName>style.opacity</p:attrName>
                                        </p:attrNameLst>
                                      </p:cBhvr>
                                      <p:to>
                                        <p:strVal val="0.2"/>
                                      </p:to>
                                    </p:set>
                                    <p:animEffect filter="image" prLst="opacity: 0.2">
                                      <p:cBhvr rctx="IE">
                                        <p:cTn id="235" dur="indefinite"/>
                                        <p:tgtEl>
                                          <p:spTgt spid="34"/>
                                        </p:tgtEl>
                                      </p:cBhvr>
                                    </p:animEffect>
                                  </p:childTnLst>
                                </p:cTn>
                              </p:par>
                              <p:par>
                                <p:cTn id="236" presetID="9" presetClass="emph" presetSubtype="0" grpId="1" nodeType="withEffect">
                                  <p:stCondLst>
                                    <p:cond delay="0"/>
                                  </p:stCondLst>
                                  <p:childTnLst>
                                    <p:set>
                                      <p:cBhvr rctx="PPT">
                                        <p:cTn id="237" dur="indefinite"/>
                                        <p:tgtEl>
                                          <p:spTgt spid="44"/>
                                        </p:tgtEl>
                                        <p:attrNameLst>
                                          <p:attrName>style.opacity</p:attrName>
                                        </p:attrNameLst>
                                      </p:cBhvr>
                                      <p:to>
                                        <p:strVal val="0.2"/>
                                      </p:to>
                                    </p:set>
                                    <p:animEffect filter="image" prLst="opacity: 0.2">
                                      <p:cBhvr rctx="IE">
                                        <p:cTn id="238" dur="indefinite"/>
                                        <p:tgtEl>
                                          <p:spTgt spid="44"/>
                                        </p:tgtEl>
                                      </p:cBhvr>
                                    </p:animEffect>
                                  </p:childTnLst>
                                </p:cTn>
                              </p:par>
                              <p:par>
                                <p:cTn id="239" presetID="9" presetClass="emph" presetSubtype="0" grpId="1" nodeType="withEffect">
                                  <p:stCondLst>
                                    <p:cond delay="0"/>
                                  </p:stCondLst>
                                  <p:childTnLst>
                                    <p:set>
                                      <p:cBhvr rctx="PPT">
                                        <p:cTn id="240" dur="indefinite"/>
                                        <p:tgtEl>
                                          <p:spTgt spid="1141783"/>
                                        </p:tgtEl>
                                        <p:attrNameLst>
                                          <p:attrName>style.opacity</p:attrName>
                                        </p:attrNameLst>
                                      </p:cBhvr>
                                      <p:to>
                                        <p:strVal val="0.2"/>
                                      </p:to>
                                    </p:set>
                                    <p:animEffect filter="image" prLst="opacity: 0.2">
                                      <p:cBhvr rctx="IE">
                                        <p:cTn id="241" dur="indefinite"/>
                                        <p:tgtEl>
                                          <p:spTgt spid="1141783"/>
                                        </p:tgtEl>
                                      </p:cBhvr>
                                    </p:animEffect>
                                  </p:childTnLst>
                                </p:cTn>
                              </p:par>
                              <p:par>
                                <p:cTn id="242" presetID="9" presetClass="emph" presetSubtype="0" grpId="1" nodeType="withEffect">
                                  <p:stCondLst>
                                    <p:cond delay="0"/>
                                  </p:stCondLst>
                                  <p:childTnLst>
                                    <p:set>
                                      <p:cBhvr rctx="PPT">
                                        <p:cTn id="243" dur="indefinite"/>
                                        <p:tgtEl>
                                          <p:spTgt spid="1141784"/>
                                        </p:tgtEl>
                                        <p:attrNameLst>
                                          <p:attrName>style.opacity</p:attrName>
                                        </p:attrNameLst>
                                      </p:cBhvr>
                                      <p:to>
                                        <p:strVal val="0.2"/>
                                      </p:to>
                                    </p:set>
                                    <p:animEffect filter="image" prLst="opacity: 0.2">
                                      <p:cBhvr rctx="IE">
                                        <p:cTn id="244" dur="indefinite"/>
                                        <p:tgtEl>
                                          <p:spTgt spid="1141784"/>
                                        </p:tgtEl>
                                      </p:cBhvr>
                                    </p:animEffect>
                                  </p:childTnLst>
                                </p:cTn>
                              </p:par>
                              <p:par>
                                <p:cTn id="245" presetID="9" presetClass="emph" presetSubtype="0" grpId="1" nodeType="withEffect">
                                  <p:stCondLst>
                                    <p:cond delay="0"/>
                                  </p:stCondLst>
                                  <p:childTnLst>
                                    <p:set>
                                      <p:cBhvr rctx="PPT">
                                        <p:cTn id="246" dur="indefinite"/>
                                        <p:tgtEl>
                                          <p:spTgt spid="1141785"/>
                                        </p:tgtEl>
                                        <p:attrNameLst>
                                          <p:attrName>style.opacity</p:attrName>
                                        </p:attrNameLst>
                                      </p:cBhvr>
                                      <p:to>
                                        <p:strVal val="0.2"/>
                                      </p:to>
                                    </p:set>
                                    <p:animEffect filter="image" prLst="opacity: 0.2">
                                      <p:cBhvr rctx="IE">
                                        <p:cTn id="247" dur="indefinite"/>
                                        <p:tgtEl>
                                          <p:spTgt spid="1141785"/>
                                        </p:tgtEl>
                                      </p:cBhvr>
                                    </p:animEffec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1141789"/>
                                        </p:tgtEl>
                                        <p:attrNameLst>
                                          <p:attrName>style.visibility</p:attrName>
                                        </p:attrNameLst>
                                      </p:cBhvr>
                                      <p:to>
                                        <p:strVal val="visible"/>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1" presetClass="entr" presetSubtype="0" fill="hold" grpId="0" nodeType="clickEffect">
                                  <p:stCondLst>
                                    <p:cond delay="0"/>
                                  </p:stCondLst>
                                  <p:childTnLst>
                                    <p:set>
                                      <p:cBhvr>
                                        <p:cTn id="255" dur="1" fill="hold">
                                          <p:stCondLst>
                                            <p:cond delay="0"/>
                                          </p:stCondLst>
                                        </p:cTn>
                                        <p:tgtEl>
                                          <p:spTgt spid="1141790"/>
                                        </p:tgtEl>
                                        <p:attrNameLst>
                                          <p:attrName>style.visibility</p:attrName>
                                        </p:attrNameLst>
                                      </p:cBhvr>
                                      <p:to>
                                        <p:strVal val="visible"/>
                                      </p:to>
                                    </p:set>
                                  </p:childTnLst>
                                </p:cTn>
                              </p:par>
                            </p:childTnLst>
                          </p:cTn>
                        </p:par>
                      </p:childTnLst>
                    </p:cTn>
                  </p:par>
                  <p:par>
                    <p:cTn id="256" fill="hold" nodeType="clickPar">
                      <p:stCondLst>
                        <p:cond delay="indefinite"/>
                      </p:stCondLst>
                      <p:childTnLst>
                        <p:par>
                          <p:cTn id="257" fill="hold" nodeType="withGroup">
                            <p:stCondLst>
                              <p:cond delay="0"/>
                            </p:stCondLst>
                            <p:childTnLst>
                              <p:par>
                                <p:cTn id="258" presetID="1" presetClass="entr" presetSubtype="0" fill="hold" grpId="0" nodeType="clickEffect">
                                  <p:stCondLst>
                                    <p:cond delay="0"/>
                                  </p:stCondLst>
                                  <p:childTnLst>
                                    <p:set>
                                      <p:cBhvr>
                                        <p:cTn id="259" dur="1" fill="hold">
                                          <p:stCondLst>
                                            <p:cond delay="0"/>
                                          </p:stCondLst>
                                        </p:cTn>
                                        <p:tgtEl>
                                          <p:spTgt spid="45"/>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grpId="0" nodeType="clickEffect">
                                  <p:stCondLst>
                                    <p:cond delay="0"/>
                                  </p:stCondLst>
                                  <p:childTnLst>
                                    <p:set>
                                      <p:cBhvr>
                                        <p:cTn id="263" dur="1" fill="hold">
                                          <p:stCondLst>
                                            <p:cond delay="0"/>
                                          </p:stCondLst>
                                        </p:cTn>
                                        <p:tgtEl>
                                          <p:spTgt spid="1141786"/>
                                        </p:tgtEl>
                                        <p:attrNameLst>
                                          <p:attrName>style.visibility</p:attrName>
                                        </p:attrNameLst>
                                      </p:cBhvr>
                                      <p:to>
                                        <p:strVal val="visible"/>
                                      </p:to>
                                    </p:set>
                                  </p:childTnLst>
                                </p:cTn>
                              </p:par>
                            </p:childTnLst>
                          </p:cTn>
                        </p:par>
                      </p:childTnLst>
                    </p:cTn>
                  </p:par>
                  <p:par>
                    <p:cTn id="264" fill="hold" nodeType="clickPar">
                      <p:stCondLst>
                        <p:cond delay="indefinite"/>
                      </p:stCondLst>
                      <p:childTnLst>
                        <p:par>
                          <p:cTn id="265" fill="hold" nodeType="withGroup">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1141787"/>
                                        </p:tgtEl>
                                        <p:attrNameLst>
                                          <p:attrName>style.visibility</p:attrName>
                                        </p:attrNameLst>
                                      </p:cBhvr>
                                      <p:to>
                                        <p:strVal val="visible"/>
                                      </p:to>
                                    </p:se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1" presetClass="entr" presetSubtype="0" fill="hold" grpId="0" nodeType="clickEffect">
                                  <p:stCondLst>
                                    <p:cond delay="0"/>
                                  </p:stCondLst>
                                  <p:childTnLst>
                                    <p:set>
                                      <p:cBhvr>
                                        <p:cTn id="271" dur="1" fill="hold">
                                          <p:stCondLst>
                                            <p:cond delay="0"/>
                                          </p:stCondLst>
                                        </p:cTn>
                                        <p:tgtEl>
                                          <p:spTgt spid="46"/>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grpId="0" nodeType="clickEffect">
                                  <p:stCondLst>
                                    <p:cond delay="0"/>
                                  </p:stCondLst>
                                  <p:childTnLst>
                                    <p:set>
                                      <p:cBhvr>
                                        <p:cTn id="275" dur="1" fill="hold">
                                          <p:stCondLst>
                                            <p:cond delay="0"/>
                                          </p:stCondLst>
                                        </p:cTn>
                                        <p:tgtEl>
                                          <p:spTgt spid="35"/>
                                        </p:tgtEl>
                                        <p:attrNameLst>
                                          <p:attrName>style.visibility</p:attrName>
                                        </p:attrNameLst>
                                      </p:cBhvr>
                                      <p:to>
                                        <p:strVal val="visible"/>
                                      </p:to>
                                    </p:set>
                                  </p:childTnLst>
                                </p:cTn>
                              </p:par>
                            </p:childTnLst>
                          </p:cTn>
                        </p:par>
                      </p:childTnLst>
                    </p:cTn>
                  </p:par>
                  <p:par>
                    <p:cTn id="276" fill="hold">
                      <p:stCondLst>
                        <p:cond delay="indefinite"/>
                      </p:stCondLst>
                      <p:childTnLst>
                        <p:par>
                          <p:cTn id="277" fill="hold">
                            <p:stCondLst>
                              <p:cond delay="0"/>
                            </p:stCondLst>
                            <p:childTnLst>
                              <p:par>
                                <p:cTn id="278" presetID="1" presetClass="entr" presetSubtype="0" fill="hold" grpId="0" nodeType="clickEffect">
                                  <p:stCondLst>
                                    <p:cond delay="0"/>
                                  </p:stCondLst>
                                  <p:childTnLst>
                                    <p:set>
                                      <p:cBhvr>
                                        <p:cTn id="279" dur="1" fill="hold">
                                          <p:stCondLst>
                                            <p:cond delay="0"/>
                                          </p:stCondLst>
                                        </p:cTn>
                                        <p:tgtEl>
                                          <p:spTgt spid="1141788"/>
                                        </p:tgtEl>
                                        <p:attrNameLst>
                                          <p:attrName>style.visibility</p:attrName>
                                        </p:attrNameLst>
                                      </p:cBhvr>
                                      <p:to>
                                        <p:strVal val="visible"/>
                                      </p:to>
                                    </p:set>
                                  </p:childTnLst>
                                </p:cTn>
                              </p:par>
                            </p:childTnLst>
                          </p:cTn>
                        </p:par>
                      </p:childTnLst>
                    </p:cTn>
                  </p:par>
                  <p:par>
                    <p:cTn id="280" fill="hold">
                      <p:stCondLst>
                        <p:cond delay="indefinite"/>
                      </p:stCondLst>
                      <p:childTnLst>
                        <p:par>
                          <p:cTn id="281" fill="hold">
                            <p:stCondLst>
                              <p:cond delay="0"/>
                            </p:stCondLst>
                            <p:childTnLst>
                              <p:par>
                                <p:cTn id="282" presetID="9" presetClass="emph" presetSubtype="0" grpId="2" nodeType="clickEffect">
                                  <p:stCondLst>
                                    <p:cond delay="0"/>
                                  </p:stCondLst>
                                  <p:childTnLst>
                                    <p:set>
                                      <p:cBhvr>
                                        <p:cTn id="283" dur="indefinite"/>
                                        <p:tgtEl>
                                          <p:spTgt spid="1141767"/>
                                        </p:tgtEl>
                                        <p:attrNameLst>
                                          <p:attrName>style.opacity</p:attrName>
                                        </p:attrNameLst>
                                      </p:cBhvr>
                                      <p:to>
                                        <p:strVal val="1"/>
                                      </p:to>
                                    </p:set>
                                    <p:animEffect filter="image" prLst="opacity: 1">
                                      <p:cBhvr rctx="IE">
                                        <p:cTn id="284" dur="indefinite"/>
                                        <p:tgtEl>
                                          <p:spTgt spid="1141767"/>
                                        </p:tgtEl>
                                      </p:cBhvr>
                                    </p:animEffect>
                                  </p:childTnLst>
                                </p:cTn>
                              </p:par>
                              <p:par>
                                <p:cTn id="285" presetID="9" presetClass="emph" presetSubtype="0" grpId="2" nodeType="withEffect">
                                  <p:stCondLst>
                                    <p:cond delay="0"/>
                                  </p:stCondLst>
                                  <p:childTnLst>
                                    <p:set>
                                      <p:cBhvr>
                                        <p:cTn id="286" dur="indefinite"/>
                                        <p:tgtEl>
                                          <p:spTgt spid="1141768"/>
                                        </p:tgtEl>
                                        <p:attrNameLst>
                                          <p:attrName>style.opacity</p:attrName>
                                        </p:attrNameLst>
                                      </p:cBhvr>
                                      <p:to>
                                        <p:strVal val="1"/>
                                      </p:to>
                                    </p:set>
                                    <p:animEffect filter="image" prLst="opacity: 1">
                                      <p:cBhvr rctx="IE">
                                        <p:cTn id="287" dur="indefinite"/>
                                        <p:tgtEl>
                                          <p:spTgt spid="1141768"/>
                                        </p:tgtEl>
                                      </p:cBhvr>
                                    </p:animEffect>
                                  </p:childTnLst>
                                </p:cTn>
                              </p:par>
                              <p:par>
                                <p:cTn id="288" presetID="9" presetClass="emph" presetSubtype="0" grpId="2" nodeType="withEffect">
                                  <p:stCondLst>
                                    <p:cond delay="0"/>
                                  </p:stCondLst>
                                  <p:childTnLst>
                                    <p:set>
                                      <p:cBhvr>
                                        <p:cTn id="289" dur="indefinite"/>
                                        <p:tgtEl>
                                          <p:spTgt spid="39"/>
                                        </p:tgtEl>
                                        <p:attrNameLst>
                                          <p:attrName>style.opacity</p:attrName>
                                        </p:attrNameLst>
                                      </p:cBhvr>
                                      <p:to>
                                        <p:strVal val="1"/>
                                      </p:to>
                                    </p:set>
                                    <p:animEffect filter="image" prLst="opacity: 1">
                                      <p:cBhvr rctx="IE">
                                        <p:cTn id="290" dur="indefinite"/>
                                        <p:tgtEl>
                                          <p:spTgt spid="39"/>
                                        </p:tgtEl>
                                      </p:cBhvr>
                                    </p:animEffect>
                                  </p:childTnLst>
                                </p:cTn>
                              </p:par>
                              <p:par>
                                <p:cTn id="291" presetID="9" presetClass="emph" presetSubtype="0" grpId="2" nodeType="withEffect">
                                  <p:stCondLst>
                                    <p:cond delay="0"/>
                                  </p:stCondLst>
                                  <p:childTnLst>
                                    <p:set>
                                      <p:cBhvr>
                                        <p:cTn id="292" dur="indefinite"/>
                                        <p:tgtEl>
                                          <p:spTgt spid="1141764"/>
                                        </p:tgtEl>
                                        <p:attrNameLst>
                                          <p:attrName>style.opacity</p:attrName>
                                        </p:attrNameLst>
                                      </p:cBhvr>
                                      <p:to>
                                        <p:strVal val="1"/>
                                      </p:to>
                                    </p:set>
                                    <p:animEffect filter="image" prLst="opacity: 1">
                                      <p:cBhvr rctx="IE">
                                        <p:cTn id="293" dur="indefinite"/>
                                        <p:tgtEl>
                                          <p:spTgt spid="1141764"/>
                                        </p:tgtEl>
                                      </p:cBhvr>
                                    </p:animEffect>
                                  </p:childTnLst>
                                </p:cTn>
                              </p:par>
                              <p:par>
                                <p:cTn id="294" presetID="9" presetClass="emph" presetSubtype="0" grpId="2" nodeType="withEffect">
                                  <p:stCondLst>
                                    <p:cond delay="0"/>
                                  </p:stCondLst>
                                  <p:childTnLst>
                                    <p:set>
                                      <p:cBhvr>
                                        <p:cTn id="295" dur="indefinite"/>
                                        <p:tgtEl>
                                          <p:spTgt spid="1141765"/>
                                        </p:tgtEl>
                                        <p:attrNameLst>
                                          <p:attrName>style.opacity</p:attrName>
                                        </p:attrNameLst>
                                      </p:cBhvr>
                                      <p:to>
                                        <p:strVal val="1"/>
                                      </p:to>
                                    </p:set>
                                    <p:animEffect filter="image" prLst="opacity: 1">
                                      <p:cBhvr rctx="IE">
                                        <p:cTn id="296" dur="indefinite"/>
                                        <p:tgtEl>
                                          <p:spTgt spid="1141765"/>
                                        </p:tgtEl>
                                      </p:cBhvr>
                                    </p:animEffect>
                                  </p:childTnLst>
                                </p:cTn>
                              </p:par>
                              <p:par>
                                <p:cTn id="297" presetID="9" presetClass="emph" presetSubtype="0" grpId="2" nodeType="withEffect">
                                  <p:stCondLst>
                                    <p:cond delay="0"/>
                                  </p:stCondLst>
                                  <p:childTnLst>
                                    <p:set>
                                      <p:cBhvr>
                                        <p:cTn id="298" dur="indefinite"/>
                                        <p:tgtEl>
                                          <p:spTgt spid="38"/>
                                        </p:tgtEl>
                                        <p:attrNameLst>
                                          <p:attrName>style.opacity</p:attrName>
                                        </p:attrNameLst>
                                      </p:cBhvr>
                                      <p:to>
                                        <p:strVal val="1"/>
                                      </p:to>
                                    </p:set>
                                    <p:animEffect filter="image" prLst="opacity: 1">
                                      <p:cBhvr rctx="IE">
                                        <p:cTn id="299" dur="indefinite"/>
                                        <p:tgtEl>
                                          <p:spTgt spid="38"/>
                                        </p:tgtEl>
                                      </p:cBhvr>
                                    </p:animEffect>
                                  </p:childTnLst>
                                </p:cTn>
                              </p:par>
                              <p:par>
                                <p:cTn id="300" presetID="9" presetClass="emph" presetSubtype="0" grpId="2" nodeType="withEffect">
                                  <p:stCondLst>
                                    <p:cond delay="0"/>
                                  </p:stCondLst>
                                  <p:childTnLst>
                                    <p:set>
                                      <p:cBhvr>
                                        <p:cTn id="301" dur="indefinite"/>
                                        <p:tgtEl>
                                          <p:spTgt spid="31"/>
                                        </p:tgtEl>
                                        <p:attrNameLst>
                                          <p:attrName>style.opacity</p:attrName>
                                        </p:attrNameLst>
                                      </p:cBhvr>
                                      <p:to>
                                        <p:strVal val="1"/>
                                      </p:to>
                                    </p:set>
                                    <p:animEffect filter="image" prLst="opacity: 1">
                                      <p:cBhvr rctx="IE">
                                        <p:cTn id="302" dur="indefinite"/>
                                        <p:tgtEl>
                                          <p:spTgt spid="31"/>
                                        </p:tgtEl>
                                      </p:cBhvr>
                                    </p:animEffect>
                                  </p:childTnLst>
                                </p:cTn>
                              </p:par>
                              <p:par>
                                <p:cTn id="303" presetID="9" presetClass="emph" presetSubtype="0" grpId="2" nodeType="withEffect">
                                  <p:stCondLst>
                                    <p:cond delay="0"/>
                                  </p:stCondLst>
                                  <p:childTnLst>
                                    <p:set>
                                      <p:cBhvr>
                                        <p:cTn id="304" dur="indefinite"/>
                                        <p:tgtEl>
                                          <p:spTgt spid="1141766"/>
                                        </p:tgtEl>
                                        <p:attrNameLst>
                                          <p:attrName>style.opacity</p:attrName>
                                        </p:attrNameLst>
                                      </p:cBhvr>
                                      <p:to>
                                        <p:strVal val="1"/>
                                      </p:to>
                                    </p:set>
                                    <p:animEffect filter="image" prLst="opacity: 1">
                                      <p:cBhvr rctx="IE">
                                        <p:cTn id="305" dur="indefinite"/>
                                        <p:tgtEl>
                                          <p:spTgt spid="1141766"/>
                                        </p:tgtEl>
                                      </p:cBhvr>
                                    </p:animEffect>
                                  </p:childTnLst>
                                </p:cTn>
                              </p:par>
                              <p:par>
                                <p:cTn id="306" presetID="9" presetClass="emph" presetSubtype="0" grpId="2" nodeType="withEffect">
                                  <p:stCondLst>
                                    <p:cond delay="0"/>
                                  </p:stCondLst>
                                  <p:childTnLst>
                                    <p:set>
                                      <p:cBhvr>
                                        <p:cTn id="307" dur="indefinite"/>
                                        <p:tgtEl>
                                          <p:spTgt spid="1141769"/>
                                        </p:tgtEl>
                                        <p:attrNameLst>
                                          <p:attrName>style.opacity</p:attrName>
                                        </p:attrNameLst>
                                      </p:cBhvr>
                                      <p:to>
                                        <p:strVal val="1"/>
                                      </p:to>
                                    </p:set>
                                    <p:animEffect filter="image" prLst="opacity: 1">
                                      <p:cBhvr rctx="IE">
                                        <p:cTn id="308" dur="indefinite"/>
                                        <p:tgtEl>
                                          <p:spTgt spid="1141769"/>
                                        </p:tgtEl>
                                      </p:cBhvr>
                                    </p:animEffect>
                                  </p:childTnLst>
                                </p:cTn>
                              </p:par>
                              <p:par>
                                <p:cTn id="309" presetID="9" presetClass="emph" presetSubtype="0" nodeType="withEffect">
                                  <p:stCondLst>
                                    <p:cond delay="0"/>
                                  </p:stCondLst>
                                  <p:childTnLst>
                                    <p:set>
                                      <p:cBhvr>
                                        <p:cTn id="310" dur="indefinite"/>
                                        <p:tgtEl>
                                          <p:spTgt spid="1141762"/>
                                        </p:tgtEl>
                                        <p:attrNameLst>
                                          <p:attrName>style.opacity</p:attrName>
                                        </p:attrNameLst>
                                      </p:cBhvr>
                                      <p:to>
                                        <p:strVal val="1"/>
                                      </p:to>
                                    </p:set>
                                    <p:animEffect filter="image" prLst="opacity: 1">
                                      <p:cBhvr rctx="IE">
                                        <p:cTn id="311" dur="indefinite"/>
                                        <p:tgtEl>
                                          <p:spTgt spid="1141762"/>
                                        </p:tgtEl>
                                      </p:cBhvr>
                                    </p:animEffect>
                                  </p:childTnLst>
                                </p:cTn>
                              </p:par>
                              <p:par>
                                <p:cTn id="312" presetID="9" presetClass="emph" presetSubtype="0" nodeType="withEffect">
                                  <p:stCondLst>
                                    <p:cond delay="0"/>
                                  </p:stCondLst>
                                  <p:childTnLst>
                                    <p:set>
                                      <p:cBhvr>
                                        <p:cTn id="313" dur="indefinite"/>
                                        <p:tgtEl>
                                          <p:spTgt spid="1141763"/>
                                        </p:tgtEl>
                                        <p:attrNameLst>
                                          <p:attrName>style.opacity</p:attrName>
                                        </p:attrNameLst>
                                      </p:cBhvr>
                                      <p:to>
                                        <p:strVal val="1"/>
                                      </p:to>
                                    </p:set>
                                    <p:animEffect filter="image" prLst="opacity: 1">
                                      <p:cBhvr rctx="IE">
                                        <p:cTn id="314" dur="indefinite"/>
                                        <p:tgtEl>
                                          <p:spTgt spid="1141763"/>
                                        </p:tgtEl>
                                      </p:cBhvr>
                                    </p:animEffect>
                                  </p:childTnLst>
                                </p:cTn>
                              </p:par>
                              <p:par>
                                <p:cTn id="315" presetID="9" presetClass="emph" presetSubtype="0" grpId="2" nodeType="withEffect">
                                  <p:stCondLst>
                                    <p:cond delay="0"/>
                                  </p:stCondLst>
                                  <p:childTnLst>
                                    <p:set>
                                      <p:cBhvr>
                                        <p:cTn id="316" dur="indefinite"/>
                                        <p:tgtEl>
                                          <p:spTgt spid="1141773"/>
                                        </p:tgtEl>
                                        <p:attrNameLst>
                                          <p:attrName>style.opacity</p:attrName>
                                        </p:attrNameLst>
                                      </p:cBhvr>
                                      <p:to>
                                        <p:strVal val="1"/>
                                      </p:to>
                                    </p:set>
                                    <p:animEffect filter="image" prLst="opacity: 1">
                                      <p:cBhvr rctx="IE">
                                        <p:cTn id="317" dur="indefinite"/>
                                        <p:tgtEl>
                                          <p:spTgt spid="1141773"/>
                                        </p:tgtEl>
                                      </p:cBhvr>
                                    </p:animEffect>
                                  </p:childTnLst>
                                </p:cTn>
                              </p:par>
                              <p:par>
                                <p:cTn id="318" presetID="9" presetClass="emph" presetSubtype="0" grpId="2" nodeType="withEffect">
                                  <p:stCondLst>
                                    <p:cond delay="0"/>
                                  </p:stCondLst>
                                  <p:childTnLst>
                                    <p:set>
                                      <p:cBhvr>
                                        <p:cTn id="319" dur="indefinite"/>
                                        <p:tgtEl>
                                          <p:spTgt spid="1141774"/>
                                        </p:tgtEl>
                                        <p:attrNameLst>
                                          <p:attrName>style.opacity</p:attrName>
                                        </p:attrNameLst>
                                      </p:cBhvr>
                                      <p:to>
                                        <p:strVal val="1"/>
                                      </p:to>
                                    </p:set>
                                    <p:animEffect filter="image" prLst="opacity: 1">
                                      <p:cBhvr rctx="IE">
                                        <p:cTn id="320" dur="indefinite"/>
                                        <p:tgtEl>
                                          <p:spTgt spid="1141774"/>
                                        </p:tgtEl>
                                      </p:cBhvr>
                                    </p:animEffect>
                                  </p:childTnLst>
                                </p:cTn>
                              </p:par>
                              <p:par>
                                <p:cTn id="321" presetID="9" presetClass="emph" presetSubtype="0" grpId="2" nodeType="withEffect">
                                  <p:stCondLst>
                                    <p:cond delay="0"/>
                                  </p:stCondLst>
                                  <p:childTnLst>
                                    <p:set>
                                      <p:cBhvr>
                                        <p:cTn id="322" dur="indefinite"/>
                                        <p:tgtEl>
                                          <p:spTgt spid="40"/>
                                        </p:tgtEl>
                                        <p:attrNameLst>
                                          <p:attrName>style.opacity</p:attrName>
                                        </p:attrNameLst>
                                      </p:cBhvr>
                                      <p:to>
                                        <p:strVal val="1"/>
                                      </p:to>
                                    </p:set>
                                    <p:animEffect filter="image" prLst="opacity: 1">
                                      <p:cBhvr rctx="IE">
                                        <p:cTn id="323" dur="indefinite"/>
                                        <p:tgtEl>
                                          <p:spTgt spid="40"/>
                                        </p:tgtEl>
                                      </p:cBhvr>
                                    </p:animEffect>
                                  </p:childTnLst>
                                </p:cTn>
                              </p:par>
                              <p:par>
                                <p:cTn id="324" presetID="9" presetClass="emph" presetSubtype="0" grpId="2" nodeType="withEffect">
                                  <p:stCondLst>
                                    <p:cond delay="0"/>
                                  </p:stCondLst>
                                  <p:childTnLst>
                                    <p:set>
                                      <p:cBhvr>
                                        <p:cTn id="325" dur="indefinite"/>
                                        <p:tgtEl>
                                          <p:spTgt spid="1141770"/>
                                        </p:tgtEl>
                                        <p:attrNameLst>
                                          <p:attrName>style.opacity</p:attrName>
                                        </p:attrNameLst>
                                      </p:cBhvr>
                                      <p:to>
                                        <p:strVal val="1"/>
                                      </p:to>
                                    </p:set>
                                    <p:animEffect filter="image" prLst="opacity: 1">
                                      <p:cBhvr rctx="IE">
                                        <p:cTn id="326" dur="indefinite"/>
                                        <p:tgtEl>
                                          <p:spTgt spid="1141770"/>
                                        </p:tgtEl>
                                      </p:cBhvr>
                                    </p:animEffect>
                                  </p:childTnLst>
                                </p:cTn>
                              </p:par>
                              <p:par>
                                <p:cTn id="327" presetID="9" presetClass="emph" presetSubtype="0" grpId="2" nodeType="withEffect">
                                  <p:stCondLst>
                                    <p:cond delay="0"/>
                                  </p:stCondLst>
                                  <p:childTnLst>
                                    <p:set>
                                      <p:cBhvr>
                                        <p:cTn id="328" dur="indefinite"/>
                                        <p:tgtEl>
                                          <p:spTgt spid="1141771"/>
                                        </p:tgtEl>
                                        <p:attrNameLst>
                                          <p:attrName>style.opacity</p:attrName>
                                        </p:attrNameLst>
                                      </p:cBhvr>
                                      <p:to>
                                        <p:strVal val="1"/>
                                      </p:to>
                                    </p:set>
                                    <p:animEffect filter="image" prLst="opacity: 1">
                                      <p:cBhvr rctx="IE">
                                        <p:cTn id="329" dur="indefinite"/>
                                        <p:tgtEl>
                                          <p:spTgt spid="1141771"/>
                                        </p:tgtEl>
                                      </p:cBhvr>
                                    </p:animEffect>
                                  </p:childTnLst>
                                </p:cTn>
                              </p:par>
                              <p:par>
                                <p:cTn id="330" presetID="9" presetClass="emph" presetSubtype="0" grpId="2" nodeType="withEffect">
                                  <p:stCondLst>
                                    <p:cond delay="0"/>
                                  </p:stCondLst>
                                  <p:childTnLst>
                                    <p:set>
                                      <p:cBhvr>
                                        <p:cTn id="331" dur="indefinite"/>
                                        <p:tgtEl>
                                          <p:spTgt spid="41"/>
                                        </p:tgtEl>
                                        <p:attrNameLst>
                                          <p:attrName>style.opacity</p:attrName>
                                        </p:attrNameLst>
                                      </p:cBhvr>
                                      <p:to>
                                        <p:strVal val="1"/>
                                      </p:to>
                                    </p:set>
                                    <p:animEffect filter="image" prLst="opacity: 1">
                                      <p:cBhvr rctx="IE">
                                        <p:cTn id="332" dur="indefinite"/>
                                        <p:tgtEl>
                                          <p:spTgt spid="41"/>
                                        </p:tgtEl>
                                      </p:cBhvr>
                                    </p:animEffect>
                                  </p:childTnLst>
                                </p:cTn>
                              </p:par>
                              <p:par>
                                <p:cTn id="333" presetID="9" presetClass="emph" presetSubtype="0" grpId="2" nodeType="withEffect">
                                  <p:stCondLst>
                                    <p:cond delay="0"/>
                                  </p:stCondLst>
                                  <p:childTnLst>
                                    <p:set>
                                      <p:cBhvr>
                                        <p:cTn id="334" dur="indefinite"/>
                                        <p:tgtEl>
                                          <p:spTgt spid="32"/>
                                        </p:tgtEl>
                                        <p:attrNameLst>
                                          <p:attrName>style.opacity</p:attrName>
                                        </p:attrNameLst>
                                      </p:cBhvr>
                                      <p:to>
                                        <p:strVal val="1"/>
                                      </p:to>
                                    </p:set>
                                    <p:animEffect filter="image" prLst="opacity: 1">
                                      <p:cBhvr rctx="IE">
                                        <p:cTn id="335" dur="indefinite"/>
                                        <p:tgtEl>
                                          <p:spTgt spid="32"/>
                                        </p:tgtEl>
                                      </p:cBhvr>
                                    </p:animEffect>
                                  </p:childTnLst>
                                </p:cTn>
                              </p:par>
                              <p:par>
                                <p:cTn id="336" presetID="9" presetClass="emph" presetSubtype="0" grpId="2" nodeType="withEffect">
                                  <p:stCondLst>
                                    <p:cond delay="0"/>
                                  </p:stCondLst>
                                  <p:childTnLst>
                                    <p:set>
                                      <p:cBhvr>
                                        <p:cTn id="337" dur="indefinite"/>
                                        <p:tgtEl>
                                          <p:spTgt spid="1141772"/>
                                        </p:tgtEl>
                                        <p:attrNameLst>
                                          <p:attrName>style.opacity</p:attrName>
                                        </p:attrNameLst>
                                      </p:cBhvr>
                                      <p:to>
                                        <p:strVal val="1"/>
                                      </p:to>
                                    </p:set>
                                    <p:animEffect filter="image" prLst="opacity: 1">
                                      <p:cBhvr rctx="IE">
                                        <p:cTn id="338" dur="indefinite"/>
                                        <p:tgtEl>
                                          <p:spTgt spid="1141772"/>
                                        </p:tgtEl>
                                      </p:cBhvr>
                                    </p:animEffect>
                                  </p:childTnLst>
                                </p:cTn>
                              </p:par>
                              <p:par>
                                <p:cTn id="339" presetID="9" presetClass="emph" presetSubtype="0" grpId="2" nodeType="withEffect">
                                  <p:stCondLst>
                                    <p:cond delay="0"/>
                                  </p:stCondLst>
                                  <p:childTnLst>
                                    <p:set>
                                      <p:cBhvr>
                                        <p:cTn id="340" dur="indefinite"/>
                                        <p:tgtEl>
                                          <p:spTgt spid="37"/>
                                        </p:tgtEl>
                                        <p:attrNameLst>
                                          <p:attrName>style.opacity</p:attrName>
                                        </p:attrNameLst>
                                      </p:cBhvr>
                                      <p:to>
                                        <p:strVal val="1"/>
                                      </p:to>
                                    </p:set>
                                    <p:animEffect filter="image" prLst="opacity: 1">
                                      <p:cBhvr rctx="IE">
                                        <p:cTn id="341" dur="indefinite"/>
                                        <p:tgtEl>
                                          <p:spTgt spid="37"/>
                                        </p:tgtEl>
                                      </p:cBhvr>
                                    </p:animEffect>
                                  </p:childTnLst>
                                </p:cTn>
                              </p:par>
                              <p:par>
                                <p:cTn id="342" presetID="9" presetClass="emph" presetSubtype="0" nodeType="withEffect">
                                  <p:stCondLst>
                                    <p:cond delay="0"/>
                                  </p:stCondLst>
                                  <p:childTnLst>
                                    <p:set>
                                      <p:cBhvr>
                                        <p:cTn id="343" dur="indefinite"/>
                                        <p:tgtEl>
                                          <p:spTgt spid="1141775"/>
                                        </p:tgtEl>
                                        <p:attrNameLst>
                                          <p:attrName>style.opacity</p:attrName>
                                        </p:attrNameLst>
                                      </p:cBhvr>
                                      <p:to>
                                        <p:strVal val="1"/>
                                      </p:to>
                                    </p:set>
                                    <p:animEffect filter="image" prLst="opacity: 1">
                                      <p:cBhvr rctx="IE">
                                        <p:cTn id="344" dur="indefinite"/>
                                        <p:tgtEl>
                                          <p:spTgt spid="1141775"/>
                                        </p:tgtEl>
                                      </p:cBhvr>
                                    </p:animEffect>
                                  </p:childTnLst>
                                </p:cTn>
                              </p:par>
                              <p:par>
                                <p:cTn id="345" presetID="9" presetClass="emph" presetSubtype="0" nodeType="withEffect">
                                  <p:stCondLst>
                                    <p:cond delay="0"/>
                                  </p:stCondLst>
                                  <p:childTnLst>
                                    <p:set>
                                      <p:cBhvr>
                                        <p:cTn id="346" dur="indefinite"/>
                                        <p:tgtEl>
                                          <p:spTgt spid="1141781"/>
                                        </p:tgtEl>
                                        <p:attrNameLst>
                                          <p:attrName>style.opacity</p:attrName>
                                        </p:attrNameLst>
                                      </p:cBhvr>
                                      <p:to>
                                        <p:strVal val="1"/>
                                      </p:to>
                                    </p:set>
                                    <p:animEffect filter="image" prLst="opacity: 1">
                                      <p:cBhvr rctx="IE">
                                        <p:cTn id="347" dur="indefinite"/>
                                        <p:tgtEl>
                                          <p:spTgt spid="1141781"/>
                                        </p:tgtEl>
                                      </p:cBhvr>
                                    </p:animEffect>
                                  </p:childTnLst>
                                </p:cTn>
                              </p:par>
                              <p:par>
                                <p:cTn id="348" presetID="9" presetClass="emph" presetSubtype="0" grpId="2" nodeType="withEffect">
                                  <p:stCondLst>
                                    <p:cond delay="0"/>
                                  </p:stCondLst>
                                  <p:childTnLst>
                                    <p:set>
                                      <p:cBhvr>
                                        <p:cTn id="349" dur="indefinite"/>
                                        <p:tgtEl>
                                          <p:spTgt spid="1141779"/>
                                        </p:tgtEl>
                                        <p:attrNameLst>
                                          <p:attrName>style.opacity</p:attrName>
                                        </p:attrNameLst>
                                      </p:cBhvr>
                                      <p:to>
                                        <p:strVal val="1"/>
                                      </p:to>
                                    </p:set>
                                    <p:animEffect filter="image" prLst="opacity: 1">
                                      <p:cBhvr rctx="IE">
                                        <p:cTn id="350" dur="indefinite"/>
                                        <p:tgtEl>
                                          <p:spTgt spid="1141779"/>
                                        </p:tgtEl>
                                      </p:cBhvr>
                                    </p:animEffect>
                                  </p:childTnLst>
                                </p:cTn>
                              </p:par>
                              <p:par>
                                <p:cTn id="351" presetID="9" presetClass="emph" presetSubtype="0" grpId="2" nodeType="withEffect">
                                  <p:stCondLst>
                                    <p:cond delay="0"/>
                                  </p:stCondLst>
                                  <p:childTnLst>
                                    <p:set>
                                      <p:cBhvr>
                                        <p:cTn id="352" dur="indefinite"/>
                                        <p:tgtEl>
                                          <p:spTgt spid="1141780"/>
                                        </p:tgtEl>
                                        <p:attrNameLst>
                                          <p:attrName>style.opacity</p:attrName>
                                        </p:attrNameLst>
                                      </p:cBhvr>
                                      <p:to>
                                        <p:strVal val="1"/>
                                      </p:to>
                                    </p:set>
                                    <p:animEffect filter="image" prLst="opacity: 1">
                                      <p:cBhvr rctx="IE">
                                        <p:cTn id="353" dur="indefinite"/>
                                        <p:tgtEl>
                                          <p:spTgt spid="1141780"/>
                                        </p:tgtEl>
                                      </p:cBhvr>
                                    </p:animEffect>
                                  </p:childTnLst>
                                </p:cTn>
                              </p:par>
                              <p:par>
                                <p:cTn id="354" presetID="9" presetClass="emph" presetSubtype="0" grpId="2" nodeType="withEffect">
                                  <p:stCondLst>
                                    <p:cond delay="0"/>
                                  </p:stCondLst>
                                  <p:childTnLst>
                                    <p:set>
                                      <p:cBhvr>
                                        <p:cTn id="355" dur="indefinite"/>
                                        <p:tgtEl>
                                          <p:spTgt spid="42"/>
                                        </p:tgtEl>
                                        <p:attrNameLst>
                                          <p:attrName>style.opacity</p:attrName>
                                        </p:attrNameLst>
                                      </p:cBhvr>
                                      <p:to>
                                        <p:strVal val="1"/>
                                      </p:to>
                                    </p:set>
                                    <p:animEffect filter="image" prLst="opacity: 1">
                                      <p:cBhvr rctx="IE">
                                        <p:cTn id="356" dur="indefinite"/>
                                        <p:tgtEl>
                                          <p:spTgt spid="42"/>
                                        </p:tgtEl>
                                      </p:cBhvr>
                                    </p:animEffect>
                                  </p:childTnLst>
                                </p:cTn>
                              </p:par>
                              <p:par>
                                <p:cTn id="357" presetID="9" presetClass="emph" presetSubtype="0" grpId="2" nodeType="withEffect">
                                  <p:stCondLst>
                                    <p:cond delay="0"/>
                                  </p:stCondLst>
                                  <p:childTnLst>
                                    <p:set>
                                      <p:cBhvr>
                                        <p:cTn id="358" dur="indefinite"/>
                                        <p:tgtEl>
                                          <p:spTgt spid="1141776"/>
                                        </p:tgtEl>
                                        <p:attrNameLst>
                                          <p:attrName>style.opacity</p:attrName>
                                        </p:attrNameLst>
                                      </p:cBhvr>
                                      <p:to>
                                        <p:strVal val="1"/>
                                      </p:to>
                                    </p:set>
                                    <p:animEffect filter="image" prLst="opacity: 1">
                                      <p:cBhvr rctx="IE">
                                        <p:cTn id="359" dur="indefinite"/>
                                        <p:tgtEl>
                                          <p:spTgt spid="1141776"/>
                                        </p:tgtEl>
                                      </p:cBhvr>
                                    </p:animEffect>
                                  </p:childTnLst>
                                </p:cTn>
                              </p:par>
                              <p:par>
                                <p:cTn id="360" presetID="9" presetClass="emph" presetSubtype="0" grpId="2" nodeType="withEffect">
                                  <p:stCondLst>
                                    <p:cond delay="0"/>
                                  </p:stCondLst>
                                  <p:childTnLst>
                                    <p:set>
                                      <p:cBhvr>
                                        <p:cTn id="361" dur="indefinite"/>
                                        <p:tgtEl>
                                          <p:spTgt spid="1141777"/>
                                        </p:tgtEl>
                                        <p:attrNameLst>
                                          <p:attrName>style.opacity</p:attrName>
                                        </p:attrNameLst>
                                      </p:cBhvr>
                                      <p:to>
                                        <p:strVal val="1"/>
                                      </p:to>
                                    </p:set>
                                    <p:animEffect filter="image" prLst="opacity: 1">
                                      <p:cBhvr rctx="IE">
                                        <p:cTn id="362" dur="indefinite"/>
                                        <p:tgtEl>
                                          <p:spTgt spid="1141777"/>
                                        </p:tgtEl>
                                      </p:cBhvr>
                                    </p:animEffect>
                                  </p:childTnLst>
                                </p:cTn>
                              </p:par>
                              <p:par>
                                <p:cTn id="363" presetID="9" presetClass="emph" presetSubtype="0" grpId="2" nodeType="withEffect">
                                  <p:stCondLst>
                                    <p:cond delay="0"/>
                                  </p:stCondLst>
                                  <p:childTnLst>
                                    <p:set>
                                      <p:cBhvr>
                                        <p:cTn id="364" dur="indefinite"/>
                                        <p:tgtEl>
                                          <p:spTgt spid="43"/>
                                        </p:tgtEl>
                                        <p:attrNameLst>
                                          <p:attrName>style.opacity</p:attrName>
                                        </p:attrNameLst>
                                      </p:cBhvr>
                                      <p:to>
                                        <p:strVal val="1"/>
                                      </p:to>
                                    </p:set>
                                    <p:animEffect filter="image" prLst="opacity: 1">
                                      <p:cBhvr rctx="IE">
                                        <p:cTn id="365" dur="indefinite"/>
                                        <p:tgtEl>
                                          <p:spTgt spid="43"/>
                                        </p:tgtEl>
                                      </p:cBhvr>
                                    </p:animEffect>
                                  </p:childTnLst>
                                </p:cTn>
                              </p:par>
                              <p:par>
                                <p:cTn id="366" presetID="9" presetClass="emph" presetSubtype="0" grpId="2" nodeType="withEffect">
                                  <p:stCondLst>
                                    <p:cond delay="0"/>
                                  </p:stCondLst>
                                  <p:childTnLst>
                                    <p:set>
                                      <p:cBhvr>
                                        <p:cTn id="367" dur="indefinite"/>
                                        <p:tgtEl>
                                          <p:spTgt spid="33"/>
                                        </p:tgtEl>
                                        <p:attrNameLst>
                                          <p:attrName>style.opacity</p:attrName>
                                        </p:attrNameLst>
                                      </p:cBhvr>
                                      <p:to>
                                        <p:strVal val="1"/>
                                      </p:to>
                                    </p:set>
                                    <p:animEffect filter="image" prLst="opacity: 1">
                                      <p:cBhvr rctx="IE">
                                        <p:cTn id="368" dur="indefinite"/>
                                        <p:tgtEl>
                                          <p:spTgt spid="33"/>
                                        </p:tgtEl>
                                      </p:cBhvr>
                                    </p:animEffect>
                                  </p:childTnLst>
                                </p:cTn>
                              </p:par>
                              <p:par>
                                <p:cTn id="369" presetID="9" presetClass="emph" presetSubtype="0" grpId="2" nodeType="withEffect">
                                  <p:stCondLst>
                                    <p:cond delay="0"/>
                                  </p:stCondLst>
                                  <p:childTnLst>
                                    <p:set>
                                      <p:cBhvr>
                                        <p:cTn id="370" dur="indefinite"/>
                                        <p:tgtEl>
                                          <p:spTgt spid="1141778"/>
                                        </p:tgtEl>
                                        <p:attrNameLst>
                                          <p:attrName>style.opacity</p:attrName>
                                        </p:attrNameLst>
                                      </p:cBhvr>
                                      <p:to>
                                        <p:strVal val="1"/>
                                      </p:to>
                                    </p:set>
                                    <p:animEffect filter="image" prLst="opacity: 1">
                                      <p:cBhvr rctx="IE">
                                        <p:cTn id="371" dur="indefinite"/>
                                        <p:tgtEl>
                                          <p:spTgt spid="1141778"/>
                                        </p:tgtEl>
                                      </p:cBhvr>
                                    </p:animEffect>
                                  </p:childTnLst>
                                </p:cTn>
                              </p:par>
                              <p:par>
                                <p:cTn id="372" presetID="9" presetClass="emph" presetSubtype="0" grpId="2" nodeType="withEffect">
                                  <p:stCondLst>
                                    <p:cond delay="0"/>
                                  </p:stCondLst>
                                  <p:childTnLst>
                                    <p:set>
                                      <p:cBhvr>
                                        <p:cTn id="373" dur="indefinite"/>
                                        <p:tgtEl>
                                          <p:spTgt spid="1141784"/>
                                        </p:tgtEl>
                                        <p:attrNameLst>
                                          <p:attrName>style.opacity</p:attrName>
                                        </p:attrNameLst>
                                      </p:cBhvr>
                                      <p:to>
                                        <p:strVal val="1"/>
                                      </p:to>
                                    </p:set>
                                    <p:animEffect filter="image" prLst="opacity: 1">
                                      <p:cBhvr rctx="IE">
                                        <p:cTn id="374" dur="indefinite"/>
                                        <p:tgtEl>
                                          <p:spTgt spid="1141784"/>
                                        </p:tgtEl>
                                      </p:cBhvr>
                                    </p:animEffect>
                                  </p:childTnLst>
                                </p:cTn>
                              </p:par>
                              <p:par>
                                <p:cTn id="375" presetID="9" presetClass="emph" presetSubtype="0" grpId="2" nodeType="withEffect">
                                  <p:stCondLst>
                                    <p:cond delay="0"/>
                                  </p:stCondLst>
                                  <p:childTnLst>
                                    <p:set>
                                      <p:cBhvr>
                                        <p:cTn id="376" dur="indefinite"/>
                                        <p:tgtEl>
                                          <p:spTgt spid="1141785"/>
                                        </p:tgtEl>
                                        <p:attrNameLst>
                                          <p:attrName>style.opacity</p:attrName>
                                        </p:attrNameLst>
                                      </p:cBhvr>
                                      <p:to>
                                        <p:strVal val="1"/>
                                      </p:to>
                                    </p:set>
                                    <p:animEffect filter="image" prLst="opacity: 1">
                                      <p:cBhvr rctx="IE">
                                        <p:cTn id="377" dur="indefinite"/>
                                        <p:tgtEl>
                                          <p:spTgt spid="1141785"/>
                                        </p:tgtEl>
                                      </p:cBhvr>
                                    </p:animEffect>
                                  </p:childTnLst>
                                </p:cTn>
                              </p:par>
                              <p:par>
                                <p:cTn id="378" presetID="9" presetClass="emph" presetSubtype="0" grpId="2" nodeType="withEffect">
                                  <p:stCondLst>
                                    <p:cond delay="0"/>
                                  </p:stCondLst>
                                  <p:childTnLst>
                                    <p:set>
                                      <p:cBhvr>
                                        <p:cTn id="379" dur="indefinite"/>
                                        <p:tgtEl>
                                          <p:spTgt spid="44"/>
                                        </p:tgtEl>
                                        <p:attrNameLst>
                                          <p:attrName>style.opacity</p:attrName>
                                        </p:attrNameLst>
                                      </p:cBhvr>
                                      <p:to>
                                        <p:strVal val="1"/>
                                      </p:to>
                                    </p:set>
                                    <p:animEffect filter="image" prLst="opacity: 1">
                                      <p:cBhvr rctx="IE">
                                        <p:cTn id="380" dur="indefinite"/>
                                        <p:tgtEl>
                                          <p:spTgt spid="44"/>
                                        </p:tgtEl>
                                      </p:cBhvr>
                                    </p:animEffect>
                                  </p:childTnLst>
                                </p:cTn>
                              </p:par>
                              <p:par>
                                <p:cTn id="381" presetID="9" presetClass="emph" presetSubtype="0" grpId="2" nodeType="withEffect">
                                  <p:stCondLst>
                                    <p:cond delay="0"/>
                                  </p:stCondLst>
                                  <p:childTnLst>
                                    <p:set>
                                      <p:cBhvr>
                                        <p:cTn id="382" dur="indefinite"/>
                                        <p:tgtEl>
                                          <p:spTgt spid="34"/>
                                        </p:tgtEl>
                                        <p:attrNameLst>
                                          <p:attrName>style.opacity</p:attrName>
                                        </p:attrNameLst>
                                      </p:cBhvr>
                                      <p:to>
                                        <p:strVal val="1"/>
                                      </p:to>
                                    </p:set>
                                    <p:animEffect filter="image" prLst="opacity: 1">
                                      <p:cBhvr rctx="IE">
                                        <p:cTn id="383" dur="indefinite"/>
                                        <p:tgtEl>
                                          <p:spTgt spid="34"/>
                                        </p:tgtEl>
                                      </p:cBhvr>
                                    </p:animEffect>
                                  </p:childTnLst>
                                </p:cTn>
                              </p:par>
                              <p:par>
                                <p:cTn id="384" presetID="9" presetClass="emph" presetSubtype="0" grpId="2" nodeType="withEffect">
                                  <p:stCondLst>
                                    <p:cond delay="0"/>
                                  </p:stCondLst>
                                  <p:childTnLst>
                                    <p:set>
                                      <p:cBhvr>
                                        <p:cTn id="385" dur="indefinite"/>
                                        <p:tgtEl>
                                          <p:spTgt spid="1141783"/>
                                        </p:tgtEl>
                                        <p:attrNameLst>
                                          <p:attrName>style.opacity</p:attrName>
                                        </p:attrNameLst>
                                      </p:cBhvr>
                                      <p:to>
                                        <p:strVal val="1"/>
                                      </p:to>
                                    </p:set>
                                    <p:animEffect filter="image" prLst="opacity: 1">
                                      <p:cBhvr rctx="IE">
                                        <p:cTn id="386" dur="indefinite"/>
                                        <p:tgtEl>
                                          <p:spTgt spid="1141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4" grpId="0"/>
      <p:bldP spid="1141764" grpId="1"/>
      <p:bldP spid="1141764" grpId="2"/>
      <p:bldP spid="1141765" grpId="0"/>
      <p:bldP spid="1141765" grpId="1"/>
      <p:bldP spid="1141765" grpId="2"/>
      <p:bldP spid="1141766" grpId="0"/>
      <p:bldP spid="1141766" grpId="1"/>
      <p:bldP spid="1141766" grpId="2"/>
      <p:bldP spid="1141767" grpId="0"/>
      <p:bldP spid="1141767" grpId="1"/>
      <p:bldP spid="1141767" grpId="2"/>
      <p:bldP spid="1141768" grpId="0"/>
      <p:bldP spid="1141768" grpId="1"/>
      <p:bldP spid="1141768" grpId="2"/>
      <p:bldP spid="1141769" grpId="0"/>
      <p:bldP spid="1141769" grpId="1"/>
      <p:bldP spid="1141769" grpId="2"/>
      <p:bldP spid="1141770" grpId="0"/>
      <p:bldP spid="1141770" grpId="1"/>
      <p:bldP spid="1141770" grpId="2"/>
      <p:bldP spid="1141771" grpId="0"/>
      <p:bldP spid="1141771" grpId="1"/>
      <p:bldP spid="1141771" grpId="2"/>
      <p:bldP spid="1141772" grpId="0"/>
      <p:bldP spid="1141772" grpId="1"/>
      <p:bldP spid="1141772" grpId="2"/>
      <p:bldP spid="1141773" grpId="0"/>
      <p:bldP spid="1141773" grpId="1"/>
      <p:bldP spid="1141773" grpId="2"/>
      <p:bldP spid="1141774" grpId="0"/>
      <p:bldP spid="1141774" grpId="1"/>
      <p:bldP spid="1141774" grpId="2"/>
      <p:bldP spid="1141776" grpId="0"/>
      <p:bldP spid="1141776" grpId="1"/>
      <p:bldP spid="1141776" grpId="2"/>
      <p:bldP spid="1141777" grpId="0"/>
      <p:bldP spid="1141777" grpId="1"/>
      <p:bldP spid="1141777" grpId="2"/>
      <p:bldP spid="1141778" grpId="0"/>
      <p:bldP spid="1141778" grpId="1"/>
      <p:bldP spid="1141778" grpId="2"/>
      <p:bldP spid="1141779" grpId="0"/>
      <p:bldP spid="1141779" grpId="1"/>
      <p:bldP spid="1141779" grpId="2"/>
      <p:bldP spid="1141780" grpId="0"/>
      <p:bldP spid="1141780" grpId="1"/>
      <p:bldP spid="1141780" grpId="2"/>
      <p:bldP spid="1141783" grpId="0"/>
      <p:bldP spid="1141783" grpId="1"/>
      <p:bldP spid="1141783" grpId="2"/>
      <p:bldP spid="1141784" grpId="0"/>
      <p:bldP spid="1141784" grpId="1"/>
      <p:bldP spid="1141784" grpId="2"/>
      <p:bldP spid="1141785" grpId="0"/>
      <p:bldP spid="1141785" grpId="1"/>
      <p:bldP spid="1141785" grpId="2"/>
      <p:bldP spid="1141786" grpId="0"/>
      <p:bldP spid="1141787" grpId="0"/>
      <p:bldP spid="1141788" grpId="0"/>
      <p:bldP spid="1141789" grpId="0"/>
      <p:bldP spid="1141790" grpId="0"/>
      <p:bldP spid="31" grpId="0"/>
      <p:bldP spid="31" grpId="1"/>
      <p:bldP spid="31" grpId="2"/>
      <p:bldP spid="32" grpId="0"/>
      <p:bldP spid="32" grpId="1"/>
      <p:bldP spid="32" grpId="2"/>
      <p:bldP spid="33" grpId="0"/>
      <p:bldP spid="33" grpId="1"/>
      <p:bldP spid="33" grpId="2"/>
      <p:bldP spid="34" grpId="0"/>
      <p:bldP spid="34" grpId="1"/>
      <p:bldP spid="34" grpId="2"/>
      <p:bldP spid="35" grpId="0"/>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5" grpId="0"/>
      <p:bldP spid="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3"/>
          <p:cNvSpPr txBox="1">
            <a:spLocks noChangeArrowheads="1"/>
          </p:cNvSpPr>
          <p:nvPr/>
        </p:nvSpPr>
        <p:spPr bwMode="auto">
          <a:xfrm>
            <a:off x="7235970" y="1357196"/>
            <a:ext cx="5501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C00000"/>
                </a:solidFill>
                <a:latin typeface="Symbol" panose="05050102010706020507" pitchFamily="18" charset="2"/>
                <a:sym typeface="Wingdings" pitchFamily="2" charset="2"/>
              </a:rPr>
              <a:t>m</a:t>
            </a:r>
            <a:r>
              <a:rPr lang="en-US" sz="2400" dirty="0">
                <a:solidFill>
                  <a:srgbClr val="C00000"/>
                </a:solidFill>
                <a:sym typeface="Wingdings" pitchFamily="2" charset="2"/>
              </a:rPr>
              <a:t>L</a:t>
            </a:r>
            <a:endParaRPr lang="en-US" sz="2400" dirty="0">
              <a:solidFill>
                <a:srgbClr val="C00000"/>
              </a:solidFill>
            </a:endParaRPr>
          </a:p>
        </p:txBody>
      </p:sp>
      <p:sp>
        <p:nvSpPr>
          <p:cNvPr id="12" name="Text Box 13">
            <a:extLst>
              <a:ext uri="{FF2B5EF4-FFF2-40B4-BE49-F238E27FC236}">
                <a16:creationId xmlns:a16="http://schemas.microsoft.com/office/drawing/2014/main" id="{D7D4E11A-CE94-4ED0-B54F-9A3D947ACD9A}"/>
              </a:ext>
            </a:extLst>
          </p:cNvPr>
          <p:cNvSpPr txBox="1">
            <a:spLocks noChangeArrowheads="1"/>
          </p:cNvSpPr>
          <p:nvPr/>
        </p:nvSpPr>
        <p:spPr bwMode="auto">
          <a:xfrm>
            <a:off x="6598167" y="1357196"/>
            <a:ext cx="11879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F0"/>
                </a:solidFill>
                <a:sym typeface="Wingdings" pitchFamily="2" charset="2"/>
              </a:rPr>
              <a:t>L</a:t>
            </a:r>
            <a:r>
              <a:rPr lang="en-US" sz="2400" dirty="0">
                <a:sym typeface="Wingdings" pitchFamily="2" charset="2"/>
              </a:rPr>
              <a:t> ←</a:t>
            </a:r>
            <a:r>
              <a:rPr lang="en-US" sz="2400" dirty="0">
                <a:solidFill>
                  <a:srgbClr val="00B0F0"/>
                </a:solidFill>
                <a:sym typeface="Wingdings" pitchFamily="2" charset="2"/>
              </a:rPr>
              <a:t> </a:t>
            </a:r>
            <a:r>
              <a:rPr lang="en-US" sz="2400" dirty="0">
                <a:solidFill>
                  <a:srgbClr val="C00000"/>
                </a:solidFill>
                <a:latin typeface="Symbol" panose="05050102010706020507" pitchFamily="18" charset="2"/>
                <a:sym typeface="Wingdings" pitchFamily="2" charset="2"/>
              </a:rPr>
              <a:t>m</a:t>
            </a:r>
            <a:r>
              <a:rPr lang="en-US" sz="2400" dirty="0">
                <a:solidFill>
                  <a:srgbClr val="C00000"/>
                </a:solidFill>
                <a:sym typeface="Wingdings" pitchFamily="2" charset="2"/>
              </a:rPr>
              <a:t>L</a:t>
            </a:r>
            <a:endParaRPr lang="en-US" sz="2400" dirty="0">
              <a:solidFill>
                <a:srgbClr val="C00000"/>
              </a:solidFill>
            </a:endParaRPr>
          </a:p>
        </p:txBody>
      </p:sp>
      <p:sp>
        <p:nvSpPr>
          <p:cNvPr id="417795" name="Text Box 3"/>
          <p:cNvSpPr txBox="1">
            <a:spLocks noChangeArrowheads="1"/>
          </p:cNvSpPr>
          <p:nvPr/>
        </p:nvSpPr>
        <p:spPr bwMode="auto">
          <a:xfrm>
            <a:off x="152400" y="685800"/>
            <a:ext cx="77550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a:t>How many microliters are in 781505 gallons?</a:t>
            </a:r>
          </a:p>
        </p:txBody>
      </p:sp>
      <p:sp>
        <p:nvSpPr>
          <p:cNvPr id="13" name="Rectangle 3"/>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Conversions</a:t>
            </a:r>
          </a:p>
        </p:txBody>
      </p:sp>
      <p:sp>
        <p:nvSpPr>
          <p:cNvPr id="14" name="TextBox 13"/>
          <p:cNvSpPr txBox="1"/>
          <p:nvPr/>
        </p:nvSpPr>
        <p:spPr>
          <a:xfrm>
            <a:off x="1556483" y="3195935"/>
            <a:ext cx="2327881" cy="461665"/>
          </a:xfrm>
          <a:prstGeom prst="rect">
            <a:avLst/>
          </a:prstGeom>
          <a:noFill/>
        </p:spPr>
        <p:txBody>
          <a:bodyPr wrap="none" rtlCol="0">
            <a:spAutoFit/>
          </a:bodyPr>
          <a:lstStyle/>
          <a:p>
            <a:r>
              <a:rPr lang="en-US" sz="2400" dirty="0"/>
              <a:t>1) in the question</a:t>
            </a:r>
          </a:p>
        </p:txBody>
      </p:sp>
      <p:sp>
        <p:nvSpPr>
          <p:cNvPr id="15" name="TextBox 14"/>
          <p:cNvSpPr txBox="1"/>
          <p:nvPr/>
        </p:nvSpPr>
        <p:spPr>
          <a:xfrm>
            <a:off x="4114800" y="3195935"/>
            <a:ext cx="3515706" cy="461665"/>
          </a:xfrm>
          <a:prstGeom prst="rect">
            <a:avLst/>
          </a:prstGeom>
          <a:noFill/>
        </p:spPr>
        <p:txBody>
          <a:bodyPr wrap="none" rtlCol="0">
            <a:spAutoFit/>
          </a:bodyPr>
          <a:lstStyle/>
          <a:p>
            <a:r>
              <a:rPr lang="en-US" sz="2400" dirty="0"/>
              <a:t>2) on the conversion sheet!</a:t>
            </a:r>
          </a:p>
        </p:txBody>
      </p:sp>
      <p:sp>
        <p:nvSpPr>
          <p:cNvPr id="19" name="TextBox 18"/>
          <p:cNvSpPr txBox="1"/>
          <p:nvPr/>
        </p:nvSpPr>
        <p:spPr>
          <a:xfrm>
            <a:off x="685800" y="2355075"/>
            <a:ext cx="8158003" cy="461665"/>
          </a:xfrm>
          <a:prstGeom prst="rect">
            <a:avLst/>
          </a:prstGeom>
          <a:noFill/>
        </p:spPr>
        <p:txBody>
          <a:bodyPr wrap="none" rtlCol="0">
            <a:spAutoFit/>
          </a:bodyPr>
          <a:lstStyle/>
          <a:p>
            <a:r>
              <a:rPr lang="en-US" sz="2400" dirty="0"/>
              <a:t>Look for other things that can help with microliter and gallons…</a:t>
            </a:r>
          </a:p>
        </p:txBody>
      </p:sp>
      <p:sp>
        <p:nvSpPr>
          <p:cNvPr id="9" name="TextBox 8"/>
          <p:cNvSpPr txBox="1"/>
          <p:nvPr/>
        </p:nvSpPr>
        <p:spPr>
          <a:xfrm>
            <a:off x="685800" y="1357196"/>
            <a:ext cx="4144083" cy="461665"/>
          </a:xfrm>
          <a:prstGeom prst="rect">
            <a:avLst/>
          </a:prstGeom>
          <a:noFill/>
        </p:spPr>
        <p:txBody>
          <a:bodyPr wrap="none" rtlCol="0">
            <a:spAutoFit/>
          </a:bodyPr>
          <a:lstStyle/>
          <a:p>
            <a:r>
              <a:rPr lang="en-US" sz="2400" dirty="0"/>
              <a:t>brainstorm a general game plan:</a:t>
            </a:r>
          </a:p>
        </p:txBody>
      </p:sp>
      <p:sp>
        <p:nvSpPr>
          <p:cNvPr id="11" name="Text Box 13"/>
          <p:cNvSpPr txBox="1">
            <a:spLocks noChangeArrowheads="1"/>
          </p:cNvSpPr>
          <p:nvPr/>
        </p:nvSpPr>
        <p:spPr bwMode="auto">
          <a:xfrm>
            <a:off x="4829883" y="1357196"/>
            <a:ext cx="11576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gal</a:t>
            </a:r>
            <a:r>
              <a:rPr lang="en-US" sz="2400" dirty="0">
                <a:sym typeface="Wingdings" pitchFamily="2" charset="2"/>
              </a:rPr>
              <a:t> </a:t>
            </a:r>
            <a:r>
              <a:rPr lang="en-US" sz="2400" dirty="0"/>
              <a:t>→</a:t>
            </a:r>
            <a:r>
              <a:rPr lang="en-US" sz="2400" dirty="0">
                <a:sym typeface="Wingdings" pitchFamily="2" charset="2"/>
              </a:rPr>
              <a:t> ?</a:t>
            </a:r>
            <a:endParaRPr lang="en-US" sz="2400" dirty="0"/>
          </a:p>
        </p:txBody>
      </p:sp>
    </p:spTree>
    <p:extLst>
      <p:ext uri="{BB962C8B-B14F-4D97-AF65-F5344CB8AC3E}">
        <p14:creationId xmlns:p14="http://schemas.microsoft.com/office/powerpoint/2010/main" val="6811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14"/>
                                        </p:tgtEl>
                                        <p:attrNameLst>
                                          <p:attrName>style.opacity</p:attrName>
                                        </p:attrNameLst>
                                      </p:cBhvr>
                                      <p:to>
                                        <p:strVal val="0.25"/>
                                      </p:to>
                                    </p:set>
                                    <p:animEffect filter="image" prLst="opacity: 0.25">
                                      <p:cBhvr rctx="IE">
                                        <p:cTn id="33" dur="indefinite"/>
                                        <p:tgtEl>
                                          <p:spTgt spid="14"/>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4" grpId="0"/>
      <p:bldP spid="14" grpId="1"/>
      <p:bldP spid="15" grpId="0"/>
      <p:bldP spid="19" grpId="0"/>
      <p:bldP spid="9"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4502"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4724400"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5857554"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5857554"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4724400"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5857554"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4724400"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5857554"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5857554"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5857554"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4724400"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5857554"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4724400"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5857554"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5520811"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4724400"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5857554"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5857554"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5857554"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4724400"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4724400"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5857554"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5857554"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4724400"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5857554"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4724400"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5857554"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4724400"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5857554"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5857554"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5857554"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47244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5386254"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8991600"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 name="TextBox 36"/>
          <p:cNvSpPr txBox="1"/>
          <p:nvPr/>
        </p:nvSpPr>
        <p:spPr>
          <a:xfrm>
            <a:off x="8991600"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10064413"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42" name="TextBox 41"/>
          <p:cNvSpPr txBox="1"/>
          <p:nvPr/>
        </p:nvSpPr>
        <p:spPr>
          <a:xfrm>
            <a:off x="8991600"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10064413"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10064413"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8991600"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10064413"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10064413"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10064413"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8" name="TextBox 37"/>
          <p:cNvSpPr txBox="1"/>
          <p:nvPr/>
        </p:nvSpPr>
        <p:spPr>
          <a:xfrm>
            <a:off x="9776603"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8991600"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10064413"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8991600"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10064413"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8991600"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9878394"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8991600"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10064413"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9620406"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nvGraphicFramePr>
        <p:xfrm>
          <a:off x="10064413"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10064413"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8991600"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nvGraphicFramePr>
        <p:xfrm>
          <a:off x="10064413"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10064413"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8991600"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10064413"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10064413"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89916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10064413"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10064413"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8991600"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10064413"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10064413"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8991600"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10064413"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10064413" y="4357530"/>
                        <a:ext cx="622300" cy="342900"/>
                      </a:xfrm>
                      <a:prstGeom prst="rect">
                        <a:avLst/>
                      </a:prstGeom>
                    </p:spPr>
                  </p:pic>
                </p:oleObj>
              </mc:Fallback>
            </mc:AlternateContent>
          </a:graphicData>
        </a:graphic>
      </p:graphicFrame>
      <p:sp>
        <p:nvSpPr>
          <p:cNvPr id="84" name="TextBox 83"/>
          <p:cNvSpPr txBox="1"/>
          <p:nvPr/>
        </p:nvSpPr>
        <p:spPr>
          <a:xfrm>
            <a:off x="1446946"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24067"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786883"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24067"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24067"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786883" y="1754566"/>
            <a:ext cx="1162498"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a:t>
            </a:r>
          </a:p>
        </p:txBody>
      </p:sp>
      <p:sp>
        <p:nvSpPr>
          <p:cNvPr id="91" name="TextBox 90"/>
          <p:cNvSpPr txBox="1"/>
          <p:nvPr/>
        </p:nvSpPr>
        <p:spPr>
          <a:xfrm>
            <a:off x="724067"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786883"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24067"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786883"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786883"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24067"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97" name="TextBox 96"/>
          <p:cNvSpPr txBox="1"/>
          <p:nvPr/>
        </p:nvSpPr>
        <p:spPr>
          <a:xfrm>
            <a:off x="1786883"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02" name="TextBox 101"/>
          <p:cNvSpPr txBox="1"/>
          <p:nvPr/>
        </p:nvSpPr>
        <p:spPr>
          <a:xfrm>
            <a:off x="724067"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786883"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1226629"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24067"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786883"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1418092"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24067"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786883"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786883"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24067"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786883"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1144779"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24067"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786883"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24067"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786883"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24067"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786883"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24067"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786883"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786883"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sp>
        <p:nvSpPr>
          <p:cNvPr id="99" name="TextBox 98">
            <a:extLst>
              <a:ext uri="{FF2B5EF4-FFF2-40B4-BE49-F238E27FC236}">
                <a16:creationId xmlns:a16="http://schemas.microsoft.com/office/drawing/2014/main" id="{BE770E19-1814-4900-BD8A-ED5919ED591D}"/>
              </a:ext>
            </a:extLst>
          </p:cNvPr>
          <p:cNvSpPr txBox="1"/>
          <p:nvPr/>
        </p:nvSpPr>
        <p:spPr>
          <a:xfrm>
            <a:off x="5364502" y="76200"/>
            <a:ext cx="959045"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VOLUMES</a:t>
            </a:r>
          </a:p>
        </p:txBody>
      </p:sp>
      <p:sp>
        <p:nvSpPr>
          <p:cNvPr id="109" name="TextBox 108">
            <a:extLst>
              <a:ext uri="{FF2B5EF4-FFF2-40B4-BE49-F238E27FC236}">
                <a16:creationId xmlns:a16="http://schemas.microsoft.com/office/drawing/2014/main" id="{730846CC-039E-4192-9E56-84B09A81AFA2}"/>
              </a:ext>
            </a:extLst>
          </p:cNvPr>
          <p:cNvSpPr txBox="1"/>
          <p:nvPr/>
        </p:nvSpPr>
        <p:spPr>
          <a:xfrm>
            <a:off x="4724400" y="1474549"/>
            <a:ext cx="702436"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gallon</a:t>
            </a:r>
          </a:p>
        </p:txBody>
      </p:sp>
      <p:sp>
        <p:nvSpPr>
          <p:cNvPr id="110" name="TextBox 109">
            <a:extLst>
              <a:ext uri="{FF2B5EF4-FFF2-40B4-BE49-F238E27FC236}">
                <a16:creationId xmlns:a16="http://schemas.microsoft.com/office/drawing/2014/main" id="{9D927A70-0F8C-43AE-998A-E68D94FE65D9}"/>
              </a:ext>
            </a:extLst>
          </p:cNvPr>
          <p:cNvSpPr txBox="1"/>
          <p:nvPr/>
        </p:nvSpPr>
        <p:spPr>
          <a:xfrm>
            <a:off x="5857554" y="2175732"/>
            <a:ext cx="971741"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3.785 liter</a:t>
            </a:r>
          </a:p>
        </p:txBody>
      </p:sp>
    </p:spTree>
    <p:extLst>
      <p:ext uri="{BB962C8B-B14F-4D97-AF65-F5344CB8AC3E}">
        <p14:creationId xmlns:p14="http://schemas.microsoft.com/office/powerpoint/2010/main" val="230679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9" grpId="0" animBg="1"/>
      <p:bldP spid="1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p:cNvSpPr txBox="1">
            <a:spLocks noChangeArrowheads="1"/>
          </p:cNvSpPr>
          <p:nvPr/>
        </p:nvSpPr>
        <p:spPr bwMode="auto">
          <a:xfrm>
            <a:off x="4829883" y="1357196"/>
            <a:ext cx="11576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gal</a:t>
            </a:r>
            <a:r>
              <a:rPr lang="en-US" sz="2400" dirty="0">
                <a:sym typeface="Wingdings" pitchFamily="2" charset="2"/>
              </a:rPr>
              <a:t> </a:t>
            </a:r>
            <a:r>
              <a:rPr lang="en-US" sz="2400" dirty="0"/>
              <a:t>→</a:t>
            </a:r>
            <a:r>
              <a:rPr lang="en-US" sz="2400" dirty="0">
                <a:sym typeface="Wingdings" pitchFamily="2" charset="2"/>
              </a:rPr>
              <a:t> ?</a:t>
            </a:r>
            <a:endParaRPr lang="en-US" sz="2400" dirty="0"/>
          </a:p>
        </p:txBody>
      </p:sp>
      <p:sp>
        <p:nvSpPr>
          <p:cNvPr id="12" name="Text Box 13"/>
          <p:cNvSpPr txBox="1">
            <a:spLocks noChangeArrowheads="1"/>
          </p:cNvSpPr>
          <p:nvPr/>
        </p:nvSpPr>
        <p:spPr bwMode="auto">
          <a:xfrm>
            <a:off x="4829883" y="1357196"/>
            <a:ext cx="12089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gal</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F0"/>
                </a:solidFill>
                <a:sym typeface="Wingdings" pitchFamily="2" charset="2"/>
              </a:rPr>
              <a:t>L</a:t>
            </a:r>
            <a:endParaRPr lang="en-US" sz="2400" dirty="0">
              <a:solidFill>
                <a:srgbClr val="00B0F0"/>
              </a:solidFill>
            </a:endParaRPr>
          </a:p>
        </p:txBody>
      </p:sp>
      <p:sp>
        <p:nvSpPr>
          <p:cNvPr id="16" name="Text Box 13"/>
          <p:cNvSpPr txBox="1">
            <a:spLocks noChangeArrowheads="1"/>
          </p:cNvSpPr>
          <p:nvPr/>
        </p:nvSpPr>
        <p:spPr bwMode="auto">
          <a:xfrm>
            <a:off x="4829835" y="1357196"/>
            <a:ext cx="2085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rPr>
              <a:t>gal</a:t>
            </a:r>
            <a:r>
              <a:rPr lang="en-US" sz="2400" dirty="0"/>
              <a:t> →</a:t>
            </a:r>
            <a:r>
              <a:rPr lang="en-US" sz="2400" dirty="0">
                <a:sym typeface="Wingdings" pitchFamily="2" charset="2"/>
              </a:rPr>
              <a:t> </a:t>
            </a:r>
            <a:r>
              <a:rPr lang="en-US" sz="2400" dirty="0">
                <a:solidFill>
                  <a:srgbClr val="00B0F0"/>
                </a:solidFill>
                <a:sym typeface="Wingdings" pitchFamily="2" charset="2"/>
              </a:rPr>
              <a:t>L</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latin typeface="Symbol" panose="05050102010706020507" pitchFamily="18" charset="2"/>
                <a:sym typeface="Wingdings" pitchFamily="2" charset="2"/>
              </a:rPr>
              <a:t>m</a:t>
            </a:r>
            <a:r>
              <a:rPr lang="en-US" sz="2400" dirty="0">
                <a:solidFill>
                  <a:srgbClr val="C00000"/>
                </a:solidFill>
                <a:sym typeface="Wingdings" pitchFamily="2" charset="2"/>
              </a:rPr>
              <a:t>L</a:t>
            </a:r>
            <a:endParaRPr lang="en-US" sz="2400" dirty="0">
              <a:solidFill>
                <a:srgbClr val="C00000"/>
              </a:solidFill>
            </a:endParaRPr>
          </a:p>
        </p:txBody>
      </p:sp>
      <p:sp>
        <p:nvSpPr>
          <p:cNvPr id="417795" name="Text Box 3"/>
          <p:cNvSpPr txBox="1">
            <a:spLocks noChangeArrowheads="1"/>
          </p:cNvSpPr>
          <p:nvPr/>
        </p:nvSpPr>
        <p:spPr bwMode="auto">
          <a:xfrm>
            <a:off x="152400" y="685800"/>
            <a:ext cx="77550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a:t>How many microliters are in 781505 gallons?</a:t>
            </a:r>
          </a:p>
        </p:txBody>
      </p:sp>
      <p:sp>
        <p:nvSpPr>
          <p:cNvPr id="13" name="Rectangle 3"/>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Conversions</a:t>
            </a:r>
          </a:p>
        </p:txBody>
      </p:sp>
      <p:sp>
        <p:nvSpPr>
          <p:cNvPr id="14" name="TextBox 13"/>
          <p:cNvSpPr txBox="1"/>
          <p:nvPr/>
        </p:nvSpPr>
        <p:spPr>
          <a:xfrm>
            <a:off x="1556483" y="3195935"/>
            <a:ext cx="2327881" cy="461665"/>
          </a:xfrm>
          <a:prstGeom prst="rect">
            <a:avLst/>
          </a:prstGeom>
          <a:noFill/>
        </p:spPr>
        <p:txBody>
          <a:bodyPr wrap="none" rtlCol="0">
            <a:spAutoFit/>
          </a:bodyPr>
          <a:lstStyle/>
          <a:p>
            <a:r>
              <a:rPr lang="en-US" sz="2400" dirty="0">
                <a:solidFill>
                  <a:schemeClr val="bg1">
                    <a:lumMod val="75000"/>
                  </a:schemeClr>
                </a:solidFill>
              </a:rPr>
              <a:t>1) in the question</a:t>
            </a:r>
          </a:p>
        </p:txBody>
      </p:sp>
      <p:sp>
        <p:nvSpPr>
          <p:cNvPr id="15" name="TextBox 14"/>
          <p:cNvSpPr txBox="1"/>
          <p:nvPr/>
        </p:nvSpPr>
        <p:spPr>
          <a:xfrm>
            <a:off x="4114800" y="3195935"/>
            <a:ext cx="3515706" cy="461665"/>
          </a:xfrm>
          <a:prstGeom prst="rect">
            <a:avLst/>
          </a:prstGeom>
          <a:noFill/>
        </p:spPr>
        <p:txBody>
          <a:bodyPr wrap="none" rtlCol="0">
            <a:spAutoFit/>
          </a:bodyPr>
          <a:lstStyle/>
          <a:p>
            <a:r>
              <a:rPr lang="en-US" sz="2400" dirty="0"/>
              <a:t>2) on the conversion sheet!</a:t>
            </a:r>
          </a:p>
        </p:txBody>
      </p:sp>
      <p:sp>
        <p:nvSpPr>
          <p:cNvPr id="19" name="TextBox 18"/>
          <p:cNvSpPr txBox="1"/>
          <p:nvPr/>
        </p:nvSpPr>
        <p:spPr>
          <a:xfrm>
            <a:off x="685800" y="2355075"/>
            <a:ext cx="8158003" cy="461665"/>
          </a:xfrm>
          <a:prstGeom prst="rect">
            <a:avLst/>
          </a:prstGeom>
          <a:noFill/>
        </p:spPr>
        <p:txBody>
          <a:bodyPr wrap="none" rtlCol="0">
            <a:spAutoFit/>
          </a:bodyPr>
          <a:lstStyle/>
          <a:p>
            <a:r>
              <a:rPr lang="en-US" sz="2400" dirty="0"/>
              <a:t>Look for other things that can help with microliter and gallons…</a:t>
            </a:r>
          </a:p>
        </p:txBody>
      </p:sp>
      <p:sp>
        <p:nvSpPr>
          <p:cNvPr id="9" name="TextBox 8"/>
          <p:cNvSpPr txBox="1"/>
          <p:nvPr/>
        </p:nvSpPr>
        <p:spPr>
          <a:xfrm>
            <a:off x="685800" y="1357196"/>
            <a:ext cx="4144083" cy="461665"/>
          </a:xfrm>
          <a:prstGeom prst="rect">
            <a:avLst/>
          </a:prstGeom>
          <a:noFill/>
        </p:spPr>
        <p:txBody>
          <a:bodyPr wrap="none" rtlCol="0">
            <a:spAutoFit/>
          </a:bodyPr>
          <a:lstStyle/>
          <a:p>
            <a:r>
              <a:rPr lang="en-US" sz="2400" dirty="0"/>
              <a:t>brainstorm a general game plan:</a:t>
            </a:r>
          </a:p>
        </p:txBody>
      </p:sp>
      <p:sp>
        <p:nvSpPr>
          <p:cNvPr id="10" name="Text Box 13"/>
          <p:cNvSpPr txBox="1">
            <a:spLocks noChangeArrowheads="1"/>
          </p:cNvSpPr>
          <p:nvPr/>
        </p:nvSpPr>
        <p:spPr bwMode="auto">
          <a:xfrm>
            <a:off x="6477000" y="1357196"/>
            <a:ext cx="11879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F0"/>
                </a:solidFill>
                <a:sym typeface="Wingdings" pitchFamily="2" charset="2"/>
              </a:rPr>
              <a:t>L</a:t>
            </a:r>
            <a:r>
              <a:rPr lang="en-US" sz="2400" dirty="0">
                <a:sym typeface="Wingdings" pitchFamily="2" charset="2"/>
              </a:rPr>
              <a:t> ← </a:t>
            </a:r>
            <a:r>
              <a:rPr lang="en-US" sz="2400" dirty="0">
                <a:solidFill>
                  <a:srgbClr val="C00000"/>
                </a:solidFill>
                <a:latin typeface="Symbol" panose="05050102010706020507" pitchFamily="18" charset="2"/>
                <a:sym typeface="Wingdings" pitchFamily="2" charset="2"/>
              </a:rPr>
              <a:t>m</a:t>
            </a:r>
            <a:r>
              <a:rPr lang="en-US" sz="2400" dirty="0">
                <a:solidFill>
                  <a:srgbClr val="C00000"/>
                </a:solidFill>
                <a:sym typeface="Wingdings" pitchFamily="2" charset="2"/>
              </a:rPr>
              <a:t>L</a:t>
            </a:r>
            <a:endParaRPr lang="en-US" sz="2400" dirty="0">
              <a:solidFill>
                <a:srgbClr val="C00000"/>
              </a:solidFill>
            </a:endParaRPr>
          </a:p>
        </p:txBody>
      </p:sp>
      <p:graphicFrame>
        <p:nvGraphicFramePr>
          <p:cNvPr id="17" name="Object 4"/>
          <p:cNvGraphicFramePr>
            <a:graphicFrameLocks noChangeAspect="1"/>
          </p:cNvGraphicFramePr>
          <p:nvPr>
            <p:extLst>
              <p:ext uri="{D42A27DB-BD31-4B8C-83A1-F6EECF244321}">
                <p14:modId xmlns:p14="http://schemas.microsoft.com/office/powerpoint/2010/main" val="3853890246"/>
              </p:ext>
            </p:extLst>
          </p:nvPr>
        </p:nvGraphicFramePr>
        <p:xfrm>
          <a:off x="2374900" y="3938588"/>
          <a:ext cx="3086100" cy="856980"/>
        </p:xfrm>
        <a:graphic>
          <a:graphicData uri="http://schemas.openxmlformats.org/presentationml/2006/ole">
            <mc:AlternateContent xmlns:mc="http://schemas.openxmlformats.org/markup-compatibility/2006">
              <mc:Choice xmlns:v="urn:schemas-microsoft-com:vml" Requires="v">
                <p:oleObj name="Equation" r:id="rId3" imgW="1371600" imgH="380880" progId="Equation.DSMT4">
                  <p:embed/>
                </p:oleObj>
              </mc:Choice>
              <mc:Fallback>
                <p:oleObj name="Equation" r:id="rId3" imgW="1371600" imgH="380880" progId="Equation.DSMT4">
                  <p:embed/>
                  <p:pic>
                    <p:nvPicPr>
                      <p:cNvPr id="17" name="Object 4"/>
                      <p:cNvPicPr>
                        <a:picLocks noChangeAspect="1" noChangeArrowheads="1"/>
                      </p:cNvPicPr>
                      <p:nvPr/>
                    </p:nvPicPr>
                    <p:blipFill>
                      <a:blip r:embed="rId4"/>
                      <a:srcRect/>
                      <a:stretch>
                        <a:fillRect/>
                      </a:stretch>
                    </p:blipFill>
                    <p:spPr bwMode="auto">
                      <a:xfrm>
                        <a:off x="2374900" y="3938588"/>
                        <a:ext cx="3086100" cy="856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Box 17"/>
          <p:cNvSpPr txBox="1"/>
          <p:nvPr/>
        </p:nvSpPr>
        <p:spPr>
          <a:xfrm>
            <a:off x="7860942" y="3195934"/>
            <a:ext cx="2106667" cy="461665"/>
          </a:xfrm>
          <a:prstGeom prst="rect">
            <a:avLst/>
          </a:prstGeom>
          <a:noFill/>
        </p:spPr>
        <p:txBody>
          <a:bodyPr wrap="none" rtlCol="0">
            <a:spAutoFit/>
          </a:bodyPr>
          <a:lstStyle/>
          <a:p>
            <a:r>
              <a:rPr lang="en-US" sz="2400" dirty="0"/>
              <a:t>3) in your brain</a:t>
            </a:r>
          </a:p>
        </p:txBody>
      </p:sp>
    </p:spTree>
    <p:extLst>
      <p:ext uri="{BB962C8B-B14F-4D97-AF65-F5344CB8AC3E}">
        <p14:creationId xmlns:p14="http://schemas.microsoft.com/office/powerpoint/2010/main" val="312884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0" nodeType="clickEffect">
                                  <p:stCondLst>
                                    <p:cond delay="0"/>
                                  </p:stCondLst>
                                  <p:childTnLst>
                                    <p:set>
                                      <p:cBhvr>
                                        <p:cTn id="24" dur="indefinite"/>
                                        <p:tgtEl>
                                          <p:spTgt spid="15"/>
                                        </p:tgtEl>
                                        <p:attrNameLst>
                                          <p:attrName>style.opacity</p:attrName>
                                        </p:attrNameLst>
                                      </p:cBhvr>
                                      <p:to>
                                        <p:strVal val="0.25"/>
                                      </p:to>
                                    </p:set>
                                    <p:animEffect filter="image" prLst="opacity: 0.25">
                                      <p:cBhvr rctx="IE">
                                        <p:cTn id="25" dur="indefinite"/>
                                        <p:tgtEl>
                                          <p:spTgt spid="15"/>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6" grpId="0"/>
      <p:bldP spid="15" grpId="0"/>
      <p:bldP spid="10"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a:extLst>
              <a:ext uri="{FF2B5EF4-FFF2-40B4-BE49-F238E27FC236}">
                <a16:creationId xmlns:a16="http://schemas.microsoft.com/office/drawing/2014/main" id="{236FDA50-66B8-447E-A792-39C38C2034D9}"/>
              </a:ext>
            </a:extLst>
          </p:cNvPr>
          <p:cNvGraphicFramePr>
            <a:graphicFrameLocks noChangeAspect="1"/>
          </p:cNvGraphicFramePr>
          <p:nvPr>
            <p:extLst>
              <p:ext uri="{D42A27DB-BD31-4B8C-83A1-F6EECF244321}">
                <p14:modId xmlns:p14="http://schemas.microsoft.com/office/powerpoint/2010/main" val="3078796631"/>
              </p:ext>
            </p:extLst>
          </p:nvPr>
        </p:nvGraphicFramePr>
        <p:xfrm>
          <a:off x="1828800" y="3078163"/>
          <a:ext cx="3428730" cy="942840"/>
        </p:xfrm>
        <a:graphic>
          <a:graphicData uri="http://schemas.openxmlformats.org/presentationml/2006/ole">
            <mc:AlternateContent xmlns:mc="http://schemas.openxmlformats.org/markup-compatibility/2006">
              <mc:Choice xmlns:v="urn:schemas-microsoft-com:vml" Requires="v">
                <p:oleObj name="Equation" r:id="rId3" imgW="1523880" imgH="419040" progId="Equation.DSMT4">
                  <p:embed/>
                </p:oleObj>
              </mc:Choice>
              <mc:Fallback>
                <p:oleObj name="Equation" r:id="rId3" imgW="1523880" imgH="419040" progId="Equation.DSMT4">
                  <p:embed/>
                  <p:pic>
                    <p:nvPicPr>
                      <p:cNvPr id="12" name="Object 11">
                        <a:extLst>
                          <a:ext uri="{FF2B5EF4-FFF2-40B4-BE49-F238E27FC236}">
                            <a16:creationId xmlns:a16="http://schemas.microsoft.com/office/drawing/2014/main" id="{236FDA50-66B8-447E-A792-39C38C2034D9}"/>
                          </a:ext>
                        </a:extLst>
                      </p:cNvPr>
                      <p:cNvPicPr/>
                      <p:nvPr/>
                    </p:nvPicPr>
                    <p:blipFill>
                      <a:blip r:embed="rId4"/>
                      <a:stretch>
                        <a:fillRect/>
                      </a:stretch>
                    </p:blipFill>
                    <p:spPr>
                      <a:xfrm>
                        <a:off x="1828800" y="3078163"/>
                        <a:ext cx="3428730" cy="942840"/>
                      </a:xfrm>
                      <a:prstGeom prst="rect">
                        <a:avLst/>
                      </a:prstGeom>
                    </p:spPr>
                  </p:pic>
                </p:oleObj>
              </mc:Fallback>
            </mc:AlternateContent>
          </a:graphicData>
        </a:graphic>
      </p:graphicFrame>
      <p:sp>
        <p:nvSpPr>
          <p:cNvPr id="49" name="Text Box 4"/>
          <p:cNvSpPr txBox="1">
            <a:spLocks noChangeArrowheads="1"/>
          </p:cNvSpPr>
          <p:nvPr/>
        </p:nvSpPr>
        <p:spPr bwMode="auto">
          <a:xfrm>
            <a:off x="307412" y="898548"/>
            <a:ext cx="33073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micro</a:t>
            </a:r>
            <a:r>
              <a:rPr lang="en-US" sz="3200" dirty="0">
                <a:solidFill>
                  <a:srgbClr val="00B0F0"/>
                </a:solidFill>
              </a:rPr>
              <a:t>liters</a:t>
            </a:r>
            <a:r>
              <a:rPr lang="en-US" sz="3200" dirty="0"/>
              <a:t> to liters</a:t>
            </a:r>
          </a:p>
        </p:txBody>
      </p:sp>
      <p:sp>
        <p:nvSpPr>
          <p:cNvPr id="39" name="Text Box 4"/>
          <p:cNvSpPr txBox="1">
            <a:spLocks noChangeArrowheads="1"/>
          </p:cNvSpPr>
          <p:nvPr/>
        </p:nvSpPr>
        <p:spPr bwMode="auto">
          <a:xfrm>
            <a:off x="307412" y="898548"/>
            <a:ext cx="33073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microliters to liters</a:t>
            </a: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grpSp>
        <p:nvGrpSpPr>
          <p:cNvPr id="4" name="Group 3">
            <a:extLst>
              <a:ext uri="{FF2B5EF4-FFF2-40B4-BE49-F238E27FC236}">
                <a16:creationId xmlns:a16="http://schemas.microsoft.com/office/drawing/2014/main" id="{6A8BADF8-3935-45F0-9065-E0B017486732}"/>
              </a:ext>
            </a:extLst>
          </p:cNvPr>
          <p:cNvGrpSpPr/>
          <p:nvPr/>
        </p:nvGrpSpPr>
        <p:grpSpPr>
          <a:xfrm>
            <a:off x="7275745" y="722376"/>
            <a:ext cx="4252176" cy="5886510"/>
            <a:chOff x="7275745" y="722376"/>
            <a:chExt cx="4252176" cy="5886510"/>
          </a:xfrm>
        </p:grpSpPr>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3" name="TextBox 52"/>
          <p:cNvSpPr txBox="1"/>
          <p:nvPr/>
        </p:nvSpPr>
        <p:spPr>
          <a:xfrm>
            <a:off x="9561745" y="5111496"/>
            <a:ext cx="284052" cy="400110"/>
          </a:xfrm>
          <a:prstGeom prst="rect">
            <a:avLst/>
          </a:prstGeom>
          <a:noFill/>
        </p:spPr>
        <p:txBody>
          <a:bodyPr wrap="square" rtlCol="0">
            <a:spAutoFit/>
          </a:bodyPr>
          <a:lstStyle/>
          <a:p>
            <a:r>
              <a:rPr lang="en-US" sz="2000" dirty="0">
                <a:solidFill>
                  <a:srgbClr val="00B0F0"/>
                </a:solidFill>
                <a:latin typeface="+mj-lt"/>
              </a:rPr>
              <a:t>L</a:t>
            </a:r>
          </a:p>
        </p:txBody>
      </p:sp>
      <p:sp>
        <p:nvSpPr>
          <p:cNvPr id="54" name="TextBox 53"/>
          <p:cNvSpPr txBox="1"/>
          <p:nvPr/>
        </p:nvSpPr>
        <p:spPr>
          <a:xfrm>
            <a:off x="11314722" y="5111496"/>
            <a:ext cx="284052" cy="400110"/>
          </a:xfrm>
          <a:prstGeom prst="rect">
            <a:avLst/>
          </a:prstGeom>
          <a:noFill/>
        </p:spPr>
        <p:txBody>
          <a:bodyPr wrap="square" rtlCol="0">
            <a:spAutoFit/>
          </a:bodyPr>
          <a:lstStyle/>
          <a:p>
            <a:r>
              <a:rPr lang="en-US" sz="2000" dirty="0">
                <a:solidFill>
                  <a:srgbClr val="00B0F0"/>
                </a:solidFill>
                <a:latin typeface="+mj-lt"/>
              </a:rPr>
              <a:t>L</a:t>
            </a:r>
          </a:p>
        </p:txBody>
      </p:sp>
      <p:graphicFrame>
        <p:nvGraphicFramePr>
          <p:cNvPr id="55" name="Object 8"/>
          <p:cNvGraphicFramePr>
            <a:graphicFrameLocks noChangeAspect="1"/>
          </p:cNvGraphicFramePr>
          <p:nvPr>
            <p:extLst>
              <p:ext uri="{D42A27DB-BD31-4B8C-83A1-F6EECF244321}">
                <p14:modId xmlns:p14="http://schemas.microsoft.com/office/powerpoint/2010/main" val="2901272303"/>
              </p:ext>
            </p:extLst>
          </p:nvPr>
        </p:nvGraphicFramePr>
        <p:xfrm>
          <a:off x="1828800" y="3078163"/>
          <a:ext cx="3429000" cy="942975"/>
        </p:xfrm>
        <a:graphic>
          <a:graphicData uri="http://schemas.openxmlformats.org/presentationml/2006/ole">
            <mc:AlternateContent xmlns:mc="http://schemas.openxmlformats.org/markup-compatibility/2006">
              <mc:Choice xmlns:v="urn:schemas-microsoft-com:vml" Requires="v">
                <p:oleObj name="Equation" r:id="rId5" imgW="1523880" imgH="419040" progId="Equation.DSMT4">
                  <p:embed/>
                </p:oleObj>
              </mc:Choice>
              <mc:Fallback>
                <p:oleObj name="Equation" r:id="rId5" imgW="1523880" imgH="419040" progId="Equation.DSMT4">
                  <p:embed/>
                  <p:pic>
                    <p:nvPicPr>
                      <p:cNvPr id="55" name="Object 8"/>
                      <p:cNvPicPr>
                        <a:picLocks noChangeAspect="1" noChangeArrowheads="1"/>
                      </p:cNvPicPr>
                      <p:nvPr/>
                    </p:nvPicPr>
                    <p:blipFill>
                      <a:blip r:embed="rId6"/>
                      <a:srcRect/>
                      <a:stretch>
                        <a:fillRect/>
                      </a:stretch>
                    </p:blipFill>
                    <p:spPr bwMode="auto">
                      <a:xfrm>
                        <a:off x="1828800" y="3078163"/>
                        <a:ext cx="3429000" cy="942975"/>
                      </a:xfrm>
                      <a:prstGeom prst="rect">
                        <a:avLst/>
                      </a:prstGeom>
                      <a:noFill/>
                      <a:ln>
                        <a:noFill/>
                      </a:ln>
                      <a:effectLst/>
                    </p:spPr>
                  </p:pic>
                </p:oleObj>
              </mc:Fallback>
            </mc:AlternateContent>
          </a:graphicData>
        </a:graphic>
      </p:graphicFrame>
      <p:sp>
        <p:nvSpPr>
          <p:cNvPr id="48" name="Text Box 4"/>
          <p:cNvSpPr txBox="1">
            <a:spLocks noChangeArrowheads="1"/>
          </p:cNvSpPr>
          <p:nvPr/>
        </p:nvSpPr>
        <p:spPr bwMode="auto">
          <a:xfrm>
            <a:off x="307412" y="898548"/>
            <a:ext cx="33073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solidFill>
                  <a:srgbClr val="C00000"/>
                </a:solidFill>
              </a:rPr>
              <a:t>micro</a:t>
            </a:r>
            <a:r>
              <a:rPr lang="en-US" sz="3200" dirty="0"/>
              <a:t>liters to liters</a:t>
            </a:r>
          </a:p>
        </p:txBody>
      </p:sp>
    </p:spTree>
    <p:extLst>
      <p:ext uri="{BB962C8B-B14F-4D97-AF65-F5344CB8AC3E}">
        <p14:creationId xmlns:p14="http://schemas.microsoft.com/office/powerpoint/2010/main" val="238889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4"/>
                                        </p:tgtEl>
                                        <p:attrNameLst>
                                          <p:attrName>style.opacity</p:attrName>
                                        </p:attrNameLst>
                                      </p:cBhvr>
                                      <p:to>
                                        <p:strVal val="0.2"/>
                                      </p:to>
                                    </p:set>
                                    <p:animEffect filter="image" prLst="opacity: 0.2">
                                      <p:cBhvr rctx="IE">
                                        <p:cTn id="13" dur="indefinite"/>
                                        <p:tgtEl>
                                          <p:spTgt spid="4"/>
                                        </p:tgtEl>
                                      </p:cBhvr>
                                    </p:animEffect>
                                  </p:childTnLst>
                                </p:cTn>
                              </p:par>
                              <p:par>
                                <p:cTn id="14" presetID="9" presetClass="emph" presetSubtype="0" grpId="0" nodeType="withEffect">
                                  <p:stCondLst>
                                    <p:cond delay="0"/>
                                  </p:stCondLst>
                                  <p:childTnLst>
                                    <p:set>
                                      <p:cBhvr>
                                        <p:cTn id="15" dur="indefinite"/>
                                        <p:tgtEl>
                                          <p:spTgt spid="24"/>
                                        </p:tgtEl>
                                        <p:attrNameLst>
                                          <p:attrName>style.opacity</p:attrName>
                                        </p:attrNameLst>
                                      </p:cBhvr>
                                      <p:to>
                                        <p:strVal val="0.2"/>
                                      </p:to>
                                    </p:set>
                                    <p:animEffect filter="image" prLst="opacity: 0.2">
                                      <p:cBhvr rctx="IE">
                                        <p:cTn id="16" dur="indefinite"/>
                                        <p:tgtEl>
                                          <p:spTgt spid="24"/>
                                        </p:tgtEl>
                                      </p:cBhvr>
                                    </p:animEffect>
                                  </p:childTnLst>
                                </p:cTn>
                              </p:par>
                              <p:par>
                                <p:cTn id="17" presetID="9" presetClass="emph" presetSubtype="0" grpId="0" nodeType="withEffect">
                                  <p:stCondLst>
                                    <p:cond delay="0"/>
                                  </p:stCondLst>
                                  <p:childTnLst>
                                    <p:set>
                                      <p:cBhvr>
                                        <p:cTn id="18" dur="indefinite"/>
                                        <p:tgtEl>
                                          <p:spTgt spid="35"/>
                                        </p:tgtEl>
                                        <p:attrNameLst>
                                          <p:attrName>style.opacity</p:attrName>
                                        </p:attrNameLst>
                                      </p:cBhvr>
                                      <p:to>
                                        <p:strVal val="0.2"/>
                                      </p:to>
                                    </p:set>
                                    <p:animEffect filter="image" prLst="opacity: 0.2">
                                      <p:cBhvr rctx="IE">
                                        <p:cTn id="19" dur="indefinite"/>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childTnLst>
                                    <p:set>
                                      <p:cBhvr>
                                        <p:cTn id="23" dur="indefinite"/>
                                        <p:tgtEl>
                                          <p:spTgt spid="24"/>
                                        </p:tgtEl>
                                        <p:attrNameLst>
                                          <p:attrName>style.opacity</p:attrName>
                                        </p:attrNameLst>
                                      </p:cBhvr>
                                      <p:to>
                                        <p:strVal val="1"/>
                                      </p:to>
                                    </p:set>
                                    <p:animEffect filter="image" prLst="opacity: 1">
                                      <p:cBhvr rctx="IE">
                                        <p:cTn id="24" dur="indefinite"/>
                                        <p:tgtEl>
                                          <p:spTgt spid="24"/>
                                        </p:tgtEl>
                                      </p:cBhvr>
                                    </p:animEffect>
                                  </p:childTnLst>
                                </p:cTn>
                              </p:par>
                              <p:par>
                                <p:cTn id="25" presetID="9" presetClass="emph" presetSubtype="0" grpId="1" nodeType="withEffect">
                                  <p:stCondLst>
                                    <p:cond delay="0"/>
                                  </p:stCondLst>
                                  <p:childTnLst>
                                    <p:set>
                                      <p:cBhvr>
                                        <p:cTn id="26" dur="indefinite"/>
                                        <p:tgtEl>
                                          <p:spTgt spid="35"/>
                                        </p:tgtEl>
                                        <p:attrNameLst>
                                          <p:attrName>style.opacity</p:attrName>
                                        </p:attrNameLst>
                                      </p:cBhvr>
                                      <p:to>
                                        <p:strVal val="1"/>
                                      </p:to>
                                    </p:set>
                                    <p:animEffect filter="image" prLst="opacity: 1">
                                      <p:cBhvr rctx="IE">
                                        <p:cTn id="27" dur="indefinite"/>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4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49"/>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53"/>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55"/>
                                        </p:tgtEl>
                                        <p:attrNameLst>
                                          <p:attrName>style.visibility</p:attrName>
                                        </p:attrNameLst>
                                      </p:cBhvr>
                                      <p:to>
                                        <p:strVal val="hidden"/>
                                      </p:to>
                                    </p:set>
                                  </p:childTnLst>
                                </p:cTn>
                              </p:par>
                              <p:par>
                                <p:cTn id="54" presetID="1" presetClass="entr" presetSubtype="0" fill="hold" grpId="2" nodeType="with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3" nodeType="clickEffect">
                                  <p:stCondLst>
                                    <p:cond delay="0"/>
                                  </p:stCondLst>
                                  <p:childTnLst>
                                    <p:set>
                                      <p:cBhvr>
                                        <p:cTn id="61" dur="1" fill="hold">
                                          <p:stCondLst>
                                            <p:cond delay="0"/>
                                          </p:stCondLst>
                                        </p:cTn>
                                        <p:tgtEl>
                                          <p:spTgt spid="48"/>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2"/>
                                        </p:tgtEl>
                                        <p:attrNameLst>
                                          <p:attrName>style.visibility</p:attrName>
                                        </p:attrNameLst>
                                      </p:cBhvr>
                                      <p:to>
                                        <p:strVal val="hidden"/>
                                      </p:to>
                                    </p:set>
                                  </p:childTnLst>
                                </p:cTn>
                              </p:par>
                              <p:par>
                                <p:cTn id="64" presetID="1" presetClass="entr" presetSubtype="0" fill="hold" grpId="2" nodeType="withEffect">
                                  <p:stCondLst>
                                    <p:cond delay="0"/>
                                  </p:stCondLst>
                                  <p:childTnLst>
                                    <p:set>
                                      <p:cBhvr>
                                        <p:cTn id="65" dur="1" fill="hold">
                                          <p:stCondLst>
                                            <p:cond delay="0"/>
                                          </p:stCondLst>
                                        </p:cTn>
                                        <p:tgtEl>
                                          <p:spTgt spid="49"/>
                                        </p:tgtEl>
                                        <p:attrNameLst>
                                          <p:attrName>style.visibility</p:attrName>
                                        </p:attrNameLst>
                                      </p:cBhvr>
                                      <p:to>
                                        <p:strVal val="visible"/>
                                      </p:to>
                                    </p:set>
                                  </p:childTnLst>
                                </p:cTn>
                              </p:par>
                              <p:par>
                                <p:cTn id="66" presetID="1" presetClass="entr" presetSubtype="0" fill="hold" grpId="2" nodeType="with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par>
                                <p:cTn id="68" presetID="1" presetClass="entr" presetSubtype="0" fill="hold" grpId="2" nodeType="with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49" grpId="2"/>
      <p:bldP spid="39" grpId="0"/>
      <p:bldP spid="24" grpId="0"/>
      <p:bldP spid="24" grpId="1"/>
      <p:bldP spid="35" grpId="0"/>
      <p:bldP spid="35" grpId="1"/>
      <p:bldP spid="53" grpId="0"/>
      <p:bldP spid="53" grpId="1"/>
      <p:bldP spid="53" grpId="2"/>
      <p:bldP spid="54" grpId="0"/>
      <p:bldP spid="54" grpId="1"/>
      <p:bldP spid="54" grpId="2"/>
      <p:bldP spid="48" grpId="0"/>
      <p:bldP spid="48" grpId="1"/>
      <p:bldP spid="48" grpId="2"/>
      <p:bldP spid="48"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p:cNvGraphicFramePr>
            <a:graphicFrameLocks noChangeAspect="1"/>
          </p:cNvGraphicFramePr>
          <p:nvPr>
            <p:extLst>
              <p:ext uri="{D42A27DB-BD31-4B8C-83A1-F6EECF244321}">
                <p14:modId xmlns:p14="http://schemas.microsoft.com/office/powerpoint/2010/main" val="4214079237"/>
              </p:ext>
            </p:extLst>
          </p:nvPr>
        </p:nvGraphicFramePr>
        <p:xfrm>
          <a:off x="7737475" y="4032250"/>
          <a:ext cx="3201988" cy="849313"/>
        </p:xfrm>
        <a:graphic>
          <a:graphicData uri="http://schemas.openxmlformats.org/presentationml/2006/ole">
            <mc:AlternateContent xmlns:mc="http://schemas.openxmlformats.org/markup-compatibility/2006">
              <mc:Choice xmlns:v="urn:schemas-microsoft-com:vml" Requires="v">
                <p:oleObj name="Equation" r:id="rId3" imgW="1244520" imgH="330120" progId="Equation.DSMT4">
                  <p:embed/>
                </p:oleObj>
              </mc:Choice>
              <mc:Fallback>
                <p:oleObj name="Equation" r:id="rId3" imgW="1244520" imgH="330120" progId="Equation.DSMT4">
                  <p:embed/>
                  <p:pic>
                    <p:nvPicPr>
                      <p:cNvPr id="17" name="Object 16"/>
                      <p:cNvPicPr>
                        <a:picLocks noChangeAspect="1" noChangeArrowheads="1"/>
                      </p:cNvPicPr>
                      <p:nvPr/>
                    </p:nvPicPr>
                    <p:blipFill>
                      <a:blip r:embed="rId4"/>
                      <a:srcRect/>
                      <a:stretch>
                        <a:fillRect/>
                      </a:stretch>
                    </p:blipFill>
                    <p:spPr bwMode="auto">
                      <a:xfrm>
                        <a:off x="7737475" y="4032250"/>
                        <a:ext cx="3201988" cy="849313"/>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1152553"/>
              </p:ext>
            </p:extLst>
          </p:nvPr>
        </p:nvGraphicFramePr>
        <p:xfrm>
          <a:off x="7510463" y="2500313"/>
          <a:ext cx="3657600" cy="849312"/>
        </p:xfrm>
        <a:graphic>
          <a:graphicData uri="http://schemas.openxmlformats.org/presentationml/2006/ole">
            <mc:AlternateContent xmlns:mc="http://schemas.openxmlformats.org/markup-compatibility/2006">
              <mc:Choice xmlns:v="urn:schemas-microsoft-com:vml" Requires="v">
                <p:oleObj name="Equation" r:id="rId5" imgW="1422360" imgH="330120" progId="Equation.DSMT4">
                  <p:embed/>
                </p:oleObj>
              </mc:Choice>
              <mc:Fallback>
                <p:oleObj name="Equation" r:id="rId5" imgW="1422360" imgH="330120" progId="Equation.DSMT4">
                  <p:embed/>
                  <p:pic>
                    <p:nvPicPr>
                      <p:cNvPr id="8" name="Object 7"/>
                      <p:cNvPicPr>
                        <a:picLocks noChangeAspect="1" noChangeArrowheads="1"/>
                      </p:cNvPicPr>
                      <p:nvPr/>
                    </p:nvPicPr>
                    <p:blipFill>
                      <a:blip r:embed="rId6"/>
                      <a:srcRect/>
                      <a:stretch>
                        <a:fillRect/>
                      </a:stretch>
                    </p:blipFill>
                    <p:spPr bwMode="auto">
                      <a:xfrm>
                        <a:off x="7510463" y="2500313"/>
                        <a:ext cx="3657600" cy="84931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26954747"/>
              </p:ext>
            </p:extLst>
          </p:nvPr>
        </p:nvGraphicFramePr>
        <p:xfrm>
          <a:off x="7508875" y="2501900"/>
          <a:ext cx="3659188" cy="849313"/>
        </p:xfrm>
        <a:graphic>
          <a:graphicData uri="http://schemas.openxmlformats.org/presentationml/2006/ole">
            <mc:AlternateContent xmlns:mc="http://schemas.openxmlformats.org/markup-compatibility/2006">
              <mc:Choice xmlns:v="urn:schemas-microsoft-com:vml" Requires="v">
                <p:oleObj name="Equation" r:id="rId7" imgW="1422360" imgH="330120" progId="Equation.DSMT4">
                  <p:embed/>
                </p:oleObj>
              </mc:Choice>
              <mc:Fallback>
                <p:oleObj name="Equation" r:id="rId7" imgW="1422360" imgH="330120" progId="Equation.DSMT4">
                  <p:embed/>
                  <p:pic>
                    <p:nvPicPr>
                      <p:cNvPr id="9" name="Object 8"/>
                      <p:cNvPicPr>
                        <a:picLocks noChangeAspect="1" noChangeArrowheads="1"/>
                      </p:cNvPicPr>
                      <p:nvPr/>
                    </p:nvPicPr>
                    <p:blipFill>
                      <a:blip r:embed="rId8"/>
                      <a:srcRect/>
                      <a:stretch>
                        <a:fillRect/>
                      </a:stretch>
                    </p:blipFill>
                    <p:spPr bwMode="auto">
                      <a:xfrm>
                        <a:off x="7508875" y="2501900"/>
                        <a:ext cx="3659188" cy="849313"/>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87608073"/>
              </p:ext>
            </p:extLst>
          </p:nvPr>
        </p:nvGraphicFramePr>
        <p:xfrm>
          <a:off x="7508875" y="2501900"/>
          <a:ext cx="3659188" cy="849313"/>
        </p:xfrm>
        <a:graphic>
          <a:graphicData uri="http://schemas.openxmlformats.org/presentationml/2006/ole">
            <mc:AlternateContent xmlns:mc="http://schemas.openxmlformats.org/markup-compatibility/2006">
              <mc:Choice xmlns:v="urn:schemas-microsoft-com:vml" Requires="v">
                <p:oleObj name="Equation" r:id="rId9" imgW="1422360" imgH="330120" progId="Equation.DSMT4">
                  <p:embed/>
                </p:oleObj>
              </mc:Choice>
              <mc:Fallback>
                <p:oleObj name="Equation" r:id="rId9" imgW="1422360" imgH="330120" progId="Equation.DSMT4">
                  <p:embed/>
                  <p:pic>
                    <p:nvPicPr>
                      <p:cNvPr id="10" name="Object 9"/>
                      <p:cNvPicPr>
                        <a:picLocks noChangeAspect="1" noChangeArrowheads="1"/>
                      </p:cNvPicPr>
                      <p:nvPr/>
                    </p:nvPicPr>
                    <p:blipFill>
                      <a:blip r:embed="rId10"/>
                      <a:srcRect/>
                      <a:stretch>
                        <a:fillRect/>
                      </a:stretch>
                    </p:blipFill>
                    <p:spPr bwMode="auto">
                      <a:xfrm>
                        <a:off x="7508875" y="2501900"/>
                        <a:ext cx="3659188" cy="849313"/>
                      </a:xfrm>
                      <a:prstGeom prst="rect">
                        <a:avLst/>
                      </a:prstGeom>
                      <a:noFill/>
                      <a:ln>
                        <a:noFill/>
                      </a:ln>
                    </p:spPr>
                  </p:pic>
                </p:oleObj>
              </mc:Fallback>
            </mc:AlternateContent>
          </a:graphicData>
        </a:graphic>
      </p:graphicFrame>
      <p:sp>
        <p:nvSpPr>
          <p:cNvPr id="1061892" name="Rectangle 4"/>
          <p:cNvSpPr>
            <a:spLocks noGrp="1" noChangeArrowheads="1"/>
          </p:cNvSpPr>
          <p:nvPr>
            <p:ph idx="1"/>
          </p:nvPr>
        </p:nvSpPr>
        <p:spPr>
          <a:xfrm>
            <a:off x="152400" y="762000"/>
            <a:ext cx="6321425" cy="6019800"/>
          </a:xfrm>
        </p:spPr>
        <p:txBody>
          <a:bodyPr>
            <a:normAutofit/>
          </a:bodyPr>
          <a:lstStyle/>
          <a:p>
            <a:pPr>
              <a:buClr>
                <a:schemeClr val="tx1"/>
              </a:buClr>
              <a:buSzPct val="100000"/>
              <a:buFont typeface="Wingdings" panose="05000000000000000000" pitchFamily="2" charset="2"/>
              <a:buChar char="§"/>
            </a:pPr>
            <a:r>
              <a:rPr lang="en-US" sz="3200" dirty="0"/>
              <a:t>The Goal:</a:t>
            </a:r>
          </a:p>
          <a:p>
            <a:pPr lvl="1">
              <a:buClr>
                <a:schemeClr val="tx1"/>
              </a:buClr>
              <a:buSzPct val="100000"/>
              <a:buFont typeface="Wingdings" panose="05000000000000000000" pitchFamily="2" charset="2"/>
              <a:buChar char="§"/>
            </a:pPr>
            <a:r>
              <a:rPr lang="en-US" sz="2800" dirty="0"/>
              <a:t>Convert one unit or set of units to another</a:t>
            </a:r>
          </a:p>
          <a:p>
            <a:pPr lvl="1">
              <a:buClr>
                <a:schemeClr val="tx1"/>
              </a:buClr>
              <a:buSzPct val="100000"/>
              <a:buFont typeface="Wingdings" panose="05000000000000000000" pitchFamily="2" charset="2"/>
              <a:buChar char="§"/>
            </a:pPr>
            <a:endParaRPr lang="en-US" sz="2800" dirty="0"/>
          </a:p>
          <a:p>
            <a:pPr>
              <a:buClr>
                <a:schemeClr val="tx1"/>
              </a:buClr>
              <a:buSzPct val="100000"/>
              <a:buFont typeface="Wingdings" panose="05000000000000000000" pitchFamily="2" charset="2"/>
              <a:buChar char="§"/>
            </a:pPr>
            <a:r>
              <a:rPr lang="en-US" sz="3200" dirty="0"/>
              <a:t>How:</a:t>
            </a:r>
          </a:p>
          <a:p>
            <a:pPr lvl="1">
              <a:buClr>
                <a:schemeClr val="tx1"/>
              </a:buClr>
              <a:buSzPct val="100000"/>
              <a:buFont typeface="Wingdings" panose="05000000000000000000" pitchFamily="2" charset="2"/>
              <a:buChar char="§"/>
            </a:pPr>
            <a:r>
              <a:rPr lang="en-US" sz="2800" dirty="0"/>
              <a:t>Use conversion factors to cancel out unwanted units</a:t>
            </a:r>
          </a:p>
          <a:p>
            <a:pPr lvl="1">
              <a:buClr>
                <a:schemeClr val="tx1"/>
              </a:buClr>
              <a:buSzPct val="100000"/>
              <a:buFont typeface="Wingdings" panose="05000000000000000000" pitchFamily="2" charset="2"/>
              <a:buChar char="§"/>
            </a:pPr>
            <a:endParaRPr lang="en-US" sz="2800" dirty="0"/>
          </a:p>
          <a:p>
            <a:pPr lvl="1">
              <a:buClr>
                <a:schemeClr val="tx1"/>
              </a:buClr>
              <a:buSzPct val="100000"/>
              <a:buFont typeface="Wingdings" panose="05000000000000000000" pitchFamily="2" charset="2"/>
              <a:buChar char="§"/>
            </a:pPr>
            <a:endParaRPr lang="en-US" sz="2800" dirty="0"/>
          </a:p>
          <a:p>
            <a:pPr lvl="1">
              <a:buClr>
                <a:schemeClr val="tx1"/>
              </a:buClr>
              <a:buSzPct val="100000"/>
              <a:buFont typeface="Wingdings" panose="05000000000000000000" pitchFamily="2" charset="2"/>
              <a:buChar char="§"/>
            </a:pPr>
            <a:r>
              <a:rPr lang="en-US" sz="2800" dirty="0"/>
              <a:t>Use them so that the same unit ends up on both in both the numerator and denominator</a:t>
            </a:r>
          </a:p>
        </p:txBody>
      </p:sp>
      <p:sp>
        <p:nvSpPr>
          <p:cNvPr id="12" name="Rectangle 4"/>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000000">
                      <a:alpha val="43137"/>
                    </a:srgbClr>
                  </a:outerShdw>
                </a:effectLst>
              </a:rPr>
              <a:t>Dimensional Analysis</a:t>
            </a:r>
            <a:endParaRPr lang="en-US" sz="2800" dirty="0">
              <a:solidFill>
                <a:schemeClr val="tx2"/>
              </a:solidFill>
              <a:effectLst>
                <a:outerShdw blurRad="38100" dist="38100" dir="2700000" algn="tl">
                  <a:srgbClr val="000000">
                    <a:alpha val="43137"/>
                  </a:srgbClr>
                </a:outerShdw>
              </a:effectLs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31626332"/>
              </p:ext>
            </p:extLst>
          </p:nvPr>
        </p:nvGraphicFramePr>
        <p:xfrm>
          <a:off x="7508875" y="2501900"/>
          <a:ext cx="3659188" cy="849313"/>
        </p:xfrm>
        <a:graphic>
          <a:graphicData uri="http://schemas.openxmlformats.org/presentationml/2006/ole">
            <mc:AlternateContent xmlns:mc="http://schemas.openxmlformats.org/markup-compatibility/2006">
              <mc:Choice xmlns:v="urn:schemas-microsoft-com:vml" Requires="v">
                <p:oleObj name="Equation" r:id="rId11" imgW="1422360" imgH="330120" progId="Equation.DSMT4">
                  <p:embed/>
                </p:oleObj>
              </mc:Choice>
              <mc:Fallback>
                <p:oleObj name="Equation" r:id="rId11" imgW="1422360" imgH="330120" progId="Equation.DSMT4">
                  <p:embed/>
                  <p:pic>
                    <p:nvPicPr>
                      <p:cNvPr id="6" name="Object 5"/>
                      <p:cNvPicPr>
                        <a:picLocks noChangeAspect="1" noChangeArrowheads="1"/>
                      </p:cNvPicPr>
                      <p:nvPr/>
                    </p:nvPicPr>
                    <p:blipFill>
                      <a:blip r:embed="rId12"/>
                      <a:srcRect/>
                      <a:stretch>
                        <a:fillRect/>
                      </a:stretch>
                    </p:blipFill>
                    <p:spPr bwMode="auto">
                      <a:xfrm>
                        <a:off x="7508875" y="2501900"/>
                        <a:ext cx="3659188" cy="8493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40440200"/>
              </p:ext>
            </p:extLst>
          </p:nvPr>
        </p:nvGraphicFramePr>
        <p:xfrm>
          <a:off x="7754938" y="4032250"/>
          <a:ext cx="3168650" cy="849313"/>
        </p:xfrm>
        <a:graphic>
          <a:graphicData uri="http://schemas.openxmlformats.org/presentationml/2006/ole">
            <mc:AlternateContent xmlns:mc="http://schemas.openxmlformats.org/markup-compatibility/2006">
              <mc:Choice xmlns:v="urn:schemas-microsoft-com:vml" Requires="v">
                <p:oleObj name="Equation" r:id="rId13" imgW="1231560" imgH="330120" progId="Equation.DSMT4">
                  <p:embed/>
                </p:oleObj>
              </mc:Choice>
              <mc:Fallback>
                <p:oleObj name="Equation" r:id="rId13" imgW="1231560" imgH="330120" progId="Equation.DSMT4">
                  <p:embed/>
                  <p:pic>
                    <p:nvPicPr>
                      <p:cNvPr id="11" name="Object 10"/>
                      <p:cNvPicPr>
                        <a:picLocks noChangeAspect="1" noChangeArrowheads="1"/>
                      </p:cNvPicPr>
                      <p:nvPr/>
                    </p:nvPicPr>
                    <p:blipFill>
                      <a:blip r:embed="rId14"/>
                      <a:srcRect/>
                      <a:stretch>
                        <a:fillRect/>
                      </a:stretch>
                    </p:blipFill>
                    <p:spPr bwMode="auto">
                      <a:xfrm>
                        <a:off x="7754938" y="4032250"/>
                        <a:ext cx="3168650" cy="849313"/>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907202108"/>
              </p:ext>
            </p:extLst>
          </p:nvPr>
        </p:nvGraphicFramePr>
        <p:xfrm>
          <a:off x="7542213" y="1003300"/>
          <a:ext cx="1174750" cy="847725"/>
        </p:xfrm>
        <a:graphic>
          <a:graphicData uri="http://schemas.openxmlformats.org/presentationml/2006/ole">
            <mc:AlternateContent xmlns:mc="http://schemas.openxmlformats.org/markup-compatibility/2006">
              <mc:Choice xmlns:v="urn:schemas-microsoft-com:vml" Requires="v">
                <p:oleObj name="Equation" r:id="rId15" imgW="457200" imgH="330120" progId="Equation.DSMT4">
                  <p:embed/>
                </p:oleObj>
              </mc:Choice>
              <mc:Fallback>
                <p:oleObj name="Equation" r:id="rId15" imgW="457200" imgH="330120" progId="Equation.DSMT4">
                  <p:embed/>
                  <p:pic>
                    <p:nvPicPr>
                      <p:cNvPr id="13" name="Object 12"/>
                      <p:cNvPicPr>
                        <a:picLocks noChangeAspect="1" noChangeArrowheads="1"/>
                      </p:cNvPicPr>
                      <p:nvPr/>
                    </p:nvPicPr>
                    <p:blipFill>
                      <a:blip r:embed="rId16"/>
                      <a:srcRect/>
                      <a:stretch>
                        <a:fillRect/>
                      </a:stretch>
                    </p:blipFill>
                    <p:spPr bwMode="auto">
                      <a:xfrm>
                        <a:off x="7542213" y="1003300"/>
                        <a:ext cx="1174750" cy="847725"/>
                      </a:xfrm>
                      <a:prstGeom prst="rect">
                        <a:avLst/>
                      </a:prstGeom>
                      <a:noFill/>
                      <a:ln>
                        <a:noFill/>
                      </a:ln>
                    </p:spPr>
                  </p:pic>
                </p:oleObj>
              </mc:Fallback>
            </mc:AlternateContent>
          </a:graphicData>
        </a:graphic>
      </p:graphicFrame>
      <p:grpSp>
        <p:nvGrpSpPr>
          <p:cNvPr id="2" name="Group 1"/>
          <p:cNvGrpSpPr/>
          <p:nvPr/>
        </p:nvGrpSpPr>
        <p:grpSpPr>
          <a:xfrm>
            <a:off x="9134349" y="1001713"/>
            <a:ext cx="2000376" cy="849312"/>
            <a:chOff x="9134349" y="847533"/>
            <a:chExt cx="2000376" cy="849312"/>
          </a:xfrm>
        </p:grpSpPr>
        <p:graphicFrame>
          <p:nvGraphicFramePr>
            <p:cNvPr id="14" name="Object 13"/>
            <p:cNvGraphicFramePr>
              <a:graphicFrameLocks noChangeAspect="1"/>
            </p:cNvGraphicFramePr>
            <p:nvPr>
              <p:extLst>
                <p:ext uri="{D42A27DB-BD31-4B8C-83A1-F6EECF244321}">
                  <p14:modId xmlns:p14="http://schemas.microsoft.com/office/powerpoint/2010/main" val="226404355"/>
                </p:ext>
              </p:extLst>
            </p:nvPr>
          </p:nvGraphicFramePr>
          <p:xfrm>
            <a:off x="10612438" y="847533"/>
            <a:ext cx="522287" cy="849312"/>
          </p:xfrm>
          <a:graphic>
            <a:graphicData uri="http://schemas.openxmlformats.org/presentationml/2006/ole">
              <mc:AlternateContent xmlns:mc="http://schemas.openxmlformats.org/markup-compatibility/2006">
                <mc:Choice xmlns:v="urn:schemas-microsoft-com:vml" Requires="v">
                  <p:oleObj name="Equation" r:id="rId17" imgW="203040" imgH="330120" progId="Equation.DSMT4">
                    <p:embed/>
                  </p:oleObj>
                </mc:Choice>
                <mc:Fallback>
                  <p:oleObj name="Equation" r:id="rId17" imgW="203040" imgH="330120" progId="Equation.DSMT4">
                    <p:embed/>
                    <p:pic>
                      <p:nvPicPr>
                        <p:cNvPr id="14" name="Object 13"/>
                        <p:cNvPicPr>
                          <a:picLocks noChangeAspect="1" noChangeArrowheads="1"/>
                        </p:cNvPicPr>
                        <p:nvPr/>
                      </p:nvPicPr>
                      <p:blipFill>
                        <a:blip r:embed="rId18"/>
                        <a:srcRect/>
                        <a:stretch>
                          <a:fillRect/>
                        </a:stretch>
                      </p:blipFill>
                      <p:spPr bwMode="auto">
                        <a:xfrm>
                          <a:off x="10612438" y="847533"/>
                          <a:ext cx="522287" cy="849312"/>
                        </a:xfrm>
                        <a:prstGeom prst="rect">
                          <a:avLst/>
                        </a:prstGeom>
                        <a:noFill/>
                        <a:ln>
                          <a:noFill/>
                        </a:ln>
                      </p:spPr>
                    </p:pic>
                  </p:oleObj>
                </mc:Fallback>
              </mc:AlternateContent>
            </a:graphicData>
          </a:graphic>
        </p:graphicFrame>
        <p:sp>
          <p:nvSpPr>
            <p:cNvPr id="15" name="Line 34"/>
            <p:cNvSpPr>
              <a:spLocks noChangeShapeType="1"/>
            </p:cNvSpPr>
            <p:nvPr/>
          </p:nvSpPr>
          <p:spPr bwMode="auto">
            <a:xfrm flipV="1">
              <a:off x="9134349" y="1273430"/>
              <a:ext cx="1060704" cy="107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9" name="Object 18"/>
          <p:cNvGraphicFramePr>
            <a:graphicFrameLocks noChangeAspect="1"/>
          </p:cNvGraphicFramePr>
          <p:nvPr>
            <p:extLst>
              <p:ext uri="{D42A27DB-BD31-4B8C-83A1-F6EECF244321}">
                <p14:modId xmlns:p14="http://schemas.microsoft.com/office/powerpoint/2010/main" val="338927933"/>
              </p:ext>
            </p:extLst>
          </p:nvPr>
        </p:nvGraphicFramePr>
        <p:xfrm>
          <a:off x="8164513" y="5562600"/>
          <a:ext cx="2351087" cy="849313"/>
        </p:xfrm>
        <a:graphic>
          <a:graphicData uri="http://schemas.openxmlformats.org/presentationml/2006/ole">
            <mc:AlternateContent xmlns:mc="http://schemas.openxmlformats.org/markup-compatibility/2006">
              <mc:Choice xmlns:v="urn:schemas-microsoft-com:vml" Requires="v">
                <p:oleObj name="Equation" r:id="rId19" imgW="914400" imgH="330120" progId="Equation.DSMT4">
                  <p:embed/>
                </p:oleObj>
              </mc:Choice>
              <mc:Fallback>
                <p:oleObj name="Equation" r:id="rId19" imgW="914400" imgH="330120" progId="Equation.DSMT4">
                  <p:embed/>
                  <p:pic>
                    <p:nvPicPr>
                      <p:cNvPr id="19" name="Object 18"/>
                      <p:cNvPicPr>
                        <a:picLocks noChangeAspect="1" noChangeArrowheads="1"/>
                      </p:cNvPicPr>
                      <p:nvPr/>
                    </p:nvPicPr>
                    <p:blipFill>
                      <a:blip r:embed="rId20"/>
                      <a:srcRect/>
                      <a:stretch>
                        <a:fillRect/>
                      </a:stretch>
                    </p:blipFill>
                    <p:spPr bwMode="auto">
                      <a:xfrm>
                        <a:off x="8164513" y="5562600"/>
                        <a:ext cx="2351087" cy="8493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70109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189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189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189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8"/>
          <p:cNvGraphicFramePr>
            <a:graphicFrameLocks noChangeAspect="1"/>
          </p:cNvGraphicFramePr>
          <p:nvPr/>
        </p:nvGraphicFramePr>
        <p:xfrm>
          <a:off x="2219325" y="5334000"/>
          <a:ext cx="8143875" cy="1028700"/>
        </p:xfrm>
        <a:graphic>
          <a:graphicData uri="http://schemas.openxmlformats.org/presentationml/2006/ole">
            <mc:AlternateContent xmlns:mc="http://schemas.openxmlformats.org/markup-compatibility/2006">
              <mc:Choice xmlns:v="urn:schemas-microsoft-com:vml" Requires="v">
                <p:oleObj name="Equation" r:id="rId3" imgW="3619440" imgH="457200" progId="Equation.DSMT4">
                  <p:embed/>
                </p:oleObj>
              </mc:Choice>
              <mc:Fallback>
                <p:oleObj name="Equation" r:id="rId3" imgW="3619440" imgH="457200" progId="Equation.DSMT4">
                  <p:embed/>
                  <p:pic>
                    <p:nvPicPr>
                      <p:cNvPr id="30" name="Object 8"/>
                      <p:cNvPicPr>
                        <a:picLocks noChangeAspect="1" noChangeArrowheads="1"/>
                      </p:cNvPicPr>
                      <p:nvPr/>
                    </p:nvPicPr>
                    <p:blipFill>
                      <a:blip r:embed="rId4"/>
                      <a:srcRect/>
                      <a:stretch>
                        <a:fillRect/>
                      </a:stretch>
                    </p:blipFill>
                    <p:spPr bwMode="auto">
                      <a:xfrm>
                        <a:off x="2219325" y="5334000"/>
                        <a:ext cx="814387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8"/>
          <p:cNvGraphicFramePr>
            <a:graphicFrameLocks noChangeAspect="1"/>
          </p:cNvGraphicFramePr>
          <p:nvPr/>
        </p:nvGraphicFramePr>
        <p:xfrm>
          <a:off x="2219325" y="5334000"/>
          <a:ext cx="8172450" cy="1028700"/>
        </p:xfrm>
        <a:graphic>
          <a:graphicData uri="http://schemas.openxmlformats.org/presentationml/2006/ole">
            <mc:AlternateContent xmlns:mc="http://schemas.openxmlformats.org/markup-compatibility/2006">
              <mc:Choice xmlns:v="urn:schemas-microsoft-com:vml" Requires="v">
                <p:oleObj name="Equation" r:id="rId5" imgW="3632040" imgH="457200" progId="Equation.DSMT4">
                  <p:embed/>
                </p:oleObj>
              </mc:Choice>
              <mc:Fallback>
                <p:oleObj name="Equation" r:id="rId5" imgW="3632040" imgH="457200" progId="Equation.DSMT4">
                  <p:embed/>
                  <p:pic>
                    <p:nvPicPr>
                      <p:cNvPr id="28" name="Object 8"/>
                      <p:cNvPicPr>
                        <a:picLocks noChangeAspect="1" noChangeArrowheads="1"/>
                      </p:cNvPicPr>
                      <p:nvPr/>
                    </p:nvPicPr>
                    <p:blipFill>
                      <a:blip r:embed="rId6"/>
                      <a:srcRect/>
                      <a:stretch>
                        <a:fillRect/>
                      </a:stretch>
                    </p:blipFill>
                    <p:spPr bwMode="auto">
                      <a:xfrm>
                        <a:off x="2219325" y="5334000"/>
                        <a:ext cx="81724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8"/>
          <p:cNvGraphicFramePr>
            <a:graphicFrameLocks noChangeAspect="1"/>
          </p:cNvGraphicFramePr>
          <p:nvPr/>
        </p:nvGraphicFramePr>
        <p:xfrm>
          <a:off x="2219325" y="5461000"/>
          <a:ext cx="3086100" cy="857250"/>
        </p:xfrm>
        <a:graphic>
          <a:graphicData uri="http://schemas.openxmlformats.org/presentationml/2006/ole">
            <mc:AlternateContent xmlns:mc="http://schemas.openxmlformats.org/markup-compatibility/2006">
              <mc:Choice xmlns:v="urn:schemas-microsoft-com:vml" Requires="v">
                <p:oleObj name="Equation" r:id="rId7" imgW="1371600" imgH="380880" progId="Equation.DSMT4">
                  <p:embed/>
                </p:oleObj>
              </mc:Choice>
              <mc:Fallback>
                <p:oleObj name="Equation" r:id="rId7" imgW="1371600" imgH="380880" progId="Equation.DSMT4">
                  <p:embed/>
                  <p:pic>
                    <p:nvPicPr>
                      <p:cNvPr id="23" name="Object 8"/>
                      <p:cNvPicPr>
                        <a:picLocks noChangeAspect="1" noChangeArrowheads="1"/>
                      </p:cNvPicPr>
                      <p:nvPr/>
                    </p:nvPicPr>
                    <p:blipFill>
                      <a:blip r:embed="rId8"/>
                      <a:srcRect/>
                      <a:stretch>
                        <a:fillRect/>
                      </a:stretch>
                    </p:blipFill>
                    <p:spPr bwMode="auto">
                      <a:xfrm>
                        <a:off x="2219325" y="5461000"/>
                        <a:ext cx="30861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8"/>
          <p:cNvGraphicFramePr>
            <a:graphicFrameLocks noChangeAspect="1"/>
          </p:cNvGraphicFramePr>
          <p:nvPr/>
        </p:nvGraphicFramePr>
        <p:xfrm>
          <a:off x="2219325" y="5354638"/>
          <a:ext cx="3114675" cy="1000125"/>
        </p:xfrm>
        <a:graphic>
          <a:graphicData uri="http://schemas.openxmlformats.org/presentationml/2006/ole">
            <mc:AlternateContent xmlns:mc="http://schemas.openxmlformats.org/markup-compatibility/2006">
              <mc:Choice xmlns:v="urn:schemas-microsoft-com:vml" Requires="v">
                <p:oleObj name="Equation" r:id="rId9" imgW="1384200" imgH="444240" progId="Equation.DSMT4">
                  <p:embed/>
                </p:oleObj>
              </mc:Choice>
              <mc:Fallback>
                <p:oleObj name="Equation" r:id="rId9" imgW="1384200" imgH="444240" progId="Equation.DSMT4">
                  <p:embed/>
                  <p:pic>
                    <p:nvPicPr>
                      <p:cNvPr id="24" name="Object 8"/>
                      <p:cNvPicPr>
                        <a:picLocks noChangeAspect="1" noChangeArrowheads="1"/>
                      </p:cNvPicPr>
                      <p:nvPr/>
                    </p:nvPicPr>
                    <p:blipFill>
                      <a:blip r:embed="rId10"/>
                      <a:srcRect/>
                      <a:stretch>
                        <a:fillRect/>
                      </a:stretch>
                    </p:blipFill>
                    <p:spPr bwMode="auto">
                      <a:xfrm>
                        <a:off x="2219325" y="5354638"/>
                        <a:ext cx="311467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8"/>
          <p:cNvGraphicFramePr>
            <a:graphicFrameLocks noChangeAspect="1"/>
          </p:cNvGraphicFramePr>
          <p:nvPr/>
        </p:nvGraphicFramePr>
        <p:xfrm>
          <a:off x="2219325" y="5354638"/>
          <a:ext cx="4629150" cy="1000125"/>
        </p:xfrm>
        <a:graphic>
          <a:graphicData uri="http://schemas.openxmlformats.org/presentationml/2006/ole">
            <mc:AlternateContent xmlns:mc="http://schemas.openxmlformats.org/markup-compatibility/2006">
              <mc:Choice xmlns:v="urn:schemas-microsoft-com:vml" Requires="v">
                <p:oleObj name="Equation" r:id="rId11" imgW="2057400" imgH="444240" progId="Equation.DSMT4">
                  <p:embed/>
                </p:oleObj>
              </mc:Choice>
              <mc:Fallback>
                <p:oleObj name="Equation" r:id="rId11" imgW="2057400" imgH="444240" progId="Equation.DSMT4">
                  <p:embed/>
                  <p:pic>
                    <p:nvPicPr>
                      <p:cNvPr id="25" name="Object 8"/>
                      <p:cNvPicPr>
                        <a:picLocks noChangeAspect="1" noChangeArrowheads="1"/>
                      </p:cNvPicPr>
                      <p:nvPr/>
                    </p:nvPicPr>
                    <p:blipFill>
                      <a:blip r:embed="rId12"/>
                      <a:srcRect/>
                      <a:stretch>
                        <a:fillRect/>
                      </a:stretch>
                    </p:blipFill>
                    <p:spPr bwMode="auto">
                      <a:xfrm>
                        <a:off x="2219325" y="5354638"/>
                        <a:ext cx="4629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8"/>
          <p:cNvGraphicFramePr>
            <a:graphicFrameLocks noChangeAspect="1"/>
          </p:cNvGraphicFramePr>
          <p:nvPr/>
        </p:nvGraphicFramePr>
        <p:xfrm>
          <a:off x="2219325" y="5354638"/>
          <a:ext cx="4743450" cy="1000125"/>
        </p:xfrm>
        <a:graphic>
          <a:graphicData uri="http://schemas.openxmlformats.org/presentationml/2006/ole">
            <mc:AlternateContent xmlns:mc="http://schemas.openxmlformats.org/markup-compatibility/2006">
              <mc:Choice xmlns:v="urn:schemas-microsoft-com:vml" Requires="v">
                <p:oleObj name="Equation" r:id="rId13" imgW="2108160" imgH="444240" progId="Equation.DSMT4">
                  <p:embed/>
                </p:oleObj>
              </mc:Choice>
              <mc:Fallback>
                <p:oleObj name="Equation" r:id="rId13" imgW="2108160" imgH="444240" progId="Equation.DSMT4">
                  <p:embed/>
                  <p:pic>
                    <p:nvPicPr>
                      <p:cNvPr id="26" name="Object 8"/>
                      <p:cNvPicPr>
                        <a:picLocks noChangeAspect="1" noChangeArrowheads="1"/>
                      </p:cNvPicPr>
                      <p:nvPr/>
                    </p:nvPicPr>
                    <p:blipFill>
                      <a:blip r:embed="rId14"/>
                      <a:srcRect/>
                      <a:stretch>
                        <a:fillRect/>
                      </a:stretch>
                    </p:blipFill>
                    <p:spPr bwMode="auto">
                      <a:xfrm>
                        <a:off x="2219325" y="5354638"/>
                        <a:ext cx="47434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8"/>
          <p:cNvGraphicFramePr>
            <a:graphicFrameLocks noChangeAspect="1"/>
          </p:cNvGraphicFramePr>
          <p:nvPr/>
        </p:nvGraphicFramePr>
        <p:xfrm>
          <a:off x="2219325" y="5326063"/>
          <a:ext cx="4743450" cy="1028700"/>
        </p:xfrm>
        <a:graphic>
          <a:graphicData uri="http://schemas.openxmlformats.org/presentationml/2006/ole">
            <mc:AlternateContent xmlns:mc="http://schemas.openxmlformats.org/markup-compatibility/2006">
              <mc:Choice xmlns:v="urn:schemas-microsoft-com:vml" Requires="v">
                <p:oleObj name="Equation" r:id="rId15" imgW="2108160" imgH="457200" progId="Equation.DSMT4">
                  <p:embed/>
                </p:oleObj>
              </mc:Choice>
              <mc:Fallback>
                <p:oleObj name="Equation" r:id="rId15" imgW="2108160" imgH="457200" progId="Equation.DSMT4">
                  <p:embed/>
                  <p:pic>
                    <p:nvPicPr>
                      <p:cNvPr id="27" name="Object 8"/>
                      <p:cNvPicPr>
                        <a:picLocks noChangeAspect="1" noChangeArrowheads="1"/>
                      </p:cNvPicPr>
                      <p:nvPr/>
                    </p:nvPicPr>
                    <p:blipFill>
                      <a:blip r:embed="rId16"/>
                      <a:srcRect/>
                      <a:stretch>
                        <a:fillRect/>
                      </a:stretch>
                    </p:blipFill>
                    <p:spPr bwMode="auto">
                      <a:xfrm>
                        <a:off x="2219325" y="5326063"/>
                        <a:ext cx="47434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8"/>
          <p:cNvGraphicFramePr>
            <a:graphicFrameLocks noChangeAspect="1"/>
          </p:cNvGraphicFramePr>
          <p:nvPr/>
        </p:nvGraphicFramePr>
        <p:xfrm>
          <a:off x="2219325" y="5462588"/>
          <a:ext cx="1714500" cy="769937"/>
        </p:xfrm>
        <a:graphic>
          <a:graphicData uri="http://schemas.openxmlformats.org/presentationml/2006/ole">
            <mc:AlternateContent xmlns:mc="http://schemas.openxmlformats.org/markup-compatibility/2006">
              <mc:Choice xmlns:v="urn:schemas-microsoft-com:vml" Requires="v">
                <p:oleObj name="Equation" r:id="rId17" imgW="761760" imgH="342720" progId="Equation.DSMT4">
                  <p:embed/>
                </p:oleObj>
              </mc:Choice>
              <mc:Fallback>
                <p:oleObj name="Equation" r:id="rId17" imgW="761760" imgH="342720" progId="Equation.DSMT4">
                  <p:embed/>
                  <p:pic>
                    <p:nvPicPr>
                      <p:cNvPr id="22" name="Object 8"/>
                      <p:cNvPicPr>
                        <a:picLocks noChangeAspect="1" noChangeArrowheads="1"/>
                      </p:cNvPicPr>
                      <p:nvPr/>
                    </p:nvPicPr>
                    <p:blipFill>
                      <a:blip r:embed="rId18"/>
                      <a:srcRect/>
                      <a:stretch>
                        <a:fillRect/>
                      </a:stretch>
                    </p:blipFill>
                    <p:spPr bwMode="auto">
                      <a:xfrm>
                        <a:off x="2219325" y="5462588"/>
                        <a:ext cx="17145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4">
            <a:extLst>
              <a:ext uri="{FF2B5EF4-FFF2-40B4-BE49-F238E27FC236}">
                <a16:creationId xmlns:a16="http://schemas.microsoft.com/office/drawing/2014/main" id="{A532B47E-58AE-4B85-9CFF-5681F897933A}"/>
              </a:ext>
            </a:extLst>
          </p:cNvPr>
          <p:cNvGraphicFramePr>
            <a:graphicFrameLocks noChangeAspect="1"/>
          </p:cNvGraphicFramePr>
          <p:nvPr/>
        </p:nvGraphicFramePr>
        <p:xfrm>
          <a:off x="2374900" y="3938588"/>
          <a:ext cx="3086100" cy="856980"/>
        </p:xfrm>
        <a:graphic>
          <a:graphicData uri="http://schemas.openxmlformats.org/presentationml/2006/ole">
            <mc:AlternateContent xmlns:mc="http://schemas.openxmlformats.org/markup-compatibility/2006">
              <mc:Choice xmlns:v="urn:schemas-microsoft-com:vml" Requires="v">
                <p:oleObj name="Equation" r:id="rId19" imgW="1371600" imgH="380880" progId="Equation.DSMT4">
                  <p:embed/>
                </p:oleObj>
              </mc:Choice>
              <mc:Fallback>
                <p:oleObj name="Equation" r:id="rId19" imgW="1371600" imgH="380880" progId="Equation.DSMT4">
                  <p:embed/>
                  <p:pic>
                    <p:nvPicPr>
                      <p:cNvPr id="42" name="Object 4">
                        <a:extLst>
                          <a:ext uri="{FF2B5EF4-FFF2-40B4-BE49-F238E27FC236}">
                            <a16:creationId xmlns:a16="http://schemas.microsoft.com/office/drawing/2014/main" id="{A532B47E-58AE-4B85-9CFF-5681F897933A}"/>
                          </a:ext>
                        </a:extLst>
                      </p:cNvPr>
                      <p:cNvPicPr>
                        <a:picLocks noChangeAspect="1" noChangeArrowheads="1"/>
                      </p:cNvPicPr>
                      <p:nvPr/>
                    </p:nvPicPr>
                    <p:blipFill>
                      <a:blip r:embed="rId20"/>
                      <a:srcRect/>
                      <a:stretch>
                        <a:fillRect/>
                      </a:stretch>
                    </p:blipFill>
                    <p:spPr bwMode="auto">
                      <a:xfrm>
                        <a:off x="2374900" y="3938588"/>
                        <a:ext cx="3086100" cy="856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7795" name="Text Box 3"/>
          <p:cNvSpPr txBox="1">
            <a:spLocks noChangeArrowheads="1"/>
          </p:cNvSpPr>
          <p:nvPr/>
        </p:nvSpPr>
        <p:spPr bwMode="auto">
          <a:xfrm>
            <a:off x="152400" y="685800"/>
            <a:ext cx="77550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a:t>How many microliters are in 781505 gallons?</a:t>
            </a:r>
          </a:p>
        </p:txBody>
      </p:sp>
      <p:sp>
        <p:nvSpPr>
          <p:cNvPr id="13" name="Rectangle 3"/>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Conversions</a:t>
            </a:r>
          </a:p>
        </p:txBody>
      </p:sp>
      <p:sp>
        <p:nvSpPr>
          <p:cNvPr id="14" name="TextBox 13"/>
          <p:cNvSpPr txBox="1"/>
          <p:nvPr/>
        </p:nvSpPr>
        <p:spPr>
          <a:xfrm>
            <a:off x="1556483" y="3195935"/>
            <a:ext cx="2327881" cy="461665"/>
          </a:xfrm>
          <a:prstGeom prst="rect">
            <a:avLst/>
          </a:prstGeom>
          <a:noFill/>
        </p:spPr>
        <p:txBody>
          <a:bodyPr wrap="none" rtlCol="0">
            <a:spAutoFit/>
          </a:bodyPr>
          <a:lstStyle/>
          <a:p>
            <a:r>
              <a:rPr lang="en-US" sz="2400" dirty="0">
                <a:solidFill>
                  <a:schemeClr val="bg1">
                    <a:lumMod val="75000"/>
                  </a:schemeClr>
                </a:solidFill>
              </a:rPr>
              <a:t>1) in the question</a:t>
            </a:r>
          </a:p>
        </p:txBody>
      </p:sp>
      <p:sp>
        <p:nvSpPr>
          <p:cNvPr id="15" name="TextBox 14"/>
          <p:cNvSpPr txBox="1"/>
          <p:nvPr/>
        </p:nvSpPr>
        <p:spPr>
          <a:xfrm>
            <a:off x="4114800" y="3195935"/>
            <a:ext cx="3515706" cy="461665"/>
          </a:xfrm>
          <a:prstGeom prst="rect">
            <a:avLst/>
          </a:prstGeom>
          <a:noFill/>
        </p:spPr>
        <p:txBody>
          <a:bodyPr wrap="none" rtlCol="0">
            <a:spAutoFit/>
          </a:bodyPr>
          <a:lstStyle/>
          <a:p>
            <a:r>
              <a:rPr lang="en-US" sz="2400" dirty="0">
                <a:solidFill>
                  <a:schemeClr val="bg1">
                    <a:lumMod val="75000"/>
                  </a:schemeClr>
                </a:solidFill>
              </a:rPr>
              <a:t>2) on the conversion sheet!</a:t>
            </a:r>
          </a:p>
        </p:txBody>
      </p:sp>
      <p:sp>
        <p:nvSpPr>
          <p:cNvPr id="19" name="TextBox 18"/>
          <p:cNvSpPr txBox="1"/>
          <p:nvPr/>
        </p:nvSpPr>
        <p:spPr>
          <a:xfrm>
            <a:off x="685800" y="2355075"/>
            <a:ext cx="8158003" cy="461665"/>
          </a:xfrm>
          <a:prstGeom prst="rect">
            <a:avLst/>
          </a:prstGeom>
          <a:noFill/>
        </p:spPr>
        <p:txBody>
          <a:bodyPr wrap="none" rtlCol="0">
            <a:spAutoFit/>
          </a:bodyPr>
          <a:lstStyle/>
          <a:p>
            <a:r>
              <a:rPr lang="en-US" sz="2400" dirty="0"/>
              <a:t>Look for other things that can help with microliter and gallons…</a:t>
            </a:r>
          </a:p>
        </p:txBody>
      </p:sp>
      <p:sp>
        <p:nvSpPr>
          <p:cNvPr id="9" name="TextBox 8"/>
          <p:cNvSpPr txBox="1"/>
          <p:nvPr/>
        </p:nvSpPr>
        <p:spPr>
          <a:xfrm>
            <a:off x="685800" y="1357196"/>
            <a:ext cx="4144083" cy="461665"/>
          </a:xfrm>
          <a:prstGeom prst="rect">
            <a:avLst/>
          </a:prstGeom>
          <a:noFill/>
        </p:spPr>
        <p:txBody>
          <a:bodyPr wrap="none" rtlCol="0">
            <a:spAutoFit/>
          </a:bodyPr>
          <a:lstStyle/>
          <a:p>
            <a:r>
              <a:rPr lang="en-US" sz="2400" dirty="0"/>
              <a:t>brainstorm a general game plan:</a:t>
            </a:r>
          </a:p>
        </p:txBody>
      </p:sp>
      <p:sp>
        <p:nvSpPr>
          <p:cNvPr id="18" name="TextBox 17"/>
          <p:cNvSpPr txBox="1"/>
          <p:nvPr/>
        </p:nvSpPr>
        <p:spPr>
          <a:xfrm>
            <a:off x="7860942" y="3195934"/>
            <a:ext cx="2106667" cy="461665"/>
          </a:xfrm>
          <a:prstGeom prst="rect">
            <a:avLst/>
          </a:prstGeom>
          <a:noFill/>
        </p:spPr>
        <p:txBody>
          <a:bodyPr wrap="none" rtlCol="0">
            <a:spAutoFit/>
          </a:bodyPr>
          <a:lstStyle/>
          <a:p>
            <a:r>
              <a:rPr lang="en-US" sz="2400" dirty="0"/>
              <a:t>3) in your brain</a:t>
            </a:r>
          </a:p>
        </p:txBody>
      </p:sp>
      <p:sp>
        <p:nvSpPr>
          <p:cNvPr id="31" name="Text Box 13"/>
          <p:cNvSpPr txBox="1">
            <a:spLocks noChangeArrowheads="1"/>
          </p:cNvSpPr>
          <p:nvPr/>
        </p:nvSpPr>
        <p:spPr bwMode="auto">
          <a:xfrm>
            <a:off x="2760485" y="6304406"/>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6 </a:t>
            </a:r>
            <a:r>
              <a:rPr lang="en-US" sz="2400" dirty="0" err="1"/>
              <a:t>s.f.</a:t>
            </a:r>
            <a:endParaRPr lang="en-US" sz="2400" dirty="0"/>
          </a:p>
        </p:txBody>
      </p:sp>
      <p:sp>
        <p:nvSpPr>
          <p:cNvPr id="32" name="Text Box 13"/>
          <p:cNvSpPr txBox="1">
            <a:spLocks noChangeArrowheads="1"/>
          </p:cNvSpPr>
          <p:nvPr/>
        </p:nvSpPr>
        <p:spPr bwMode="auto">
          <a:xfrm>
            <a:off x="4314690" y="6320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4 </a:t>
            </a:r>
            <a:r>
              <a:rPr lang="en-US" sz="2400" dirty="0" err="1"/>
              <a:t>s.f.</a:t>
            </a:r>
            <a:endParaRPr lang="en-US" sz="2400" dirty="0"/>
          </a:p>
        </p:txBody>
      </p:sp>
      <p:sp>
        <p:nvSpPr>
          <p:cNvPr id="33" name="Text Box 13"/>
          <p:cNvSpPr txBox="1">
            <a:spLocks noChangeArrowheads="1"/>
          </p:cNvSpPr>
          <p:nvPr/>
        </p:nvSpPr>
        <p:spPr bwMode="auto">
          <a:xfrm>
            <a:off x="5762490" y="6320134"/>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grpSp>
        <p:nvGrpSpPr>
          <p:cNvPr id="34" name="Group 33"/>
          <p:cNvGrpSpPr/>
          <p:nvPr/>
        </p:nvGrpSpPr>
        <p:grpSpPr>
          <a:xfrm>
            <a:off x="2227263" y="3609334"/>
            <a:ext cx="1371600" cy="1371600"/>
            <a:chOff x="5056934" y="1856534"/>
            <a:chExt cx="1371600" cy="1371600"/>
          </a:xfrm>
        </p:grpSpPr>
        <p:cxnSp>
          <p:nvCxnSpPr>
            <p:cNvPr id="35" name="Straight Connector 34"/>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 name="Group 36"/>
          <p:cNvGrpSpPr/>
          <p:nvPr/>
        </p:nvGrpSpPr>
        <p:grpSpPr>
          <a:xfrm>
            <a:off x="8228475" y="3626788"/>
            <a:ext cx="1371600" cy="1371600"/>
            <a:chOff x="5056934" y="1856534"/>
            <a:chExt cx="1371600" cy="1371600"/>
          </a:xfrm>
        </p:grpSpPr>
        <p:cxnSp>
          <p:nvCxnSpPr>
            <p:cNvPr id="38" name="Straight Connector 37"/>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Text Box 13">
            <a:extLst>
              <a:ext uri="{FF2B5EF4-FFF2-40B4-BE49-F238E27FC236}">
                <a16:creationId xmlns:a16="http://schemas.microsoft.com/office/drawing/2014/main" id="{25BBB5B8-E1AA-473F-A8E0-0854D02575E8}"/>
              </a:ext>
            </a:extLst>
          </p:cNvPr>
          <p:cNvSpPr txBox="1">
            <a:spLocks noChangeArrowheads="1"/>
          </p:cNvSpPr>
          <p:nvPr/>
        </p:nvSpPr>
        <p:spPr bwMode="auto">
          <a:xfrm>
            <a:off x="4829835" y="1351159"/>
            <a:ext cx="2085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rPr>
              <a:t>gal</a:t>
            </a:r>
            <a:r>
              <a:rPr lang="en-US" sz="2400" dirty="0"/>
              <a:t> →</a:t>
            </a:r>
            <a:r>
              <a:rPr lang="en-US" sz="2400" dirty="0">
                <a:sym typeface="Wingdings" pitchFamily="2" charset="2"/>
              </a:rPr>
              <a:t> </a:t>
            </a:r>
            <a:r>
              <a:rPr lang="en-US" sz="2400" dirty="0">
                <a:solidFill>
                  <a:srgbClr val="00B0F0"/>
                </a:solidFill>
                <a:sym typeface="Wingdings" pitchFamily="2" charset="2"/>
              </a:rPr>
              <a:t>L</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latin typeface="Symbol" panose="05050102010706020507" pitchFamily="18" charset="2"/>
                <a:sym typeface="Wingdings" pitchFamily="2" charset="2"/>
              </a:rPr>
              <a:t>m</a:t>
            </a:r>
            <a:r>
              <a:rPr lang="en-US" sz="2400" dirty="0">
                <a:solidFill>
                  <a:srgbClr val="C00000"/>
                </a:solidFill>
                <a:sym typeface="Wingdings" pitchFamily="2" charset="2"/>
              </a:rPr>
              <a:t>L</a:t>
            </a:r>
            <a:endParaRPr lang="en-US" sz="2400" dirty="0">
              <a:solidFill>
                <a:srgbClr val="C00000"/>
              </a:solidFill>
            </a:endParaRPr>
          </a:p>
        </p:txBody>
      </p:sp>
      <p:graphicFrame>
        <p:nvGraphicFramePr>
          <p:cNvPr id="43" name="Object 8">
            <a:extLst>
              <a:ext uri="{FF2B5EF4-FFF2-40B4-BE49-F238E27FC236}">
                <a16:creationId xmlns:a16="http://schemas.microsoft.com/office/drawing/2014/main" id="{2A67F260-F16A-4802-9845-42225F79B992}"/>
              </a:ext>
            </a:extLst>
          </p:cNvPr>
          <p:cNvGraphicFramePr>
            <a:graphicFrameLocks noChangeAspect="1"/>
          </p:cNvGraphicFramePr>
          <p:nvPr/>
        </p:nvGraphicFramePr>
        <p:xfrm>
          <a:off x="6054806" y="3852593"/>
          <a:ext cx="3429000" cy="942975"/>
        </p:xfrm>
        <a:graphic>
          <a:graphicData uri="http://schemas.openxmlformats.org/presentationml/2006/ole">
            <mc:AlternateContent xmlns:mc="http://schemas.openxmlformats.org/markup-compatibility/2006">
              <mc:Choice xmlns:v="urn:schemas-microsoft-com:vml" Requires="v">
                <p:oleObj name="Equation" r:id="rId21" imgW="1523880" imgH="419040" progId="Equation.DSMT4">
                  <p:embed/>
                </p:oleObj>
              </mc:Choice>
              <mc:Fallback>
                <p:oleObj name="Equation" r:id="rId21" imgW="1523880" imgH="419040" progId="Equation.DSMT4">
                  <p:embed/>
                  <p:pic>
                    <p:nvPicPr>
                      <p:cNvPr id="43" name="Object 8">
                        <a:extLst>
                          <a:ext uri="{FF2B5EF4-FFF2-40B4-BE49-F238E27FC236}">
                            <a16:creationId xmlns:a16="http://schemas.microsoft.com/office/drawing/2014/main" id="{2A67F260-F16A-4802-9845-42225F79B992}"/>
                          </a:ext>
                        </a:extLst>
                      </p:cNvPr>
                      <p:cNvPicPr>
                        <a:picLocks noChangeAspect="1" noChangeArrowheads="1"/>
                      </p:cNvPicPr>
                      <p:nvPr/>
                    </p:nvPicPr>
                    <p:blipFill>
                      <a:blip r:embed="rId22"/>
                      <a:srcRect/>
                      <a:stretch>
                        <a:fillRect/>
                      </a:stretch>
                    </p:blipFill>
                    <p:spPr bwMode="auto">
                      <a:xfrm>
                        <a:off x="6054806" y="3852593"/>
                        <a:ext cx="3429000" cy="942975"/>
                      </a:xfrm>
                      <a:prstGeom prst="rect">
                        <a:avLst/>
                      </a:prstGeom>
                      <a:noFill/>
                      <a:ln>
                        <a:noFill/>
                      </a:ln>
                      <a:effectLst/>
                    </p:spPr>
                  </p:pic>
                </p:oleObj>
              </mc:Fallback>
            </mc:AlternateContent>
          </a:graphicData>
        </a:graphic>
      </p:graphicFrame>
      <p:graphicFrame>
        <p:nvGraphicFramePr>
          <p:cNvPr id="29" name="Object 8"/>
          <p:cNvGraphicFramePr>
            <a:graphicFrameLocks noChangeAspect="1"/>
          </p:cNvGraphicFramePr>
          <p:nvPr/>
        </p:nvGraphicFramePr>
        <p:xfrm>
          <a:off x="2209800" y="5334000"/>
          <a:ext cx="9772650" cy="1028700"/>
        </p:xfrm>
        <a:graphic>
          <a:graphicData uri="http://schemas.openxmlformats.org/presentationml/2006/ole">
            <mc:AlternateContent xmlns:mc="http://schemas.openxmlformats.org/markup-compatibility/2006">
              <mc:Choice xmlns:v="urn:schemas-microsoft-com:vml" Requires="v">
                <p:oleObj name="Equation" r:id="rId23" imgW="4343400" imgH="457200" progId="Equation.DSMT4">
                  <p:embed/>
                </p:oleObj>
              </mc:Choice>
              <mc:Fallback>
                <p:oleObj name="Equation" r:id="rId23" imgW="4343400" imgH="457200" progId="Equation.DSMT4">
                  <p:embed/>
                  <p:pic>
                    <p:nvPicPr>
                      <p:cNvPr id="29" name="Object 8"/>
                      <p:cNvPicPr>
                        <a:picLocks noChangeAspect="1" noChangeArrowheads="1"/>
                      </p:cNvPicPr>
                      <p:nvPr/>
                    </p:nvPicPr>
                    <p:blipFill>
                      <a:blip r:embed="rId24"/>
                      <a:srcRect/>
                      <a:stretch>
                        <a:fillRect/>
                      </a:stretch>
                    </p:blipFill>
                    <p:spPr bwMode="auto">
                      <a:xfrm>
                        <a:off x="2209800" y="5334000"/>
                        <a:ext cx="9772650" cy="1028700"/>
                      </a:xfrm>
                      <a:prstGeom prst="rect">
                        <a:avLst/>
                      </a:prstGeom>
                      <a:solidFill>
                        <a:schemeClr val="bg2"/>
                      </a:solidFill>
                      <a:ln>
                        <a:noFill/>
                      </a:ln>
                      <a:effectLst/>
                    </p:spPr>
                  </p:pic>
                </p:oleObj>
              </mc:Fallback>
            </mc:AlternateContent>
          </a:graphicData>
        </a:graphic>
      </p:graphicFrame>
    </p:spTree>
    <p:extLst>
      <p:ext uri="{BB962C8B-B14F-4D97-AF65-F5344CB8AC3E}">
        <p14:creationId xmlns:p14="http://schemas.microsoft.com/office/powerpoint/2010/main" val="297152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9" presetClass="emph" presetSubtype="0" grpId="0" nodeType="withEffect">
                                  <p:stCondLst>
                                    <p:cond delay="0"/>
                                  </p:stCondLst>
                                  <p:childTnLst>
                                    <p:set>
                                      <p:cBhvr>
                                        <p:cTn id="8" dur="indefinite"/>
                                        <p:tgtEl>
                                          <p:spTgt spid="18"/>
                                        </p:tgtEl>
                                        <p:attrNameLst>
                                          <p:attrName>style.opacity</p:attrName>
                                        </p:attrNameLst>
                                      </p:cBhvr>
                                      <p:to>
                                        <p:strVal val="0.25"/>
                                      </p:to>
                                    </p:set>
                                    <p:animEffect filter="image" prLst="opacity: 0.25">
                                      <p:cBhvr rctx="IE">
                                        <p:cTn id="9" dur="indefinite"/>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2"/>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3"/>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4"/>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5"/>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6"/>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27"/>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3" presetClass="emph" presetSubtype="1" grpId="1" nodeType="clickEffect">
                                  <p:stCondLst>
                                    <p:cond delay="0"/>
                                  </p:stCondLst>
                                  <p:childTnLst>
                                    <p:set>
                                      <p:cBhvr override="childStyle">
                                        <p:cTn id="69" dur="indefinite"/>
                                        <p:tgtEl>
                                          <p:spTgt spid="32"/>
                                        </p:tgtEl>
                                        <p:attrNameLst>
                                          <p:attrName>style.color</p:attrName>
                                        </p:attrNameLst>
                                      </p:cBhvr>
                                      <p:to>
                                        <p:clrVal>
                                          <a:srgbClr val="FF00FF"/>
                                        </p:clrVal>
                                      </p:to>
                                    </p:set>
                                  </p:childTnLst>
                                </p:cTn>
                              </p:par>
                              <p:par>
                                <p:cTn id="70" presetID="15" presetClass="emph" presetSubtype="0" grpId="2" nodeType="withEffect">
                                  <p:stCondLst>
                                    <p:cond delay="0"/>
                                  </p:stCondLst>
                                  <p:childTnLst>
                                    <p:set>
                                      <p:cBhvr override="childStyle">
                                        <p:cTn id="71" dur="indefinite"/>
                                        <p:tgtEl>
                                          <p:spTgt spid="32"/>
                                        </p:tgtEl>
                                        <p:attrNameLst>
                                          <p:attrName>style.fontWeight</p:attrName>
                                        </p:attrNameLst>
                                      </p:cBhvr>
                                      <p:to>
                                        <p:strVal val="bold"/>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28"/>
                                        </p:tgtEl>
                                        <p:attrNameLst>
                                          <p:attrName>style.visibility</p:attrName>
                                        </p:attrNameLst>
                                      </p:cBhvr>
                                      <p:to>
                                        <p:strVal val="hidden"/>
                                      </p:to>
                                    </p:set>
                                  </p:childTnLst>
                                </p:cTn>
                              </p:par>
                              <p:par>
                                <p:cTn id="76" presetID="1"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30"/>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2" grpId="0"/>
      <p:bldP spid="32" grpId="1"/>
      <p:bldP spid="32" grpId="2"/>
      <p:bldP spid="3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3"/>
          <p:cNvSpPr txBox="1">
            <a:spLocks noChangeArrowheads="1"/>
          </p:cNvSpPr>
          <p:nvPr/>
        </p:nvSpPr>
        <p:spPr bwMode="auto">
          <a:xfrm>
            <a:off x="4829474" y="1824335"/>
            <a:ext cx="44833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g Hg</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F0"/>
                </a:solidFill>
                <a:sym typeface="Wingdings" pitchFamily="2" charset="2"/>
              </a:rPr>
              <a:t>mL Hg</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L Hg</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L Hg</a:t>
            </a:r>
            <a:endParaRPr lang="en-US" sz="2400" dirty="0">
              <a:solidFill>
                <a:srgbClr val="00B050"/>
              </a:solidFill>
            </a:endParaRPr>
          </a:p>
        </p:txBody>
      </p:sp>
      <p:sp>
        <p:nvSpPr>
          <p:cNvPr id="10" name="Text Box 13"/>
          <p:cNvSpPr txBox="1">
            <a:spLocks noChangeArrowheads="1"/>
          </p:cNvSpPr>
          <p:nvPr/>
        </p:nvSpPr>
        <p:spPr bwMode="auto">
          <a:xfrm>
            <a:off x="8304012" y="1824335"/>
            <a:ext cx="9923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L Hg</a:t>
            </a:r>
            <a:endParaRPr lang="en-US" sz="2400" dirty="0">
              <a:solidFill>
                <a:srgbClr val="00B050"/>
              </a:solidFill>
            </a:endParaRPr>
          </a:p>
        </p:txBody>
      </p:sp>
      <p:sp>
        <p:nvSpPr>
          <p:cNvPr id="17" name="Text Box 13"/>
          <p:cNvSpPr txBox="1">
            <a:spLocks noChangeArrowheads="1"/>
          </p:cNvSpPr>
          <p:nvPr/>
        </p:nvSpPr>
        <p:spPr bwMode="auto">
          <a:xfrm>
            <a:off x="4829883" y="1824335"/>
            <a:ext cx="21225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g Hg</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F0"/>
                </a:solidFill>
                <a:sym typeface="Wingdings" pitchFamily="2" charset="2"/>
              </a:rPr>
              <a:t>mL Hg</a:t>
            </a:r>
            <a:endParaRPr lang="en-US" sz="2400" dirty="0">
              <a:solidFill>
                <a:srgbClr val="00B0F0"/>
              </a:solidFill>
            </a:endParaRPr>
          </a:p>
        </p:txBody>
      </p:sp>
      <p:sp>
        <p:nvSpPr>
          <p:cNvPr id="11" name="Text Box 13"/>
          <p:cNvSpPr txBox="1">
            <a:spLocks noChangeArrowheads="1"/>
          </p:cNvSpPr>
          <p:nvPr/>
        </p:nvSpPr>
        <p:spPr bwMode="auto">
          <a:xfrm>
            <a:off x="4829883" y="1824335"/>
            <a:ext cx="13901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g Hg</a:t>
            </a:r>
            <a:r>
              <a:rPr lang="en-US" sz="2400" dirty="0">
                <a:sym typeface="Wingdings" pitchFamily="2" charset="2"/>
              </a:rPr>
              <a:t> </a:t>
            </a:r>
            <a:r>
              <a:rPr lang="en-US" sz="2400" dirty="0"/>
              <a:t>→</a:t>
            </a:r>
            <a:r>
              <a:rPr lang="en-US" sz="2400" dirty="0">
                <a:sym typeface="Wingdings" pitchFamily="2" charset="2"/>
              </a:rPr>
              <a:t> ?</a:t>
            </a:r>
            <a:endParaRPr lang="en-US" sz="2400" dirty="0"/>
          </a:p>
        </p:txBody>
      </p:sp>
      <p:sp>
        <p:nvSpPr>
          <p:cNvPr id="13" name="Rectangle 3"/>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Conversions</a:t>
            </a:r>
          </a:p>
        </p:txBody>
      </p:sp>
      <p:sp>
        <p:nvSpPr>
          <p:cNvPr id="14" name="TextBox 13"/>
          <p:cNvSpPr txBox="1"/>
          <p:nvPr/>
        </p:nvSpPr>
        <p:spPr>
          <a:xfrm>
            <a:off x="1556483" y="3200400"/>
            <a:ext cx="2327881" cy="461665"/>
          </a:xfrm>
          <a:prstGeom prst="rect">
            <a:avLst/>
          </a:prstGeom>
          <a:noFill/>
        </p:spPr>
        <p:txBody>
          <a:bodyPr wrap="none" rtlCol="0">
            <a:spAutoFit/>
          </a:bodyPr>
          <a:lstStyle/>
          <a:p>
            <a:r>
              <a:rPr lang="en-US" sz="2400" dirty="0"/>
              <a:t>1) in the question</a:t>
            </a:r>
          </a:p>
        </p:txBody>
      </p:sp>
      <p:sp>
        <p:nvSpPr>
          <p:cNvPr id="15" name="TextBox 14"/>
          <p:cNvSpPr txBox="1"/>
          <p:nvPr/>
        </p:nvSpPr>
        <p:spPr>
          <a:xfrm>
            <a:off x="4114800" y="3200400"/>
            <a:ext cx="3515706" cy="461665"/>
          </a:xfrm>
          <a:prstGeom prst="rect">
            <a:avLst/>
          </a:prstGeom>
          <a:noFill/>
        </p:spPr>
        <p:txBody>
          <a:bodyPr wrap="none" rtlCol="0">
            <a:spAutoFit/>
          </a:bodyPr>
          <a:lstStyle/>
          <a:p>
            <a:r>
              <a:rPr lang="en-US" sz="2400" dirty="0"/>
              <a:t>2) on the conversion sheet!</a:t>
            </a:r>
          </a:p>
        </p:txBody>
      </p:sp>
      <p:sp>
        <p:nvSpPr>
          <p:cNvPr id="19" name="TextBox 18"/>
          <p:cNvSpPr txBox="1"/>
          <p:nvPr/>
        </p:nvSpPr>
        <p:spPr>
          <a:xfrm>
            <a:off x="685800" y="2507475"/>
            <a:ext cx="8175636" cy="461665"/>
          </a:xfrm>
          <a:prstGeom prst="rect">
            <a:avLst/>
          </a:prstGeom>
          <a:noFill/>
        </p:spPr>
        <p:txBody>
          <a:bodyPr wrap="none" rtlCol="0">
            <a:spAutoFit/>
          </a:bodyPr>
          <a:lstStyle/>
          <a:p>
            <a:r>
              <a:rPr lang="en-US" sz="2400" dirty="0"/>
              <a:t>Look for other things that can help with microliter and grams…</a:t>
            </a:r>
          </a:p>
        </p:txBody>
      </p:sp>
      <p:sp>
        <p:nvSpPr>
          <p:cNvPr id="9" name="TextBox 8"/>
          <p:cNvSpPr txBox="1"/>
          <p:nvPr/>
        </p:nvSpPr>
        <p:spPr>
          <a:xfrm>
            <a:off x="685800" y="1824335"/>
            <a:ext cx="4144083" cy="461665"/>
          </a:xfrm>
          <a:prstGeom prst="rect">
            <a:avLst/>
          </a:prstGeom>
          <a:noFill/>
        </p:spPr>
        <p:txBody>
          <a:bodyPr wrap="none" rtlCol="0">
            <a:spAutoFit/>
          </a:bodyPr>
          <a:lstStyle/>
          <a:p>
            <a:r>
              <a:rPr lang="en-US" sz="2400" dirty="0"/>
              <a:t>brainstorm a general game plan:</a:t>
            </a:r>
          </a:p>
        </p:txBody>
      </p:sp>
      <p:sp>
        <p:nvSpPr>
          <p:cNvPr id="12" name="Text Box 3"/>
          <p:cNvSpPr txBox="1">
            <a:spLocks noChangeArrowheads="1"/>
          </p:cNvSpPr>
          <p:nvPr/>
        </p:nvSpPr>
        <p:spPr bwMode="auto">
          <a:xfrm>
            <a:off x="152400" y="685800"/>
            <a:ext cx="11811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For liquid mercury at 25 °C, 13.55 g Hg occupies 1 mL Hg.  Calculate the volume (</a:t>
            </a:r>
            <a:r>
              <a:rPr lang="en-US" sz="2800" dirty="0">
                <a:latin typeface="Symbol" panose="05050102010706020507" pitchFamily="18" charset="2"/>
              </a:rPr>
              <a:t>m</a:t>
            </a:r>
            <a:r>
              <a:rPr lang="en-US" sz="2800" dirty="0"/>
              <a:t>L) of 4.6377 g of mercury.</a:t>
            </a:r>
          </a:p>
        </p:txBody>
      </p:sp>
      <p:graphicFrame>
        <p:nvGraphicFramePr>
          <p:cNvPr id="16" name="Object 4"/>
          <p:cNvGraphicFramePr>
            <a:graphicFrameLocks noChangeAspect="1"/>
          </p:cNvGraphicFramePr>
          <p:nvPr/>
        </p:nvGraphicFramePr>
        <p:xfrm>
          <a:off x="519112" y="3873499"/>
          <a:ext cx="3581280" cy="761760"/>
        </p:xfrm>
        <a:graphic>
          <a:graphicData uri="http://schemas.openxmlformats.org/presentationml/2006/ole">
            <mc:AlternateContent xmlns:mc="http://schemas.openxmlformats.org/markup-compatibility/2006">
              <mc:Choice xmlns:v="urn:schemas-microsoft-com:vml" Requires="v">
                <p:oleObj name="Equation" r:id="rId3" imgW="1790640" imgH="380880" progId="Equation.DSMT4">
                  <p:embed/>
                </p:oleObj>
              </mc:Choice>
              <mc:Fallback>
                <p:oleObj name="Equation" r:id="rId3" imgW="1790640" imgH="380880" progId="Equation.DSMT4">
                  <p:embed/>
                  <p:pic>
                    <p:nvPicPr>
                      <p:cNvPr id="16" name="Object 4"/>
                      <p:cNvPicPr>
                        <a:picLocks noChangeAspect="1" noChangeArrowheads="1"/>
                      </p:cNvPicPr>
                      <p:nvPr/>
                    </p:nvPicPr>
                    <p:blipFill>
                      <a:blip r:embed="rId4"/>
                      <a:srcRect/>
                      <a:stretch>
                        <a:fillRect/>
                      </a:stretch>
                    </p:blipFill>
                    <p:spPr bwMode="auto">
                      <a:xfrm>
                        <a:off x="519112" y="3873499"/>
                        <a:ext cx="3581280" cy="761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bwMode="auto">
          <a:xfrm>
            <a:off x="4343400" y="762000"/>
            <a:ext cx="4343400"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20" name="TextBox 19"/>
          <p:cNvSpPr txBox="1"/>
          <p:nvPr/>
        </p:nvSpPr>
        <p:spPr>
          <a:xfrm>
            <a:off x="7860942" y="3195934"/>
            <a:ext cx="2106667" cy="461665"/>
          </a:xfrm>
          <a:prstGeom prst="rect">
            <a:avLst/>
          </a:prstGeom>
          <a:noFill/>
        </p:spPr>
        <p:txBody>
          <a:bodyPr wrap="none" rtlCol="0">
            <a:spAutoFit/>
          </a:bodyPr>
          <a:lstStyle/>
          <a:p>
            <a:r>
              <a:rPr lang="en-US" sz="2400" dirty="0"/>
              <a:t>3) in your brain</a:t>
            </a:r>
          </a:p>
        </p:txBody>
      </p:sp>
      <p:sp>
        <p:nvSpPr>
          <p:cNvPr id="21" name="Text Box 13">
            <a:extLst>
              <a:ext uri="{FF2B5EF4-FFF2-40B4-BE49-F238E27FC236}">
                <a16:creationId xmlns:a16="http://schemas.microsoft.com/office/drawing/2014/main" id="{226B1655-0293-4670-AA62-28DBCD0B6A4D}"/>
              </a:ext>
            </a:extLst>
          </p:cNvPr>
          <p:cNvSpPr txBox="1">
            <a:spLocks noChangeArrowheads="1"/>
          </p:cNvSpPr>
          <p:nvPr/>
        </p:nvSpPr>
        <p:spPr bwMode="auto">
          <a:xfrm>
            <a:off x="7212560" y="1824335"/>
            <a:ext cx="2083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C00000"/>
                </a:solidFill>
                <a:sym typeface="Wingdings" pitchFamily="2" charset="2"/>
              </a:rPr>
              <a:t>L Hg</a:t>
            </a:r>
            <a:r>
              <a:rPr lang="en-US" sz="2400" dirty="0">
                <a:sym typeface="Wingdings" pitchFamily="2" charset="2"/>
              </a:rPr>
              <a:t> ← </a:t>
            </a:r>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L Hg</a:t>
            </a:r>
            <a:endParaRPr lang="en-US" sz="2400" dirty="0">
              <a:solidFill>
                <a:srgbClr val="00B050"/>
              </a:solidFill>
            </a:endParaRPr>
          </a:p>
        </p:txBody>
      </p:sp>
    </p:spTree>
    <p:extLst>
      <p:ext uri="{BB962C8B-B14F-4D97-AF65-F5344CB8AC3E}">
        <p14:creationId xmlns:p14="http://schemas.microsoft.com/office/powerpoint/2010/main" val="27883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
                                        </p:tgtEl>
                                        <p:attrNameLst>
                                          <p:attrName>style.visibility</p:attrName>
                                        </p:attrNameLst>
                                      </p:cBhvr>
                                      <p:to>
                                        <p:strVal val="hidden"/>
                                      </p:to>
                                    </p:set>
                                  </p:childTnLst>
                                </p:cTn>
                              </p:par>
                              <p:par>
                                <p:cTn id="55" presetID="9" presetClass="emph" presetSubtype="0" grpId="1" nodeType="withEffect">
                                  <p:stCondLst>
                                    <p:cond delay="0"/>
                                  </p:stCondLst>
                                  <p:childTnLst>
                                    <p:set>
                                      <p:cBhvr>
                                        <p:cTn id="56" dur="indefinite"/>
                                        <p:tgtEl>
                                          <p:spTgt spid="14"/>
                                        </p:tgtEl>
                                        <p:attrNameLst>
                                          <p:attrName>style.opacity</p:attrName>
                                        </p:attrNameLst>
                                      </p:cBhvr>
                                      <p:to>
                                        <p:strVal val="0.25"/>
                                      </p:to>
                                    </p:set>
                                    <p:animEffect filter="image" prLst="opacity: 0.25">
                                      <p:cBhvr rctx="IE">
                                        <p:cTn id="57" dur="indefinite"/>
                                        <p:tgtEl>
                                          <p:spTgt spid="14"/>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9" presetClass="emph" presetSubtype="0" grpId="1" nodeType="clickEffect">
                                  <p:stCondLst>
                                    <p:cond delay="0"/>
                                  </p:stCondLst>
                                  <p:childTnLst>
                                    <p:set>
                                      <p:cBhvr>
                                        <p:cTn id="63" dur="indefinite"/>
                                        <p:tgtEl>
                                          <p:spTgt spid="15"/>
                                        </p:tgtEl>
                                        <p:attrNameLst>
                                          <p:attrName>style.opacity</p:attrName>
                                        </p:attrNameLst>
                                      </p:cBhvr>
                                      <p:to>
                                        <p:strVal val="0.25"/>
                                      </p:to>
                                    </p:set>
                                    <p:animEffect filter="image" prLst="opacity: 0.25">
                                      <p:cBhvr rctx="IE">
                                        <p:cTn id="64" dur="indefinite"/>
                                        <p:tgtEl>
                                          <p:spTgt spid="15"/>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0" grpId="1"/>
      <p:bldP spid="17" grpId="0"/>
      <p:bldP spid="17" grpId="1"/>
      <p:bldP spid="11" grpId="0"/>
      <p:bldP spid="11" grpId="1"/>
      <p:bldP spid="14" grpId="0"/>
      <p:bldP spid="14" grpId="1"/>
      <p:bldP spid="15" grpId="0"/>
      <p:bldP spid="15" grpId="1"/>
      <p:bldP spid="19" grpId="0"/>
      <p:bldP spid="9" grpId="0"/>
      <p:bldP spid="2" grpId="0" animBg="1"/>
      <p:bldP spid="2" grpId="1" animBg="1"/>
      <p:bldP spid="20" grpId="0"/>
      <p:bldP spid="21" grpId="0"/>
      <p:bldP spid="2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Object 8"/>
          <p:cNvGraphicFramePr>
            <a:graphicFrameLocks noChangeAspect="1"/>
          </p:cNvGraphicFramePr>
          <p:nvPr/>
        </p:nvGraphicFramePr>
        <p:xfrm>
          <a:off x="1944961" y="4480718"/>
          <a:ext cx="3467100" cy="776288"/>
        </p:xfrm>
        <a:graphic>
          <a:graphicData uri="http://schemas.openxmlformats.org/presentationml/2006/ole">
            <mc:AlternateContent xmlns:mc="http://schemas.openxmlformats.org/markup-compatibility/2006">
              <mc:Choice xmlns:v="urn:schemas-microsoft-com:vml" Requires="v">
                <p:oleObj name="Equation" r:id="rId3" imgW="1981080" imgH="444240" progId="Equation.DSMT4">
                  <p:embed/>
                </p:oleObj>
              </mc:Choice>
              <mc:Fallback>
                <p:oleObj name="Equation" r:id="rId3" imgW="1981080" imgH="444240" progId="Equation.DSMT4">
                  <p:embed/>
                  <p:pic>
                    <p:nvPicPr>
                      <p:cNvPr id="59" name="Object 8"/>
                      <p:cNvPicPr>
                        <a:picLocks noChangeAspect="1" noChangeArrowheads="1"/>
                      </p:cNvPicPr>
                      <p:nvPr/>
                    </p:nvPicPr>
                    <p:blipFill>
                      <a:blip r:embed="rId4"/>
                      <a:srcRect/>
                      <a:stretch>
                        <a:fillRect/>
                      </a:stretch>
                    </p:blipFill>
                    <p:spPr bwMode="auto">
                      <a:xfrm>
                        <a:off x="1944961" y="4480718"/>
                        <a:ext cx="3467100" cy="776288"/>
                      </a:xfrm>
                      <a:prstGeom prst="rect">
                        <a:avLst/>
                      </a:prstGeom>
                      <a:noFill/>
                      <a:ln>
                        <a:noFill/>
                      </a:ln>
                      <a:effectLst/>
                    </p:spPr>
                  </p:pic>
                </p:oleObj>
              </mc:Fallback>
            </mc:AlternateContent>
          </a:graphicData>
        </a:graphic>
      </p:graphicFrame>
      <p:graphicFrame>
        <p:nvGraphicFramePr>
          <p:cNvPr id="55" name="Object 8"/>
          <p:cNvGraphicFramePr>
            <a:graphicFrameLocks noChangeAspect="1"/>
          </p:cNvGraphicFramePr>
          <p:nvPr/>
        </p:nvGraphicFramePr>
        <p:xfrm>
          <a:off x="1956074" y="2844996"/>
          <a:ext cx="3444875" cy="776288"/>
        </p:xfrm>
        <a:graphic>
          <a:graphicData uri="http://schemas.openxmlformats.org/presentationml/2006/ole">
            <mc:AlternateContent xmlns:mc="http://schemas.openxmlformats.org/markup-compatibility/2006">
              <mc:Choice xmlns:v="urn:schemas-microsoft-com:vml" Requires="v">
                <p:oleObj name="Equation" r:id="rId5" imgW="1968480" imgH="444240" progId="Equation.DSMT4">
                  <p:embed/>
                </p:oleObj>
              </mc:Choice>
              <mc:Fallback>
                <p:oleObj name="Equation" r:id="rId5" imgW="1968480" imgH="444240" progId="Equation.DSMT4">
                  <p:embed/>
                  <p:pic>
                    <p:nvPicPr>
                      <p:cNvPr id="55" name="Object 8"/>
                      <p:cNvPicPr>
                        <a:picLocks noChangeAspect="1" noChangeArrowheads="1"/>
                      </p:cNvPicPr>
                      <p:nvPr/>
                    </p:nvPicPr>
                    <p:blipFill>
                      <a:blip r:embed="rId6"/>
                      <a:srcRect/>
                      <a:stretch>
                        <a:fillRect/>
                      </a:stretch>
                    </p:blipFill>
                    <p:spPr bwMode="auto">
                      <a:xfrm>
                        <a:off x="1956074" y="2844996"/>
                        <a:ext cx="3444875" cy="776288"/>
                      </a:xfrm>
                      <a:prstGeom prst="rect">
                        <a:avLst/>
                      </a:prstGeom>
                      <a:noFill/>
                      <a:ln>
                        <a:noFill/>
                      </a:ln>
                      <a:effectLst/>
                    </p:spPr>
                  </p:pic>
                </p:oleObj>
              </mc:Fallback>
            </mc:AlternateContent>
          </a:graphicData>
        </a:graphic>
      </p:graphicFrame>
      <p:graphicFrame>
        <p:nvGraphicFramePr>
          <p:cNvPr id="4" name="Object 3">
            <a:extLst>
              <a:ext uri="{FF2B5EF4-FFF2-40B4-BE49-F238E27FC236}">
                <a16:creationId xmlns:a16="http://schemas.microsoft.com/office/drawing/2014/main" id="{17828FDB-4BC9-43BD-88DC-942BD9A8B895}"/>
              </a:ext>
            </a:extLst>
          </p:cNvPr>
          <p:cNvGraphicFramePr>
            <a:graphicFrameLocks noChangeAspect="1"/>
          </p:cNvGraphicFramePr>
          <p:nvPr/>
        </p:nvGraphicFramePr>
        <p:xfrm>
          <a:off x="1956074" y="2844203"/>
          <a:ext cx="3444875" cy="777875"/>
        </p:xfrm>
        <a:graphic>
          <a:graphicData uri="http://schemas.openxmlformats.org/presentationml/2006/ole">
            <mc:AlternateContent xmlns:mc="http://schemas.openxmlformats.org/markup-compatibility/2006">
              <mc:Choice xmlns:v="urn:schemas-microsoft-com:vml" Requires="v">
                <p:oleObj name="Equation" r:id="rId7" imgW="3444325" imgH="777273" progId="Equation.DSMT4">
                  <p:embed/>
                </p:oleObj>
              </mc:Choice>
              <mc:Fallback>
                <p:oleObj name="Equation" r:id="rId7" imgW="3444325" imgH="777273" progId="Equation.DSMT4">
                  <p:embed/>
                  <p:pic>
                    <p:nvPicPr>
                      <p:cNvPr id="4" name="Object 3">
                        <a:extLst>
                          <a:ext uri="{FF2B5EF4-FFF2-40B4-BE49-F238E27FC236}">
                            <a16:creationId xmlns:a16="http://schemas.microsoft.com/office/drawing/2014/main" id="{17828FDB-4BC9-43BD-88DC-942BD9A8B895}"/>
                          </a:ext>
                        </a:extLst>
                      </p:cNvPr>
                      <p:cNvPicPr/>
                      <p:nvPr/>
                    </p:nvPicPr>
                    <p:blipFill>
                      <a:blip r:embed="rId8"/>
                      <a:stretch>
                        <a:fillRect/>
                      </a:stretch>
                    </p:blipFill>
                    <p:spPr>
                      <a:xfrm>
                        <a:off x="1956074" y="2844203"/>
                        <a:ext cx="3444875" cy="7778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89AB472-C2A2-4931-869C-CEF72FD92F39}"/>
              </a:ext>
            </a:extLst>
          </p:cNvPr>
          <p:cNvGraphicFramePr>
            <a:graphicFrameLocks noChangeAspect="1"/>
          </p:cNvGraphicFramePr>
          <p:nvPr/>
        </p:nvGraphicFramePr>
        <p:xfrm>
          <a:off x="1944961" y="4479925"/>
          <a:ext cx="3467100" cy="777875"/>
        </p:xfrm>
        <a:graphic>
          <a:graphicData uri="http://schemas.openxmlformats.org/presentationml/2006/ole">
            <mc:AlternateContent xmlns:mc="http://schemas.openxmlformats.org/markup-compatibility/2006">
              <mc:Choice xmlns:v="urn:schemas-microsoft-com:vml" Requires="v">
                <p:oleObj name="Equation" r:id="rId9" imgW="3467354" imgH="777273" progId="Equation.DSMT4">
                  <p:embed/>
                </p:oleObj>
              </mc:Choice>
              <mc:Fallback>
                <p:oleObj name="Equation" r:id="rId9" imgW="3467354" imgH="777273" progId="Equation.DSMT4">
                  <p:embed/>
                  <p:pic>
                    <p:nvPicPr>
                      <p:cNvPr id="12" name="Object 11">
                        <a:extLst>
                          <a:ext uri="{FF2B5EF4-FFF2-40B4-BE49-F238E27FC236}">
                            <a16:creationId xmlns:a16="http://schemas.microsoft.com/office/drawing/2014/main" id="{389AB472-C2A2-4931-869C-CEF72FD92F39}"/>
                          </a:ext>
                        </a:extLst>
                      </p:cNvPr>
                      <p:cNvPicPr/>
                      <p:nvPr/>
                    </p:nvPicPr>
                    <p:blipFill>
                      <a:blip r:embed="rId10"/>
                      <a:stretch>
                        <a:fillRect/>
                      </a:stretch>
                    </p:blipFill>
                    <p:spPr>
                      <a:xfrm>
                        <a:off x="1944961" y="4479925"/>
                        <a:ext cx="3467100" cy="777875"/>
                      </a:xfrm>
                      <a:prstGeom prst="rect">
                        <a:avLst/>
                      </a:prstGeom>
                    </p:spPr>
                  </p:pic>
                </p:oleObj>
              </mc:Fallback>
            </mc:AlternateContent>
          </a:graphicData>
        </a:graphic>
      </p:graphicFrame>
      <p:sp>
        <p:nvSpPr>
          <p:cNvPr id="39" name="Text Box 4"/>
          <p:cNvSpPr txBox="1">
            <a:spLocks noChangeArrowheads="1"/>
          </p:cNvSpPr>
          <p:nvPr/>
        </p:nvSpPr>
        <p:spPr bwMode="auto">
          <a:xfrm>
            <a:off x="1261022" y="790166"/>
            <a:ext cx="48349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milliliters to microliters</a:t>
            </a: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2" name="Group 1">
            <a:extLst>
              <a:ext uri="{FF2B5EF4-FFF2-40B4-BE49-F238E27FC236}">
                <a16:creationId xmlns:a16="http://schemas.microsoft.com/office/drawing/2014/main" id="{512A8773-2011-4E4A-8DD6-DC1503C97811}"/>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3" name="TextBox 52"/>
          <p:cNvSpPr txBox="1"/>
          <p:nvPr/>
        </p:nvSpPr>
        <p:spPr>
          <a:xfrm>
            <a:off x="9576184" y="4562856"/>
            <a:ext cx="341760" cy="400110"/>
          </a:xfrm>
          <a:prstGeom prst="rect">
            <a:avLst/>
          </a:prstGeom>
          <a:noFill/>
        </p:spPr>
        <p:txBody>
          <a:bodyPr wrap="none" rtlCol="0">
            <a:spAutoFit/>
          </a:bodyPr>
          <a:lstStyle/>
          <a:p>
            <a:r>
              <a:rPr lang="en-US" sz="2000" dirty="0">
                <a:solidFill>
                  <a:srgbClr val="C00000"/>
                </a:solidFill>
                <a:latin typeface="+mj-lt"/>
              </a:rPr>
              <a:t>L</a:t>
            </a:r>
          </a:p>
        </p:txBody>
      </p:sp>
      <p:sp>
        <p:nvSpPr>
          <p:cNvPr id="54" name="TextBox 53"/>
          <p:cNvSpPr txBox="1"/>
          <p:nvPr/>
        </p:nvSpPr>
        <p:spPr>
          <a:xfrm>
            <a:off x="11314722" y="4562856"/>
            <a:ext cx="341760" cy="400110"/>
          </a:xfrm>
          <a:prstGeom prst="rect">
            <a:avLst/>
          </a:prstGeom>
          <a:noFill/>
        </p:spPr>
        <p:txBody>
          <a:bodyPr wrap="none" rtlCol="0">
            <a:spAutoFit/>
          </a:bodyPr>
          <a:lstStyle/>
          <a:p>
            <a:r>
              <a:rPr lang="en-US" sz="2000" dirty="0">
                <a:solidFill>
                  <a:srgbClr val="C00000"/>
                </a:solidFill>
                <a:latin typeface="+mj-lt"/>
              </a:rPr>
              <a:t>L</a:t>
            </a:r>
          </a:p>
        </p:txBody>
      </p:sp>
      <p:sp>
        <p:nvSpPr>
          <p:cNvPr id="48" name="Text Box 4"/>
          <p:cNvSpPr txBox="1">
            <a:spLocks noChangeArrowheads="1"/>
          </p:cNvSpPr>
          <p:nvPr/>
        </p:nvSpPr>
        <p:spPr bwMode="auto">
          <a:xfrm>
            <a:off x="1261022" y="790166"/>
            <a:ext cx="48349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a:t>
            </a:r>
            <a:r>
              <a:rPr lang="en-US" sz="2800" dirty="0">
                <a:solidFill>
                  <a:srgbClr val="00B0F0"/>
                </a:solidFill>
              </a:rPr>
              <a:t>milli</a:t>
            </a:r>
            <a:r>
              <a:rPr lang="en-US" sz="2800" dirty="0"/>
              <a:t>liters to microliters</a:t>
            </a:r>
          </a:p>
        </p:txBody>
      </p:sp>
      <p:sp>
        <p:nvSpPr>
          <p:cNvPr id="49" name="Text Box 4"/>
          <p:cNvSpPr txBox="1">
            <a:spLocks noChangeArrowheads="1"/>
          </p:cNvSpPr>
          <p:nvPr/>
        </p:nvSpPr>
        <p:spPr bwMode="auto">
          <a:xfrm>
            <a:off x="1261022" y="790166"/>
            <a:ext cx="48349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milli</a:t>
            </a:r>
            <a:r>
              <a:rPr lang="en-US" sz="2800" dirty="0">
                <a:solidFill>
                  <a:srgbClr val="C00000"/>
                </a:solidFill>
              </a:rPr>
              <a:t>liters</a:t>
            </a:r>
            <a:r>
              <a:rPr lang="en-US" sz="2800" dirty="0"/>
              <a:t> to microliters</a:t>
            </a:r>
          </a:p>
        </p:txBody>
      </p:sp>
      <p:sp>
        <p:nvSpPr>
          <p:cNvPr id="51" name="Text Box 4"/>
          <p:cNvSpPr txBox="1">
            <a:spLocks noChangeArrowheads="1"/>
          </p:cNvSpPr>
          <p:nvPr/>
        </p:nvSpPr>
        <p:spPr bwMode="auto">
          <a:xfrm>
            <a:off x="1261022" y="790166"/>
            <a:ext cx="48349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milliliters to </a:t>
            </a:r>
            <a:r>
              <a:rPr lang="en-US" sz="2800" dirty="0">
                <a:solidFill>
                  <a:srgbClr val="00B050"/>
                </a:solidFill>
              </a:rPr>
              <a:t>micro</a:t>
            </a:r>
            <a:r>
              <a:rPr lang="en-US" sz="2800" dirty="0"/>
              <a:t>liters</a:t>
            </a:r>
          </a:p>
        </p:txBody>
      </p:sp>
      <p:sp>
        <p:nvSpPr>
          <p:cNvPr id="56" name="Text Box 4"/>
          <p:cNvSpPr txBox="1">
            <a:spLocks noChangeArrowheads="1"/>
          </p:cNvSpPr>
          <p:nvPr/>
        </p:nvSpPr>
        <p:spPr bwMode="auto">
          <a:xfrm>
            <a:off x="1261022" y="790166"/>
            <a:ext cx="48349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milliliters to micro</a:t>
            </a:r>
            <a:r>
              <a:rPr lang="en-US" sz="2800" dirty="0">
                <a:solidFill>
                  <a:srgbClr val="C00000"/>
                </a:solidFill>
              </a:rPr>
              <a:t>liters</a:t>
            </a:r>
          </a:p>
        </p:txBody>
      </p:sp>
      <p:sp>
        <p:nvSpPr>
          <p:cNvPr id="57" name="TextBox 56"/>
          <p:cNvSpPr txBox="1"/>
          <p:nvPr/>
        </p:nvSpPr>
        <p:spPr>
          <a:xfrm>
            <a:off x="9559901" y="5114544"/>
            <a:ext cx="341760" cy="400110"/>
          </a:xfrm>
          <a:prstGeom prst="rect">
            <a:avLst/>
          </a:prstGeom>
          <a:noFill/>
        </p:spPr>
        <p:txBody>
          <a:bodyPr wrap="none" rtlCol="0">
            <a:spAutoFit/>
          </a:bodyPr>
          <a:lstStyle/>
          <a:p>
            <a:r>
              <a:rPr lang="en-US" sz="2000" dirty="0">
                <a:solidFill>
                  <a:srgbClr val="C00000"/>
                </a:solidFill>
                <a:latin typeface="+mj-lt"/>
              </a:rPr>
              <a:t>L</a:t>
            </a:r>
          </a:p>
        </p:txBody>
      </p:sp>
      <p:sp>
        <p:nvSpPr>
          <p:cNvPr id="58" name="TextBox 57"/>
          <p:cNvSpPr txBox="1"/>
          <p:nvPr/>
        </p:nvSpPr>
        <p:spPr>
          <a:xfrm>
            <a:off x="11316840" y="5114544"/>
            <a:ext cx="341760" cy="400110"/>
          </a:xfrm>
          <a:prstGeom prst="rect">
            <a:avLst/>
          </a:prstGeom>
          <a:noFill/>
        </p:spPr>
        <p:txBody>
          <a:bodyPr wrap="none" rtlCol="0">
            <a:spAutoFit/>
          </a:bodyPr>
          <a:lstStyle/>
          <a:p>
            <a:r>
              <a:rPr lang="en-US" sz="2000" dirty="0">
                <a:solidFill>
                  <a:srgbClr val="C00000"/>
                </a:solidFill>
                <a:latin typeface="+mj-lt"/>
              </a:rPr>
              <a:t>L</a:t>
            </a:r>
          </a:p>
        </p:txBody>
      </p:sp>
      <p:sp>
        <p:nvSpPr>
          <p:cNvPr id="47" name="Text Box 13">
            <a:extLst>
              <a:ext uri="{FF2B5EF4-FFF2-40B4-BE49-F238E27FC236}">
                <a16:creationId xmlns:a16="http://schemas.microsoft.com/office/drawing/2014/main" id="{24FA93EB-AF8C-4E54-95A2-6BFAD8CAE1FF}"/>
              </a:ext>
            </a:extLst>
          </p:cNvPr>
          <p:cNvSpPr txBox="1">
            <a:spLocks noChangeArrowheads="1"/>
          </p:cNvSpPr>
          <p:nvPr/>
        </p:nvSpPr>
        <p:spPr bwMode="auto">
          <a:xfrm>
            <a:off x="1971441" y="1562511"/>
            <a:ext cx="34141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F0"/>
                </a:solidFill>
                <a:sym typeface="Wingdings" pitchFamily="2" charset="2"/>
              </a:rPr>
              <a:t>mL Hg</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L Hg</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L Hg</a:t>
            </a:r>
            <a:endParaRPr lang="en-US" sz="2400" dirty="0">
              <a:solidFill>
                <a:srgbClr val="00B050"/>
              </a:solidFill>
            </a:endParaRPr>
          </a:p>
        </p:txBody>
      </p:sp>
    </p:spTree>
    <p:extLst>
      <p:ext uri="{BB962C8B-B14F-4D97-AF65-F5344CB8AC3E}">
        <p14:creationId xmlns:p14="http://schemas.microsoft.com/office/powerpoint/2010/main" val="10702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9" presetClass="emph" presetSubtype="0" nodeType="withEffect">
                                  <p:stCondLst>
                                    <p:cond delay="0"/>
                                  </p:stCondLst>
                                  <p:childTnLst>
                                    <p:set>
                                      <p:cBhvr>
                                        <p:cTn id="10" dur="indefinite"/>
                                        <p:tgtEl>
                                          <p:spTgt spid="2"/>
                                        </p:tgtEl>
                                        <p:attrNameLst>
                                          <p:attrName>style.opacity</p:attrName>
                                        </p:attrNameLst>
                                      </p:cBhvr>
                                      <p:to>
                                        <p:strVal val="0.2"/>
                                      </p:to>
                                    </p:set>
                                    <p:animEffect filter="image" prLst="opacity: 0.2">
                                      <p:cBhvr rctx="IE">
                                        <p:cTn id="11" dur="indefinite"/>
                                        <p:tgtEl>
                                          <p:spTgt spid="2"/>
                                        </p:tgtEl>
                                      </p:cBhvr>
                                    </p:animEffect>
                                  </p:childTnLst>
                                </p:cTn>
                              </p:par>
                              <p:par>
                                <p:cTn id="12" presetID="9" presetClass="emph" presetSubtype="0" grpId="0" nodeType="withEffect">
                                  <p:stCondLst>
                                    <p:cond delay="0"/>
                                  </p:stCondLst>
                                  <p:childTnLst>
                                    <p:set>
                                      <p:cBhvr>
                                        <p:cTn id="13" dur="indefinite"/>
                                        <p:tgtEl>
                                          <p:spTgt spid="23"/>
                                        </p:tgtEl>
                                        <p:attrNameLst>
                                          <p:attrName>style.opacity</p:attrName>
                                        </p:attrNameLst>
                                      </p:cBhvr>
                                      <p:to>
                                        <p:strVal val="0.2"/>
                                      </p:to>
                                    </p:set>
                                    <p:animEffect filter="image" prLst="opacity: 0.2">
                                      <p:cBhvr rctx="IE">
                                        <p:cTn id="14" dur="indefinite"/>
                                        <p:tgtEl>
                                          <p:spTgt spid="23"/>
                                        </p:tgtEl>
                                      </p:cBhvr>
                                    </p:animEffect>
                                  </p:childTnLst>
                                </p:cTn>
                              </p:par>
                              <p:par>
                                <p:cTn id="15" presetID="9" presetClass="emph" presetSubtype="0" grpId="0" nodeType="withEffect">
                                  <p:stCondLst>
                                    <p:cond delay="0"/>
                                  </p:stCondLst>
                                  <p:childTnLst>
                                    <p:set>
                                      <p:cBhvr>
                                        <p:cTn id="16" dur="indefinite"/>
                                        <p:tgtEl>
                                          <p:spTgt spid="34"/>
                                        </p:tgtEl>
                                        <p:attrNameLst>
                                          <p:attrName>style.opacity</p:attrName>
                                        </p:attrNameLst>
                                      </p:cBhvr>
                                      <p:to>
                                        <p:strVal val="0.2"/>
                                      </p:to>
                                    </p:set>
                                    <p:animEffect filter="image" prLst="opacity: 0.2">
                                      <p:cBhvr rctx="IE">
                                        <p:cTn id="17" dur="indefinite"/>
                                        <p:tgtEl>
                                          <p:spTgt spid="34"/>
                                        </p:tgtEl>
                                      </p:cBhvr>
                                    </p:animEffect>
                                  </p:childTnLst>
                                </p:cTn>
                              </p:par>
                              <p:par>
                                <p:cTn id="18" presetID="9" presetClass="emph" presetSubtype="0" grpId="0" nodeType="withEffect">
                                  <p:stCondLst>
                                    <p:cond delay="0"/>
                                  </p:stCondLst>
                                  <p:childTnLst>
                                    <p:set>
                                      <p:cBhvr>
                                        <p:cTn id="19" dur="indefinite"/>
                                        <p:tgtEl>
                                          <p:spTgt spid="35"/>
                                        </p:tgtEl>
                                        <p:attrNameLst>
                                          <p:attrName>style.opacity</p:attrName>
                                        </p:attrNameLst>
                                      </p:cBhvr>
                                      <p:to>
                                        <p:strVal val="0.2"/>
                                      </p:to>
                                    </p:set>
                                    <p:animEffect filter="image" prLst="opacity: 0.2">
                                      <p:cBhvr rctx="IE">
                                        <p:cTn id="20" dur="indefinite"/>
                                        <p:tgtEl>
                                          <p:spTgt spid="35"/>
                                        </p:tgtEl>
                                      </p:cBhvr>
                                    </p:animEffect>
                                  </p:childTnLst>
                                </p:cTn>
                              </p:par>
                              <p:par>
                                <p:cTn id="21" presetID="9" presetClass="emph" presetSubtype="0" grpId="0" nodeType="withEffect">
                                  <p:stCondLst>
                                    <p:cond delay="0"/>
                                  </p:stCondLst>
                                  <p:childTnLst>
                                    <p:set>
                                      <p:cBhvr>
                                        <p:cTn id="22" dur="indefinite"/>
                                        <p:tgtEl>
                                          <p:spTgt spid="24"/>
                                        </p:tgtEl>
                                        <p:attrNameLst>
                                          <p:attrName>style.opacity</p:attrName>
                                        </p:attrNameLst>
                                      </p:cBhvr>
                                      <p:to>
                                        <p:strVal val="0.2"/>
                                      </p:to>
                                    </p:set>
                                    <p:animEffect filter="image" prLst="opacity: 0.2">
                                      <p:cBhvr rctx="IE">
                                        <p:cTn id="23" dur="indefinite"/>
                                        <p:tgtEl>
                                          <p:spTgt spid="24"/>
                                        </p:tgtEl>
                                      </p:cBhvr>
                                    </p:animEffect>
                                  </p:childTnLst>
                                </p:cTn>
                              </p:par>
                              <p:par>
                                <p:cTn id="24" presetID="9" presetClass="emph" presetSubtype="0" grpId="0" nodeType="withEffect">
                                  <p:stCondLst>
                                    <p:cond delay="0"/>
                                  </p:stCondLst>
                                  <p:childTnLst>
                                    <p:set>
                                      <p:cBhvr>
                                        <p:cTn id="25" dur="indefinite"/>
                                        <p:tgtEl>
                                          <p:spTgt spid="13"/>
                                        </p:tgtEl>
                                        <p:attrNameLst>
                                          <p:attrName>style.opacity</p:attrName>
                                        </p:attrNameLst>
                                      </p:cBhvr>
                                      <p:to>
                                        <p:strVal val="0.2"/>
                                      </p:to>
                                    </p:set>
                                    <p:animEffect filter="image" prLst="opacity: 0.2">
                                      <p:cBhvr rctx="IE">
                                        <p:cTn id="26" dur="indefinite"/>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1" nodeType="clickEffect">
                                  <p:stCondLst>
                                    <p:cond delay="0"/>
                                  </p:stCondLst>
                                  <p:childTnLst>
                                    <p:set>
                                      <p:cBhvr>
                                        <p:cTn id="30" dur="indefinite"/>
                                        <p:tgtEl>
                                          <p:spTgt spid="23"/>
                                        </p:tgtEl>
                                        <p:attrNameLst>
                                          <p:attrName>style.opacity</p:attrName>
                                        </p:attrNameLst>
                                      </p:cBhvr>
                                      <p:to>
                                        <p:strVal val="1"/>
                                      </p:to>
                                    </p:set>
                                    <p:animEffect filter="image" prLst="opacity: 1">
                                      <p:cBhvr rctx="IE">
                                        <p:cTn id="31" dur="indefinite"/>
                                        <p:tgtEl>
                                          <p:spTgt spid="23"/>
                                        </p:tgtEl>
                                      </p:cBhvr>
                                    </p:animEffect>
                                  </p:childTnLst>
                                </p:cTn>
                              </p:par>
                              <p:par>
                                <p:cTn id="32" presetID="9" presetClass="emph" presetSubtype="0" grpId="1" nodeType="withEffect">
                                  <p:stCondLst>
                                    <p:cond delay="0"/>
                                  </p:stCondLst>
                                  <p:childTnLst>
                                    <p:set>
                                      <p:cBhvr>
                                        <p:cTn id="33" dur="indefinite"/>
                                        <p:tgtEl>
                                          <p:spTgt spid="34"/>
                                        </p:tgtEl>
                                        <p:attrNameLst>
                                          <p:attrName>style.opacity</p:attrName>
                                        </p:attrNameLst>
                                      </p:cBhvr>
                                      <p:to>
                                        <p:strVal val="1"/>
                                      </p:to>
                                    </p:set>
                                    <p:animEffect filter="image" prLst="opacity: 1">
                                      <p:cBhvr rctx="IE">
                                        <p:cTn id="34" dur="indefinite"/>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5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
                                        </p:tgtEl>
                                        <p:attrNameLst>
                                          <p:attrName>style.visibility</p:attrName>
                                        </p:attrNameLst>
                                      </p:cBhvr>
                                      <p:to>
                                        <p:strVal val="hidden"/>
                                      </p:to>
                                    </p:set>
                                  </p:childTnLst>
                                </p:cTn>
                              </p:par>
                              <p:par>
                                <p:cTn id="61" presetID="1" presetClass="entr" presetSubtype="0" fill="hold" grpId="2"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4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5"/>
                                        </p:tgtEl>
                                        <p:attrNameLst>
                                          <p:attrName>style.visibility</p:attrName>
                                        </p:attrNameLst>
                                      </p:cBhvr>
                                      <p:to>
                                        <p:strVal val="hidden"/>
                                      </p:to>
                                    </p:set>
                                  </p:childTnLst>
                                </p:cTn>
                              </p:par>
                              <p:par>
                                <p:cTn id="71" presetID="1" presetClass="entr" presetSubtype="0" fill="hold" grpId="2"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grpId="2"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mph" presetSubtype="0" nodeType="clickEffect">
                                  <p:stCondLst>
                                    <p:cond delay="0"/>
                                  </p:stCondLst>
                                  <p:childTnLst>
                                    <p:set>
                                      <p:cBhvr>
                                        <p:cTn id="82" dur="indefinite"/>
                                        <p:tgtEl>
                                          <p:spTgt spid="2"/>
                                        </p:tgtEl>
                                        <p:attrNameLst>
                                          <p:attrName>style.opacity</p:attrName>
                                        </p:attrNameLst>
                                      </p:cBhvr>
                                      <p:to>
                                        <p:strVal val="1"/>
                                      </p:to>
                                    </p:set>
                                    <p:animEffect filter="image" prLst="opacity: 1">
                                      <p:cBhvr rctx="IE">
                                        <p:cTn id="83" dur="indefinite"/>
                                        <p:tgtEl>
                                          <p:spTgt spid="2"/>
                                        </p:tgtEl>
                                      </p:cBhvr>
                                    </p:animEffect>
                                  </p:childTnLst>
                                </p:cTn>
                              </p:par>
                              <p:par>
                                <p:cTn id="84" presetID="9" presetClass="emph" presetSubtype="0" grpId="1" nodeType="withEffect">
                                  <p:stCondLst>
                                    <p:cond delay="0"/>
                                  </p:stCondLst>
                                  <p:childTnLst>
                                    <p:set>
                                      <p:cBhvr>
                                        <p:cTn id="85" dur="indefinite"/>
                                        <p:tgtEl>
                                          <p:spTgt spid="35"/>
                                        </p:tgtEl>
                                        <p:attrNameLst>
                                          <p:attrName>style.opacity</p:attrName>
                                        </p:attrNameLst>
                                      </p:cBhvr>
                                      <p:to>
                                        <p:strVal val="1"/>
                                      </p:to>
                                    </p:set>
                                    <p:animEffect filter="image" prLst="opacity: 1">
                                      <p:cBhvr rctx="IE">
                                        <p:cTn id="86" dur="indefinite"/>
                                        <p:tgtEl>
                                          <p:spTgt spid="35"/>
                                        </p:tgtEl>
                                      </p:cBhvr>
                                    </p:animEffect>
                                  </p:childTnLst>
                                </p:cTn>
                              </p:par>
                              <p:par>
                                <p:cTn id="87" presetID="9" presetClass="emph" presetSubtype="0" grpId="1" nodeType="withEffect">
                                  <p:stCondLst>
                                    <p:cond delay="0"/>
                                  </p:stCondLst>
                                  <p:childTnLst>
                                    <p:set>
                                      <p:cBhvr>
                                        <p:cTn id="88" dur="indefinite"/>
                                        <p:tgtEl>
                                          <p:spTgt spid="24"/>
                                        </p:tgtEl>
                                        <p:attrNameLst>
                                          <p:attrName>style.opacity</p:attrName>
                                        </p:attrNameLst>
                                      </p:cBhvr>
                                      <p:to>
                                        <p:strVal val="1"/>
                                      </p:to>
                                    </p:set>
                                    <p:animEffect filter="image" prLst="opacity: 1">
                                      <p:cBhvr rctx="IE">
                                        <p:cTn id="89" dur="indefinite"/>
                                        <p:tgtEl>
                                          <p:spTgt spid="24"/>
                                        </p:tgtEl>
                                      </p:cBhvr>
                                    </p:animEffect>
                                  </p:childTnLst>
                                </p:cTn>
                              </p:par>
                              <p:par>
                                <p:cTn id="90" presetID="9" presetClass="emph" presetSubtype="0" grpId="1" nodeType="withEffect">
                                  <p:stCondLst>
                                    <p:cond delay="0"/>
                                  </p:stCondLst>
                                  <p:childTnLst>
                                    <p:set>
                                      <p:cBhvr>
                                        <p:cTn id="91" dur="indefinite"/>
                                        <p:tgtEl>
                                          <p:spTgt spid="13"/>
                                        </p:tgtEl>
                                        <p:attrNameLst>
                                          <p:attrName>style.opacity</p:attrName>
                                        </p:attrNameLst>
                                      </p:cBhvr>
                                      <p:to>
                                        <p:strVal val="1"/>
                                      </p:to>
                                    </p:set>
                                    <p:animEffect filter="image" prLst="opacity: 1">
                                      <p:cBhvr rctx="IE">
                                        <p:cTn id="92" dur="indefinite"/>
                                        <p:tgtEl>
                                          <p:spTgt spid="13"/>
                                        </p:tgtEl>
                                      </p:cBhvr>
                                    </p:animEffect>
                                  </p:childTnLst>
                                </p:cTn>
                              </p:par>
                              <p:par>
                                <p:cTn id="93" presetID="1" presetClass="exit" presetSubtype="0" fill="hold" grpId="3" nodeType="withEffect">
                                  <p:stCondLst>
                                    <p:cond delay="0"/>
                                  </p:stCondLst>
                                  <p:childTnLst>
                                    <p:set>
                                      <p:cBhvr>
                                        <p:cTn id="94" dur="1" fill="hold">
                                          <p:stCondLst>
                                            <p:cond delay="0"/>
                                          </p:stCondLst>
                                        </p:cTn>
                                        <p:tgtEl>
                                          <p:spTgt spid="53"/>
                                        </p:tgtEl>
                                        <p:attrNameLst>
                                          <p:attrName>style.visibility</p:attrName>
                                        </p:attrNameLst>
                                      </p:cBhvr>
                                      <p:to>
                                        <p:strVal val="hidden"/>
                                      </p:to>
                                    </p:set>
                                  </p:childTnLst>
                                </p:cTn>
                              </p:par>
                              <p:par>
                                <p:cTn id="95" presetID="1" presetClass="exit" presetSubtype="0" fill="hold" grpId="3" nodeType="withEffect">
                                  <p:stCondLst>
                                    <p:cond delay="0"/>
                                  </p:stCondLst>
                                  <p:childTnLst>
                                    <p:set>
                                      <p:cBhvr>
                                        <p:cTn id="96" dur="1" fill="hold">
                                          <p:stCondLst>
                                            <p:cond delay="0"/>
                                          </p:stCondLst>
                                        </p:cTn>
                                        <p:tgtEl>
                                          <p:spTgt spid="5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3" nodeType="clickEffect">
                                  <p:stCondLst>
                                    <p:cond delay="0"/>
                                  </p:stCondLst>
                                  <p:childTnLst>
                                    <p:set>
                                      <p:cBhvr>
                                        <p:cTn id="100" dur="1" fill="hold">
                                          <p:stCondLst>
                                            <p:cond delay="0"/>
                                          </p:stCondLst>
                                        </p:cTn>
                                        <p:tgtEl>
                                          <p:spTgt spid="49"/>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9" presetClass="emph" presetSubtype="0" grpId="2" nodeType="clickEffect">
                                  <p:stCondLst>
                                    <p:cond delay="0"/>
                                  </p:stCondLst>
                                  <p:childTnLst>
                                    <p:set>
                                      <p:cBhvr>
                                        <p:cTn id="106" dur="indefinite"/>
                                        <p:tgtEl>
                                          <p:spTgt spid="23"/>
                                        </p:tgtEl>
                                        <p:attrNameLst>
                                          <p:attrName>style.opacity</p:attrName>
                                        </p:attrNameLst>
                                      </p:cBhvr>
                                      <p:to>
                                        <p:strVal val="0.2"/>
                                      </p:to>
                                    </p:set>
                                    <p:animEffect filter="image" prLst="opacity: 0.2">
                                      <p:cBhvr rctx="IE">
                                        <p:cTn id="107" dur="indefinite"/>
                                        <p:tgtEl>
                                          <p:spTgt spid="23"/>
                                        </p:tgtEl>
                                      </p:cBhvr>
                                    </p:animEffect>
                                  </p:childTnLst>
                                </p:cTn>
                              </p:par>
                              <p:par>
                                <p:cTn id="108" presetID="9" presetClass="emph" presetSubtype="0" grpId="2" nodeType="withEffect">
                                  <p:stCondLst>
                                    <p:cond delay="0"/>
                                  </p:stCondLst>
                                  <p:childTnLst>
                                    <p:set>
                                      <p:cBhvr>
                                        <p:cTn id="109" dur="indefinite"/>
                                        <p:tgtEl>
                                          <p:spTgt spid="34"/>
                                        </p:tgtEl>
                                        <p:attrNameLst>
                                          <p:attrName>style.opacity</p:attrName>
                                        </p:attrNameLst>
                                      </p:cBhvr>
                                      <p:to>
                                        <p:strVal val="0.2"/>
                                      </p:to>
                                    </p:set>
                                    <p:animEffect filter="image" prLst="opacity: 0.2">
                                      <p:cBhvr rctx="IE">
                                        <p:cTn id="110" dur="indefinite"/>
                                        <p:tgtEl>
                                          <p:spTgt spid="34"/>
                                        </p:tgtEl>
                                      </p:cBhvr>
                                    </p:animEffect>
                                  </p:childTnLst>
                                </p:cTn>
                              </p:par>
                              <p:par>
                                <p:cTn id="111" presetID="9" presetClass="emph" presetSubtype="0" grpId="2" nodeType="withEffect">
                                  <p:stCondLst>
                                    <p:cond delay="0"/>
                                  </p:stCondLst>
                                  <p:childTnLst>
                                    <p:set>
                                      <p:cBhvr>
                                        <p:cTn id="112" dur="indefinite"/>
                                        <p:tgtEl>
                                          <p:spTgt spid="35"/>
                                        </p:tgtEl>
                                        <p:attrNameLst>
                                          <p:attrName>style.opacity</p:attrName>
                                        </p:attrNameLst>
                                      </p:cBhvr>
                                      <p:to>
                                        <p:strVal val="0.2"/>
                                      </p:to>
                                    </p:set>
                                    <p:animEffect filter="image" prLst="opacity: 0.2">
                                      <p:cBhvr rctx="IE">
                                        <p:cTn id="113" dur="indefinite"/>
                                        <p:tgtEl>
                                          <p:spTgt spid="35"/>
                                        </p:tgtEl>
                                      </p:cBhvr>
                                    </p:animEffect>
                                  </p:childTnLst>
                                </p:cTn>
                              </p:par>
                              <p:par>
                                <p:cTn id="114" presetID="9" presetClass="emph" presetSubtype="0" grpId="2" nodeType="withEffect">
                                  <p:stCondLst>
                                    <p:cond delay="0"/>
                                  </p:stCondLst>
                                  <p:childTnLst>
                                    <p:set>
                                      <p:cBhvr>
                                        <p:cTn id="115" dur="indefinite"/>
                                        <p:tgtEl>
                                          <p:spTgt spid="24"/>
                                        </p:tgtEl>
                                        <p:attrNameLst>
                                          <p:attrName>style.opacity</p:attrName>
                                        </p:attrNameLst>
                                      </p:cBhvr>
                                      <p:to>
                                        <p:strVal val="0.2"/>
                                      </p:to>
                                    </p:set>
                                    <p:animEffect filter="image" prLst="opacity: 0.2">
                                      <p:cBhvr rctx="IE">
                                        <p:cTn id="116" dur="indefinite"/>
                                        <p:tgtEl>
                                          <p:spTgt spid="24"/>
                                        </p:tgtEl>
                                      </p:cBhvr>
                                    </p:animEffect>
                                  </p:childTnLst>
                                </p:cTn>
                              </p:par>
                              <p:par>
                                <p:cTn id="117" presetID="9" presetClass="emph" presetSubtype="0" grpId="0" nodeType="withEffect">
                                  <p:stCondLst>
                                    <p:cond delay="0"/>
                                  </p:stCondLst>
                                  <p:childTnLst>
                                    <p:set>
                                      <p:cBhvr>
                                        <p:cTn id="118" dur="indefinite"/>
                                        <p:tgtEl>
                                          <p:spTgt spid="11"/>
                                        </p:tgtEl>
                                        <p:attrNameLst>
                                          <p:attrName>style.opacity</p:attrName>
                                        </p:attrNameLst>
                                      </p:cBhvr>
                                      <p:to>
                                        <p:strVal val="0.2"/>
                                      </p:to>
                                    </p:set>
                                    <p:animEffect filter="image" prLst="opacity: 0.2">
                                      <p:cBhvr rctx="IE">
                                        <p:cTn id="119" dur="indefinite"/>
                                        <p:tgtEl>
                                          <p:spTgt spid="11"/>
                                        </p:tgtEl>
                                      </p:cBhvr>
                                    </p:animEffect>
                                  </p:childTnLst>
                                </p:cTn>
                              </p:par>
                              <p:par>
                                <p:cTn id="120" presetID="9" presetClass="emph" presetSubtype="0" nodeType="withEffect">
                                  <p:stCondLst>
                                    <p:cond delay="0"/>
                                  </p:stCondLst>
                                  <p:childTnLst>
                                    <p:set>
                                      <p:cBhvr>
                                        <p:cTn id="121" dur="indefinite"/>
                                        <p:tgtEl>
                                          <p:spTgt spid="2"/>
                                        </p:tgtEl>
                                        <p:attrNameLst>
                                          <p:attrName>style.opacity</p:attrName>
                                        </p:attrNameLst>
                                      </p:cBhvr>
                                      <p:to>
                                        <p:strVal val="0.2"/>
                                      </p:to>
                                    </p:set>
                                    <p:animEffect filter="image" prLst="opacity: 0.2">
                                      <p:cBhvr rctx="IE">
                                        <p:cTn id="122" dur="indefinite"/>
                                        <p:tgtEl>
                                          <p:spTgt spid="2"/>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mph" presetSubtype="0" grpId="3" nodeType="clickEffect">
                                  <p:stCondLst>
                                    <p:cond delay="0"/>
                                  </p:stCondLst>
                                  <p:childTnLst>
                                    <p:set>
                                      <p:cBhvr>
                                        <p:cTn id="126" dur="indefinite"/>
                                        <p:tgtEl>
                                          <p:spTgt spid="35"/>
                                        </p:tgtEl>
                                        <p:attrNameLst>
                                          <p:attrName>style.opacity</p:attrName>
                                        </p:attrNameLst>
                                      </p:cBhvr>
                                      <p:to>
                                        <p:strVal val="1"/>
                                      </p:to>
                                    </p:set>
                                    <p:animEffect filter="image" prLst="opacity: 1">
                                      <p:cBhvr rctx="IE">
                                        <p:cTn id="127" dur="indefinite"/>
                                        <p:tgtEl>
                                          <p:spTgt spid="35"/>
                                        </p:tgtEl>
                                      </p:cBhvr>
                                    </p:animEffect>
                                  </p:childTnLst>
                                </p:cTn>
                              </p:par>
                              <p:par>
                                <p:cTn id="128" presetID="9" presetClass="emph" presetSubtype="0" grpId="3" nodeType="withEffect">
                                  <p:stCondLst>
                                    <p:cond delay="0"/>
                                  </p:stCondLst>
                                  <p:childTnLst>
                                    <p:set>
                                      <p:cBhvr>
                                        <p:cTn id="129" dur="indefinite"/>
                                        <p:tgtEl>
                                          <p:spTgt spid="24"/>
                                        </p:tgtEl>
                                        <p:attrNameLst>
                                          <p:attrName>style.opacity</p:attrName>
                                        </p:attrNameLst>
                                      </p:cBhvr>
                                      <p:to>
                                        <p:strVal val="1"/>
                                      </p:to>
                                    </p:set>
                                    <p:animEffect filter="image" prLst="opacity: 1">
                                      <p:cBhvr rctx="IE">
                                        <p:cTn id="130" dur="indefinite"/>
                                        <p:tgtEl>
                                          <p:spTgt spid="24"/>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1"/>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5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5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57"/>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58"/>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12"/>
                                        </p:tgtEl>
                                        <p:attrNameLst>
                                          <p:attrName>style.visibility</p:attrName>
                                        </p:attrNameLst>
                                      </p:cBhvr>
                                      <p:to>
                                        <p:strVal val="hidden"/>
                                      </p:to>
                                    </p:set>
                                  </p:childTnLst>
                                </p:cTn>
                              </p:par>
                              <p:par>
                                <p:cTn id="157" presetID="1" presetClass="entr" presetSubtype="0" fill="hold" grpId="2" nodeType="withEffect">
                                  <p:stCondLst>
                                    <p:cond delay="0"/>
                                  </p:stCondLst>
                                  <p:childTnLst>
                                    <p:set>
                                      <p:cBhvr>
                                        <p:cTn id="158" dur="1" fill="hold">
                                          <p:stCondLst>
                                            <p:cond delay="0"/>
                                          </p:stCondLst>
                                        </p:cTn>
                                        <p:tgtEl>
                                          <p:spTgt spid="51"/>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5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grpId="3" nodeType="clickEffect">
                                  <p:stCondLst>
                                    <p:cond delay="0"/>
                                  </p:stCondLst>
                                  <p:childTnLst>
                                    <p:set>
                                      <p:cBhvr>
                                        <p:cTn id="164" dur="1" fill="hold">
                                          <p:stCondLst>
                                            <p:cond delay="0"/>
                                          </p:stCondLst>
                                        </p:cTn>
                                        <p:tgtEl>
                                          <p:spTgt spid="51"/>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59"/>
                                        </p:tgtEl>
                                        <p:attrNameLst>
                                          <p:attrName>style.visibility</p:attrName>
                                        </p:attrNameLst>
                                      </p:cBhvr>
                                      <p:to>
                                        <p:strVal val="hidden"/>
                                      </p:to>
                                    </p:set>
                                  </p:childTnLst>
                                </p:cTn>
                              </p:par>
                              <p:par>
                                <p:cTn id="167" presetID="1" presetClass="entr" presetSubtype="0" fill="hold" grpId="2" nodeType="withEffect">
                                  <p:stCondLst>
                                    <p:cond delay="0"/>
                                  </p:stCondLst>
                                  <p:childTnLst>
                                    <p:set>
                                      <p:cBhvr>
                                        <p:cTn id="168" dur="1" fill="hold">
                                          <p:stCondLst>
                                            <p:cond delay="0"/>
                                          </p:stCondLst>
                                        </p:cTn>
                                        <p:tgtEl>
                                          <p:spTgt spid="56"/>
                                        </p:tgtEl>
                                        <p:attrNameLst>
                                          <p:attrName>style.visibility</p:attrName>
                                        </p:attrNameLst>
                                      </p:cBhvr>
                                      <p:to>
                                        <p:strVal val="visible"/>
                                      </p:to>
                                    </p:set>
                                  </p:childTnLst>
                                </p:cTn>
                              </p:par>
                              <p:par>
                                <p:cTn id="169" presetID="1" presetClass="entr" presetSubtype="0" fill="hold" grpId="2" nodeType="withEffect">
                                  <p:stCondLst>
                                    <p:cond delay="0"/>
                                  </p:stCondLst>
                                  <p:childTnLst>
                                    <p:set>
                                      <p:cBhvr>
                                        <p:cTn id="170" dur="1" fill="hold">
                                          <p:stCondLst>
                                            <p:cond delay="0"/>
                                          </p:stCondLst>
                                        </p:cTn>
                                        <p:tgtEl>
                                          <p:spTgt spid="57"/>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58"/>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2"/>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3" nodeType="clickEffect">
                                  <p:stCondLst>
                                    <p:cond delay="0"/>
                                  </p:stCondLst>
                                  <p:childTnLst>
                                    <p:set>
                                      <p:cBhvr>
                                        <p:cTn id="178" dur="1" fill="hold">
                                          <p:stCondLst>
                                            <p:cond delay="0"/>
                                          </p:stCondLst>
                                        </p:cTn>
                                        <p:tgtEl>
                                          <p:spTgt spid="56"/>
                                        </p:tgtEl>
                                        <p:attrNameLst>
                                          <p:attrName>style.visibility</p:attrName>
                                        </p:attrNameLst>
                                      </p:cBhvr>
                                      <p:to>
                                        <p:strVal val="hidden"/>
                                      </p:to>
                                    </p:set>
                                  </p:childTnLst>
                                </p:cTn>
                              </p:par>
                              <p:par>
                                <p:cTn id="179" presetID="1" presetClass="entr" presetSubtype="0" fill="hold" grpId="1" nodeType="withEffect">
                                  <p:stCondLst>
                                    <p:cond delay="0"/>
                                  </p:stCondLst>
                                  <p:childTnLst>
                                    <p:set>
                                      <p:cBhvr>
                                        <p:cTn id="180" dur="1" fill="hold">
                                          <p:stCondLst>
                                            <p:cond delay="0"/>
                                          </p:stCondLst>
                                        </p:cTn>
                                        <p:tgtEl>
                                          <p:spTgt spid="39"/>
                                        </p:tgtEl>
                                        <p:attrNameLst>
                                          <p:attrName>style.visibility</p:attrName>
                                        </p:attrNameLst>
                                      </p:cBhvr>
                                      <p:to>
                                        <p:strVal val="visible"/>
                                      </p:to>
                                    </p:set>
                                  </p:childTnLst>
                                </p:cTn>
                              </p:par>
                              <p:par>
                                <p:cTn id="181" presetID="1" presetClass="entr" presetSubtype="0" fill="hold" grpId="4" nodeType="withEffect">
                                  <p:stCondLst>
                                    <p:cond delay="0"/>
                                  </p:stCondLst>
                                  <p:childTnLst>
                                    <p:set>
                                      <p:cBhvr>
                                        <p:cTn id="182" dur="1" fill="hold">
                                          <p:stCondLst>
                                            <p:cond delay="0"/>
                                          </p:stCondLst>
                                        </p:cTn>
                                        <p:tgtEl>
                                          <p:spTgt spid="53"/>
                                        </p:tgtEl>
                                        <p:attrNameLst>
                                          <p:attrName>style.visibility</p:attrName>
                                        </p:attrNameLst>
                                      </p:cBhvr>
                                      <p:to>
                                        <p:strVal val="visible"/>
                                      </p:to>
                                    </p:set>
                                  </p:childTnLst>
                                </p:cTn>
                              </p:par>
                              <p:par>
                                <p:cTn id="183" presetID="1" presetClass="entr" presetSubtype="0" fill="hold" grpId="4" nodeType="withEffect">
                                  <p:stCondLst>
                                    <p:cond delay="0"/>
                                  </p:stCondLst>
                                  <p:childTnLst>
                                    <p:set>
                                      <p:cBhvr>
                                        <p:cTn id="184" dur="1" fill="hold">
                                          <p:stCondLst>
                                            <p:cond delay="0"/>
                                          </p:stCondLst>
                                        </p:cTn>
                                        <p:tgtEl>
                                          <p:spTgt spid="54"/>
                                        </p:tgtEl>
                                        <p:attrNameLst>
                                          <p:attrName>style.visibility</p:attrName>
                                        </p:attrNameLst>
                                      </p:cBhvr>
                                      <p:to>
                                        <p:strVal val="visible"/>
                                      </p:to>
                                    </p:set>
                                  </p:childTnLst>
                                </p:cTn>
                              </p:par>
                              <p:par>
                                <p:cTn id="185" presetID="9" presetClass="emph" presetSubtype="0" grpId="3" nodeType="withEffect">
                                  <p:stCondLst>
                                    <p:cond delay="0"/>
                                  </p:stCondLst>
                                  <p:childTnLst>
                                    <p:set>
                                      <p:cBhvr>
                                        <p:cTn id="186" dur="indefinite"/>
                                        <p:tgtEl>
                                          <p:spTgt spid="23"/>
                                        </p:tgtEl>
                                        <p:attrNameLst>
                                          <p:attrName>style.opacity</p:attrName>
                                        </p:attrNameLst>
                                      </p:cBhvr>
                                      <p:to>
                                        <p:strVal val="1"/>
                                      </p:to>
                                    </p:set>
                                    <p:animEffect filter="image" prLst="opacity: 1">
                                      <p:cBhvr rctx="IE">
                                        <p:cTn id="187" dur="indefinite"/>
                                        <p:tgtEl>
                                          <p:spTgt spid="23"/>
                                        </p:tgtEl>
                                      </p:cBhvr>
                                    </p:animEffect>
                                  </p:childTnLst>
                                </p:cTn>
                              </p:par>
                              <p:par>
                                <p:cTn id="188" presetID="9" presetClass="emph" presetSubtype="0" grpId="3" nodeType="withEffect">
                                  <p:stCondLst>
                                    <p:cond delay="0"/>
                                  </p:stCondLst>
                                  <p:childTnLst>
                                    <p:set>
                                      <p:cBhvr>
                                        <p:cTn id="189" dur="indefinite"/>
                                        <p:tgtEl>
                                          <p:spTgt spid="34"/>
                                        </p:tgtEl>
                                        <p:attrNameLst>
                                          <p:attrName>style.opacity</p:attrName>
                                        </p:attrNameLst>
                                      </p:cBhvr>
                                      <p:to>
                                        <p:strVal val="1"/>
                                      </p:to>
                                    </p:set>
                                    <p:animEffect filter="image" prLst="opacity: 1">
                                      <p:cBhvr rctx="IE">
                                        <p:cTn id="190" dur="indefinite"/>
                                        <p:tgtEl>
                                          <p:spTgt spid="34"/>
                                        </p:tgtEl>
                                      </p:cBhvr>
                                    </p:animEffect>
                                  </p:childTnLst>
                                </p:cTn>
                              </p:par>
                              <p:par>
                                <p:cTn id="191" presetID="9" presetClass="emph" presetSubtype="0" grpId="1" nodeType="withEffect">
                                  <p:stCondLst>
                                    <p:cond delay="0"/>
                                  </p:stCondLst>
                                  <p:childTnLst>
                                    <p:set>
                                      <p:cBhvr>
                                        <p:cTn id="192" dur="indefinite"/>
                                        <p:tgtEl>
                                          <p:spTgt spid="11"/>
                                        </p:tgtEl>
                                        <p:attrNameLst>
                                          <p:attrName>style.opacity</p:attrName>
                                        </p:attrNameLst>
                                      </p:cBhvr>
                                      <p:to>
                                        <p:strVal val="1"/>
                                      </p:to>
                                    </p:set>
                                    <p:animEffect filter="image" prLst="opacity: 1">
                                      <p:cBhvr rctx="IE">
                                        <p:cTn id="193"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11" grpId="0"/>
      <p:bldP spid="11" grpId="1"/>
      <p:bldP spid="13" grpId="0"/>
      <p:bldP spid="13" grpId="1"/>
      <p:bldP spid="23" grpId="0"/>
      <p:bldP spid="23" grpId="1"/>
      <p:bldP spid="23" grpId="2"/>
      <p:bldP spid="23" grpId="3"/>
      <p:bldP spid="24" grpId="0"/>
      <p:bldP spid="24" grpId="1"/>
      <p:bldP spid="24" grpId="2"/>
      <p:bldP spid="24" grpId="3"/>
      <p:bldP spid="34" grpId="0"/>
      <p:bldP spid="34" grpId="1"/>
      <p:bldP spid="34" grpId="2"/>
      <p:bldP spid="34" grpId="3"/>
      <p:bldP spid="35" grpId="0"/>
      <p:bldP spid="35" grpId="1"/>
      <p:bldP spid="35" grpId="2"/>
      <p:bldP spid="35" grpId="3"/>
      <p:bldP spid="53" grpId="0"/>
      <p:bldP spid="53" grpId="1"/>
      <p:bldP spid="53" grpId="2"/>
      <p:bldP spid="53" grpId="3"/>
      <p:bldP spid="53" grpId="4"/>
      <p:bldP spid="54" grpId="0"/>
      <p:bldP spid="54" grpId="1"/>
      <p:bldP spid="54" grpId="2"/>
      <p:bldP spid="54" grpId="3"/>
      <p:bldP spid="54" grpId="4"/>
      <p:bldP spid="48" grpId="0"/>
      <p:bldP spid="48" grpId="1"/>
      <p:bldP spid="48" grpId="2"/>
      <p:bldP spid="48" grpId="3"/>
      <p:bldP spid="49" grpId="0"/>
      <p:bldP spid="49" grpId="1"/>
      <p:bldP spid="49" grpId="2"/>
      <p:bldP spid="49" grpId="3"/>
      <p:bldP spid="51" grpId="0"/>
      <p:bldP spid="51" grpId="1"/>
      <p:bldP spid="51" grpId="2"/>
      <p:bldP spid="51" grpId="3"/>
      <p:bldP spid="56" grpId="0"/>
      <p:bldP spid="56" grpId="1"/>
      <p:bldP spid="56" grpId="2"/>
      <p:bldP spid="56" grpId="3"/>
      <p:bldP spid="57" grpId="0"/>
      <p:bldP spid="57" grpId="1"/>
      <p:bldP spid="57" grpId="2"/>
      <p:bldP spid="58" grpId="0"/>
      <p:bldP spid="58" grpId="1"/>
      <p:bldP spid="58" grpId="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2800C8E1-736C-443F-A74F-B5E7A8684862}"/>
              </a:ext>
            </a:extLst>
          </p:cNvPr>
          <p:cNvGraphicFramePr>
            <a:graphicFrameLocks noChangeAspect="1"/>
          </p:cNvGraphicFramePr>
          <p:nvPr/>
        </p:nvGraphicFramePr>
        <p:xfrm>
          <a:off x="381000" y="3908145"/>
          <a:ext cx="3581400" cy="762000"/>
        </p:xfrm>
        <a:graphic>
          <a:graphicData uri="http://schemas.openxmlformats.org/presentationml/2006/ole">
            <mc:AlternateContent xmlns:mc="http://schemas.openxmlformats.org/markup-compatibility/2006">
              <mc:Choice xmlns:v="urn:schemas-microsoft-com:vml" Requires="v">
                <p:oleObj name="Equation" r:id="rId3" imgW="3581421" imgH="762131" progId="Equation.DSMT4">
                  <p:embed/>
                </p:oleObj>
              </mc:Choice>
              <mc:Fallback>
                <p:oleObj name="Equation" r:id="rId3" imgW="3581421" imgH="762131" progId="Equation.DSMT4">
                  <p:embed/>
                  <p:pic>
                    <p:nvPicPr>
                      <p:cNvPr id="3" name="Object 2">
                        <a:extLst>
                          <a:ext uri="{FF2B5EF4-FFF2-40B4-BE49-F238E27FC236}">
                            <a16:creationId xmlns:a16="http://schemas.microsoft.com/office/drawing/2014/main" id="{2800C8E1-736C-443F-A74F-B5E7A8684862}"/>
                          </a:ext>
                        </a:extLst>
                      </p:cNvPr>
                      <p:cNvPicPr/>
                      <p:nvPr/>
                    </p:nvPicPr>
                    <p:blipFill>
                      <a:blip r:embed="rId4"/>
                      <a:stretch>
                        <a:fillRect/>
                      </a:stretch>
                    </p:blipFill>
                    <p:spPr>
                      <a:xfrm>
                        <a:off x="381000" y="3908145"/>
                        <a:ext cx="3581400" cy="762000"/>
                      </a:xfrm>
                      <a:prstGeom prst="rect">
                        <a:avLst/>
                      </a:prstGeom>
                    </p:spPr>
                  </p:pic>
                </p:oleObj>
              </mc:Fallback>
            </mc:AlternateContent>
          </a:graphicData>
        </a:graphic>
      </p:graphicFrame>
      <p:graphicFrame>
        <p:nvGraphicFramePr>
          <p:cNvPr id="38" name="Object 8"/>
          <p:cNvGraphicFramePr>
            <a:graphicFrameLocks noChangeAspect="1"/>
          </p:cNvGraphicFramePr>
          <p:nvPr/>
        </p:nvGraphicFramePr>
        <p:xfrm>
          <a:off x="1371600" y="5334600"/>
          <a:ext cx="7137360" cy="990000"/>
        </p:xfrm>
        <a:graphic>
          <a:graphicData uri="http://schemas.openxmlformats.org/presentationml/2006/ole">
            <mc:AlternateContent xmlns:mc="http://schemas.openxmlformats.org/markup-compatibility/2006">
              <mc:Choice xmlns:v="urn:schemas-microsoft-com:vml" Requires="v">
                <p:oleObj name="Equation" r:id="rId5" imgW="3568680" imgH="495000" progId="Equation.DSMT4">
                  <p:embed/>
                </p:oleObj>
              </mc:Choice>
              <mc:Fallback>
                <p:oleObj name="Equation" r:id="rId5" imgW="3568680" imgH="495000" progId="Equation.DSMT4">
                  <p:embed/>
                  <p:pic>
                    <p:nvPicPr>
                      <p:cNvPr id="38" name="Object 8"/>
                      <p:cNvPicPr>
                        <a:picLocks noChangeAspect="1" noChangeArrowheads="1"/>
                      </p:cNvPicPr>
                      <p:nvPr/>
                    </p:nvPicPr>
                    <p:blipFill>
                      <a:blip r:embed="rId6"/>
                      <a:srcRect/>
                      <a:stretch>
                        <a:fillRect/>
                      </a:stretch>
                    </p:blipFill>
                    <p:spPr bwMode="auto">
                      <a:xfrm>
                        <a:off x="1371600" y="5334600"/>
                        <a:ext cx="7137360" cy="99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8"/>
          <p:cNvGraphicFramePr>
            <a:graphicFrameLocks noChangeAspect="1"/>
          </p:cNvGraphicFramePr>
          <p:nvPr/>
        </p:nvGraphicFramePr>
        <p:xfrm>
          <a:off x="1371600" y="5334600"/>
          <a:ext cx="7137360" cy="990000"/>
        </p:xfrm>
        <a:graphic>
          <a:graphicData uri="http://schemas.openxmlformats.org/presentationml/2006/ole">
            <mc:AlternateContent xmlns:mc="http://schemas.openxmlformats.org/markup-compatibility/2006">
              <mc:Choice xmlns:v="urn:schemas-microsoft-com:vml" Requires="v">
                <p:oleObj name="Equation" r:id="rId7" imgW="3568680" imgH="495000" progId="Equation.DSMT4">
                  <p:embed/>
                </p:oleObj>
              </mc:Choice>
              <mc:Fallback>
                <p:oleObj name="Equation" r:id="rId7" imgW="3568680" imgH="495000" progId="Equation.DSMT4">
                  <p:embed/>
                  <p:pic>
                    <p:nvPicPr>
                      <p:cNvPr id="39" name="Object 8"/>
                      <p:cNvPicPr>
                        <a:picLocks noChangeAspect="1" noChangeArrowheads="1"/>
                      </p:cNvPicPr>
                      <p:nvPr/>
                    </p:nvPicPr>
                    <p:blipFill>
                      <a:blip r:embed="rId8"/>
                      <a:srcRect/>
                      <a:stretch>
                        <a:fillRect/>
                      </a:stretch>
                    </p:blipFill>
                    <p:spPr bwMode="auto">
                      <a:xfrm>
                        <a:off x="1371600" y="5334600"/>
                        <a:ext cx="7137360" cy="99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8"/>
          <p:cNvGraphicFramePr>
            <a:graphicFrameLocks noChangeAspect="1"/>
          </p:cNvGraphicFramePr>
          <p:nvPr/>
        </p:nvGraphicFramePr>
        <p:xfrm>
          <a:off x="1371600" y="5334600"/>
          <a:ext cx="9448560" cy="990000"/>
        </p:xfrm>
        <a:graphic>
          <a:graphicData uri="http://schemas.openxmlformats.org/presentationml/2006/ole">
            <mc:AlternateContent xmlns:mc="http://schemas.openxmlformats.org/markup-compatibility/2006">
              <mc:Choice xmlns:v="urn:schemas-microsoft-com:vml" Requires="v">
                <p:oleObj name="Equation" r:id="rId9" imgW="4724280" imgH="495000" progId="Equation.DSMT4">
                  <p:embed/>
                </p:oleObj>
              </mc:Choice>
              <mc:Fallback>
                <p:oleObj name="Equation" r:id="rId9" imgW="4724280" imgH="495000" progId="Equation.DSMT4">
                  <p:embed/>
                  <p:pic>
                    <p:nvPicPr>
                      <p:cNvPr id="40" name="Object 8"/>
                      <p:cNvPicPr>
                        <a:picLocks noChangeAspect="1" noChangeArrowheads="1"/>
                      </p:cNvPicPr>
                      <p:nvPr/>
                    </p:nvPicPr>
                    <p:blipFill>
                      <a:blip r:embed="rId10"/>
                      <a:srcRect/>
                      <a:stretch>
                        <a:fillRect/>
                      </a:stretch>
                    </p:blipFill>
                    <p:spPr bwMode="auto">
                      <a:xfrm>
                        <a:off x="1371600" y="5334600"/>
                        <a:ext cx="9448560" cy="99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8"/>
          <p:cNvGraphicFramePr>
            <a:graphicFrameLocks noChangeAspect="1"/>
          </p:cNvGraphicFramePr>
          <p:nvPr/>
        </p:nvGraphicFramePr>
        <p:xfrm>
          <a:off x="1371600" y="5334600"/>
          <a:ext cx="9448560" cy="990000"/>
        </p:xfrm>
        <a:graphic>
          <a:graphicData uri="http://schemas.openxmlformats.org/presentationml/2006/ole">
            <mc:AlternateContent xmlns:mc="http://schemas.openxmlformats.org/markup-compatibility/2006">
              <mc:Choice xmlns:v="urn:schemas-microsoft-com:vml" Requires="v">
                <p:oleObj name="Equation" r:id="rId11" imgW="4724280" imgH="495000" progId="Equation.DSMT4">
                  <p:embed/>
                </p:oleObj>
              </mc:Choice>
              <mc:Fallback>
                <p:oleObj name="Equation" r:id="rId11" imgW="4724280" imgH="495000" progId="Equation.DSMT4">
                  <p:embed/>
                  <p:pic>
                    <p:nvPicPr>
                      <p:cNvPr id="41" name="Object 8"/>
                      <p:cNvPicPr>
                        <a:picLocks noChangeAspect="1" noChangeArrowheads="1"/>
                      </p:cNvPicPr>
                      <p:nvPr/>
                    </p:nvPicPr>
                    <p:blipFill>
                      <a:blip r:embed="rId12"/>
                      <a:srcRect/>
                      <a:stretch>
                        <a:fillRect/>
                      </a:stretch>
                    </p:blipFill>
                    <p:spPr bwMode="auto">
                      <a:xfrm>
                        <a:off x="1371600" y="5334600"/>
                        <a:ext cx="9448560" cy="99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3"/>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Conversions</a:t>
            </a:r>
          </a:p>
        </p:txBody>
      </p:sp>
      <p:sp>
        <p:nvSpPr>
          <p:cNvPr id="14" name="TextBox 13"/>
          <p:cNvSpPr txBox="1"/>
          <p:nvPr/>
        </p:nvSpPr>
        <p:spPr>
          <a:xfrm>
            <a:off x="1556483" y="3200400"/>
            <a:ext cx="2327881" cy="461665"/>
          </a:xfrm>
          <a:prstGeom prst="rect">
            <a:avLst/>
          </a:prstGeom>
          <a:noFill/>
        </p:spPr>
        <p:txBody>
          <a:bodyPr wrap="none" rtlCol="0">
            <a:spAutoFit/>
          </a:bodyPr>
          <a:lstStyle/>
          <a:p>
            <a:r>
              <a:rPr lang="en-US" sz="2400" dirty="0">
                <a:solidFill>
                  <a:schemeClr val="bg1">
                    <a:lumMod val="75000"/>
                  </a:schemeClr>
                </a:solidFill>
              </a:rPr>
              <a:t>1) in the question</a:t>
            </a:r>
          </a:p>
        </p:txBody>
      </p:sp>
      <p:sp>
        <p:nvSpPr>
          <p:cNvPr id="15" name="TextBox 14"/>
          <p:cNvSpPr txBox="1"/>
          <p:nvPr/>
        </p:nvSpPr>
        <p:spPr>
          <a:xfrm>
            <a:off x="4114800" y="3200400"/>
            <a:ext cx="3515706" cy="461665"/>
          </a:xfrm>
          <a:prstGeom prst="rect">
            <a:avLst/>
          </a:prstGeom>
          <a:noFill/>
        </p:spPr>
        <p:txBody>
          <a:bodyPr wrap="none" rtlCol="0">
            <a:spAutoFit/>
          </a:bodyPr>
          <a:lstStyle/>
          <a:p>
            <a:r>
              <a:rPr lang="en-US" sz="2400" dirty="0">
                <a:solidFill>
                  <a:schemeClr val="bg1">
                    <a:lumMod val="75000"/>
                  </a:schemeClr>
                </a:solidFill>
              </a:rPr>
              <a:t>2) on the conversion sheet!</a:t>
            </a:r>
          </a:p>
        </p:txBody>
      </p:sp>
      <p:sp>
        <p:nvSpPr>
          <p:cNvPr id="19" name="TextBox 18"/>
          <p:cNvSpPr txBox="1"/>
          <p:nvPr/>
        </p:nvSpPr>
        <p:spPr>
          <a:xfrm>
            <a:off x="685800" y="2507475"/>
            <a:ext cx="8175636" cy="461665"/>
          </a:xfrm>
          <a:prstGeom prst="rect">
            <a:avLst/>
          </a:prstGeom>
          <a:noFill/>
        </p:spPr>
        <p:txBody>
          <a:bodyPr wrap="none" rtlCol="0">
            <a:spAutoFit/>
          </a:bodyPr>
          <a:lstStyle/>
          <a:p>
            <a:r>
              <a:rPr lang="en-US" sz="2400" dirty="0"/>
              <a:t>Look for other things that can help with microliter and grams…</a:t>
            </a:r>
          </a:p>
        </p:txBody>
      </p:sp>
      <p:sp>
        <p:nvSpPr>
          <p:cNvPr id="9" name="TextBox 8"/>
          <p:cNvSpPr txBox="1"/>
          <p:nvPr/>
        </p:nvSpPr>
        <p:spPr>
          <a:xfrm>
            <a:off x="685800" y="1824335"/>
            <a:ext cx="4144083" cy="461665"/>
          </a:xfrm>
          <a:prstGeom prst="rect">
            <a:avLst/>
          </a:prstGeom>
          <a:noFill/>
        </p:spPr>
        <p:txBody>
          <a:bodyPr wrap="none" rtlCol="0">
            <a:spAutoFit/>
          </a:bodyPr>
          <a:lstStyle/>
          <a:p>
            <a:r>
              <a:rPr lang="en-US" sz="2400" dirty="0"/>
              <a:t>brainstorm a general game plan:</a:t>
            </a:r>
          </a:p>
        </p:txBody>
      </p:sp>
      <p:sp>
        <p:nvSpPr>
          <p:cNvPr id="20" name="TextBox 19"/>
          <p:cNvSpPr txBox="1"/>
          <p:nvPr/>
        </p:nvSpPr>
        <p:spPr>
          <a:xfrm>
            <a:off x="7860942" y="3195934"/>
            <a:ext cx="2106667" cy="461665"/>
          </a:xfrm>
          <a:prstGeom prst="rect">
            <a:avLst/>
          </a:prstGeom>
          <a:noFill/>
        </p:spPr>
        <p:txBody>
          <a:bodyPr wrap="none" rtlCol="0">
            <a:spAutoFit/>
          </a:bodyPr>
          <a:lstStyle/>
          <a:p>
            <a:r>
              <a:rPr lang="en-US" sz="2400" dirty="0"/>
              <a:t>3) in your brain</a:t>
            </a:r>
          </a:p>
        </p:txBody>
      </p:sp>
      <p:graphicFrame>
        <p:nvGraphicFramePr>
          <p:cNvPr id="23" name="Object 8"/>
          <p:cNvGraphicFramePr>
            <a:graphicFrameLocks noChangeAspect="1"/>
          </p:cNvGraphicFramePr>
          <p:nvPr/>
        </p:nvGraphicFramePr>
        <p:xfrm>
          <a:off x="1371600" y="5469572"/>
          <a:ext cx="1676160" cy="685440"/>
        </p:xfrm>
        <a:graphic>
          <a:graphicData uri="http://schemas.openxmlformats.org/presentationml/2006/ole">
            <mc:AlternateContent xmlns:mc="http://schemas.openxmlformats.org/markup-compatibility/2006">
              <mc:Choice xmlns:v="urn:schemas-microsoft-com:vml" Requires="v">
                <p:oleObj name="Equation" r:id="rId13" imgW="838080" imgH="342720" progId="Equation.DSMT4">
                  <p:embed/>
                </p:oleObj>
              </mc:Choice>
              <mc:Fallback>
                <p:oleObj name="Equation" r:id="rId13" imgW="838080" imgH="342720" progId="Equation.DSMT4">
                  <p:embed/>
                  <p:pic>
                    <p:nvPicPr>
                      <p:cNvPr id="23" name="Object 8"/>
                      <p:cNvPicPr>
                        <a:picLocks noChangeAspect="1" noChangeArrowheads="1"/>
                      </p:cNvPicPr>
                      <p:nvPr/>
                    </p:nvPicPr>
                    <p:blipFill>
                      <a:blip r:embed="rId14"/>
                      <a:srcRect/>
                      <a:stretch>
                        <a:fillRect/>
                      </a:stretch>
                    </p:blipFill>
                    <p:spPr bwMode="auto">
                      <a:xfrm>
                        <a:off x="1371600" y="5469572"/>
                        <a:ext cx="1676160" cy="685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 Box 13"/>
          <p:cNvSpPr txBox="1">
            <a:spLocks noChangeArrowheads="1"/>
          </p:cNvSpPr>
          <p:nvPr/>
        </p:nvSpPr>
        <p:spPr bwMode="auto">
          <a:xfrm>
            <a:off x="1798595" y="6320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5 </a:t>
            </a:r>
            <a:r>
              <a:rPr lang="en-US" sz="2400" dirty="0" err="1"/>
              <a:t>s.f.</a:t>
            </a:r>
            <a:endParaRPr lang="en-US" sz="2400" dirty="0"/>
          </a:p>
        </p:txBody>
      </p:sp>
      <p:sp>
        <p:nvSpPr>
          <p:cNvPr id="25" name="Text Box 13"/>
          <p:cNvSpPr txBox="1">
            <a:spLocks noChangeArrowheads="1"/>
          </p:cNvSpPr>
          <p:nvPr/>
        </p:nvSpPr>
        <p:spPr bwMode="auto">
          <a:xfrm>
            <a:off x="3551195" y="6320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4 </a:t>
            </a:r>
            <a:r>
              <a:rPr lang="en-US" sz="2400" dirty="0" err="1"/>
              <a:t>s.f.</a:t>
            </a:r>
            <a:endParaRPr lang="en-US" sz="2400" dirty="0"/>
          </a:p>
        </p:txBody>
      </p:sp>
      <p:sp>
        <p:nvSpPr>
          <p:cNvPr id="26" name="Text Box 13"/>
          <p:cNvSpPr txBox="1">
            <a:spLocks noChangeArrowheads="1"/>
          </p:cNvSpPr>
          <p:nvPr/>
        </p:nvSpPr>
        <p:spPr bwMode="auto">
          <a:xfrm>
            <a:off x="5334000" y="6320135"/>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grpSp>
        <p:nvGrpSpPr>
          <p:cNvPr id="27" name="Group 26"/>
          <p:cNvGrpSpPr/>
          <p:nvPr/>
        </p:nvGrpSpPr>
        <p:grpSpPr>
          <a:xfrm>
            <a:off x="2514600" y="3581400"/>
            <a:ext cx="1371600" cy="1371600"/>
            <a:chOff x="5056934" y="1856534"/>
            <a:chExt cx="1371600" cy="1371600"/>
          </a:xfrm>
        </p:grpSpPr>
        <p:cxnSp>
          <p:nvCxnSpPr>
            <p:cNvPr id="28" name="Straight Connector 27"/>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oup 29"/>
          <p:cNvGrpSpPr/>
          <p:nvPr/>
        </p:nvGrpSpPr>
        <p:grpSpPr>
          <a:xfrm>
            <a:off x="4462729" y="3581400"/>
            <a:ext cx="1371600" cy="1371600"/>
            <a:chOff x="5056934" y="1856534"/>
            <a:chExt cx="1371600" cy="1371600"/>
          </a:xfrm>
        </p:grpSpPr>
        <p:cxnSp>
          <p:nvCxnSpPr>
            <p:cNvPr id="31" name="Straight Connector 30"/>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33" name="Object 8"/>
          <p:cNvGraphicFramePr>
            <a:graphicFrameLocks noChangeAspect="1"/>
          </p:cNvGraphicFramePr>
          <p:nvPr/>
        </p:nvGraphicFramePr>
        <p:xfrm>
          <a:off x="1371600" y="5469572"/>
          <a:ext cx="3301920" cy="761760"/>
        </p:xfrm>
        <a:graphic>
          <a:graphicData uri="http://schemas.openxmlformats.org/presentationml/2006/ole">
            <mc:AlternateContent xmlns:mc="http://schemas.openxmlformats.org/markup-compatibility/2006">
              <mc:Choice xmlns:v="urn:schemas-microsoft-com:vml" Requires="v">
                <p:oleObj name="Equation" r:id="rId15" imgW="1650960" imgH="380880" progId="Equation.DSMT4">
                  <p:embed/>
                </p:oleObj>
              </mc:Choice>
              <mc:Fallback>
                <p:oleObj name="Equation" r:id="rId15" imgW="1650960" imgH="380880" progId="Equation.DSMT4">
                  <p:embed/>
                  <p:pic>
                    <p:nvPicPr>
                      <p:cNvPr id="33" name="Object 8"/>
                      <p:cNvPicPr>
                        <a:picLocks noChangeAspect="1" noChangeArrowheads="1"/>
                      </p:cNvPicPr>
                      <p:nvPr/>
                    </p:nvPicPr>
                    <p:blipFill>
                      <a:blip r:embed="rId16"/>
                      <a:srcRect/>
                      <a:stretch>
                        <a:fillRect/>
                      </a:stretch>
                    </p:blipFill>
                    <p:spPr bwMode="auto">
                      <a:xfrm>
                        <a:off x="1371600" y="5469572"/>
                        <a:ext cx="3301920" cy="761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8"/>
          <p:cNvGraphicFramePr>
            <a:graphicFrameLocks noChangeAspect="1"/>
          </p:cNvGraphicFramePr>
          <p:nvPr/>
        </p:nvGraphicFramePr>
        <p:xfrm>
          <a:off x="1371600" y="5389282"/>
          <a:ext cx="3352320" cy="888480"/>
        </p:xfrm>
        <a:graphic>
          <a:graphicData uri="http://schemas.openxmlformats.org/presentationml/2006/ole">
            <mc:AlternateContent xmlns:mc="http://schemas.openxmlformats.org/markup-compatibility/2006">
              <mc:Choice xmlns:v="urn:schemas-microsoft-com:vml" Requires="v">
                <p:oleObj name="Equation" r:id="rId17" imgW="1676160" imgH="444240" progId="Equation.DSMT4">
                  <p:embed/>
                </p:oleObj>
              </mc:Choice>
              <mc:Fallback>
                <p:oleObj name="Equation" r:id="rId17" imgW="1676160" imgH="444240" progId="Equation.DSMT4">
                  <p:embed/>
                  <p:pic>
                    <p:nvPicPr>
                      <p:cNvPr id="34" name="Object 8"/>
                      <p:cNvPicPr>
                        <a:picLocks noChangeAspect="1" noChangeArrowheads="1"/>
                      </p:cNvPicPr>
                      <p:nvPr/>
                    </p:nvPicPr>
                    <p:blipFill>
                      <a:blip r:embed="rId18"/>
                      <a:srcRect/>
                      <a:stretch>
                        <a:fillRect/>
                      </a:stretch>
                    </p:blipFill>
                    <p:spPr bwMode="auto">
                      <a:xfrm>
                        <a:off x="1371600" y="5389282"/>
                        <a:ext cx="3352320" cy="888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8"/>
          <p:cNvGraphicFramePr>
            <a:graphicFrameLocks noChangeAspect="1"/>
          </p:cNvGraphicFramePr>
          <p:nvPr/>
        </p:nvGraphicFramePr>
        <p:xfrm>
          <a:off x="1371600" y="5389282"/>
          <a:ext cx="5206320" cy="888480"/>
        </p:xfrm>
        <a:graphic>
          <a:graphicData uri="http://schemas.openxmlformats.org/presentationml/2006/ole">
            <mc:AlternateContent xmlns:mc="http://schemas.openxmlformats.org/markup-compatibility/2006">
              <mc:Choice xmlns:v="urn:schemas-microsoft-com:vml" Requires="v">
                <p:oleObj name="Equation" r:id="rId19" imgW="2603160" imgH="444240" progId="Equation.DSMT4">
                  <p:embed/>
                </p:oleObj>
              </mc:Choice>
              <mc:Fallback>
                <p:oleObj name="Equation" r:id="rId19" imgW="2603160" imgH="444240" progId="Equation.DSMT4">
                  <p:embed/>
                  <p:pic>
                    <p:nvPicPr>
                      <p:cNvPr id="35" name="Object 8"/>
                      <p:cNvPicPr>
                        <a:picLocks noChangeAspect="1" noChangeArrowheads="1"/>
                      </p:cNvPicPr>
                      <p:nvPr/>
                    </p:nvPicPr>
                    <p:blipFill>
                      <a:blip r:embed="rId20"/>
                      <a:srcRect/>
                      <a:stretch>
                        <a:fillRect/>
                      </a:stretch>
                    </p:blipFill>
                    <p:spPr bwMode="auto">
                      <a:xfrm>
                        <a:off x="1371600" y="5389282"/>
                        <a:ext cx="5206320" cy="888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8"/>
          <p:cNvGraphicFramePr>
            <a:graphicFrameLocks noChangeAspect="1"/>
          </p:cNvGraphicFramePr>
          <p:nvPr/>
        </p:nvGraphicFramePr>
        <p:xfrm>
          <a:off x="1371600" y="5389282"/>
          <a:ext cx="5206320" cy="888480"/>
        </p:xfrm>
        <a:graphic>
          <a:graphicData uri="http://schemas.openxmlformats.org/presentationml/2006/ole">
            <mc:AlternateContent xmlns:mc="http://schemas.openxmlformats.org/markup-compatibility/2006">
              <mc:Choice xmlns:v="urn:schemas-microsoft-com:vml" Requires="v">
                <p:oleObj name="Equation" r:id="rId21" imgW="2603160" imgH="444240" progId="Equation.DSMT4">
                  <p:embed/>
                </p:oleObj>
              </mc:Choice>
              <mc:Fallback>
                <p:oleObj name="Equation" r:id="rId21" imgW="2603160" imgH="444240" progId="Equation.DSMT4">
                  <p:embed/>
                  <p:pic>
                    <p:nvPicPr>
                      <p:cNvPr id="36" name="Object 8"/>
                      <p:cNvPicPr>
                        <a:picLocks noChangeAspect="1" noChangeArrowheads="1"/>
                      </p:cNvPicPr>
                      <p:nvPr/>
                    </p:nvPicPr>
                    <p:blipFill>
                      <a:blip r:embed="rId22"/>
                      <a:srcRect/>
                      <a:stretch>
                        <a:fillRect/>
                      </a:stretch>
                    </p:blipFill>
                    <p:spPr bwMode="auto">
                      <a:xfrm>
                        <a:off x="1371600" y="5389282"/>
                        <a:ext cx="5206320" cy="888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8"/>
          <p:cNvGraphicFramePr>
            <a:graphicFrameLocks noChangeAspect="1"/>
          </p:cNvGraphicFramePr>
          <p:nvPr/>
        </p:nvGraphicFramePr>
        <p:xfrm>
          <a:off x="1371600" y="5389282"/>
          <a:ext cx="7086240" cy="888480"/>
        </p:xfrm>
        <a:graphic>
          <a:graphicData uri="http://schemas.openxmlformats.org/presentationml/2006/ole">
            <mc:AlternateContent xmlns:mc="http://schemas.openxmlformats.org/markup-compatibility/2006">
              <mc:Choice xmlns:v="urn:schemas-microsoft-com:vml" Requires="v">
                <p:oleObj name="Equation" r:id="rId23" imgW="3543120" imgH="444240" progId="Equation.DSMT4">
                  <p:embed/>
                </p:oleObj>
              </mc:Choice>
              <mc:Fallback>
                <p:oleObj name="Equation" r:id="rId23" imgW="3543120" imgH="444240" progId="Equation.DSMT4">
                  <p:embed/>
                  <p:pic>
                    <p:nvPicPr>
                      <p:cNvPr id="37" name="Object 8"/>
                      <p:cNvPicPr>
                        <a:picLocks noChangeAspect="1" noChangeArrowheads="1"/>
                      </p:cNvPicPr>
                      <p:nvPr/>
                    </p:nvPicPr>
                    <p:blipFill>
                      <a:blip r:embed="rId24"/>
                      <a:srcRect/>
                      <a:stretch>
                        <a:fillRect/>
                      </a:stretch>
                    </p:blipFill>
                    <p:spPr bwMode="auto">
                      <a:xfrm>
                        <a:off x="1371600" y="5389282"/>
                        <a:ext cx="7086240" cy="888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Text Box 13"/>
          <p:cNvSpPr txBox="1">
            <a:spLocks noChangeArrowheads="1"/>
          </p:cNvSpPr>
          <p:nvPr/>
        </p:nvSpPr>
        <p:spPr bwMode="auto">
          <a:xfrm>
            <a:off x="7143073" y="6320135"/>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grpSp>
        <p:nvGrpSpPr>
          <p:cNvPr id="44" name="Group 43"/>
          <p:cNvGrpSpPr/>
          <p:nvPr/>
        </p:nvGrpSpPr>
        <p:grpSpPr>
          <a:xfrm>
            <a:off x="10363200" y="3581400"/>
            <a:ext cx="1371600" cy="1371600"/>
            <a:chOff x="5056934" y="1856534"/>
            <a:chExt cx="1371600" cy="1371600"/>
          </a:xfrm>
        </p:grpSpPr>
        <p:cxnSp>
          <p:nvCxnSpPr>
            <p:cNvPr id="45" name="Straight Connector 44"/>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7" name="Text Box 13">
            <a:extLst>
              <a:ext uri="{FF2B5EF4-FFF2-40B4-BE49-F238E27FC236}">
                <a16:creationId xmlns:a16="http://schemas.microsoft.com/office/drawing/2014/main" id="{28E31C6E-2DF9-4571-AAEF-FE2480265215}"/>
              </a:ext>
            </a:extLst>
          </p:cNvPr>
          <p:cNvSpPr txBox="1">
            <a:spLocks noChangeArrowheads="1"/>
          </p:cNvSpPr>
          <p:nvPr/>
        </p:nvSpPr>
        <p:spPr bwMode="auto">
          <a:xfrm>
            <a:off x="4829474" y="1824335"/>
            <a:ext cx="44833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g Hg</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F0"/>
                </a:solidFill>
                <a:sym typeface="Wingdings" pitchFamily="2" charset="2"/>
              </a:rPr>
              <a:t>mL Hg</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L Hg</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L Hg</a:t>
            </a:r>
            <a:endParaRPr lang="en-US" sz="2400" dirty="0">
              <a:solidFill>
                <a:srgbClr val="00B050"/>
              </a:solidFill>
            </a:endParaRPr>
          </a:p>
        </p:txBody>
      </p:sp>
      <p:graphicFrame>
        <p:nvGraphicFramePr>
          <p:cNvPr id="48" name="Object 47">
            <a:extLst>
              <a:ext uri="{FF2B5EF4-FFF2-40B4-BE49-F238E27FC236}">
                <a16:creationId xmlns:a16="http://schemas.microsoft.com/office/drawing/2014/main" id="{CE60A306-E3D9-4AA7-ABBE-0DFA4B1189C5}"/>
              </a:ext>
            </a:extLst>
          </p:cNvPr>
          <p:cNvGraphicFramePr>
            <a:graphicFrameLocks noChangeAspect="1"/>
          </p:cNvGraphicFramePr>
          <p:nvPr/>
        </p:nvGraphicFramePr>
        <p:xfrm>
          <a:off x="4430713" y="3892270"/>
          <a:ext cx="3444875" cy="777875"/>
        </p:xfrm>
        <a:graphic>
          <a:graphicData uri="http://schemas.openxmlformats.org/presentationml/2006/ole">
            <mc:AlternateContent xmlns:mc="http://schemas.openxmlformats.org/markup-compatibility/2006">
              <mc:Choice xmlns:v="urn:schemas-microsoft-com:vml" Requires="v">
                <p:oleObj name="Equation" r:id="rId25" imgW="3444325" imgH="777273" progId="Equation.DSMT4">
                  <p:embed/>
                </p:oleObj>
              </mc:Choice>
              <mc:Fallback>
                <p:oleObj name="Equation" r:id="rId25" imgW="3444325" imgH="777273" progId="Equation.DSMT4">
                  <p:embed/>
                  <p:pic>
                    <p:nvPicPr>
                      <p:cNvPr id="48" name="Object 47">
                        <a:extLst>
                          <a:ext uri="{FF2B5EF4-FFF2-40B4-BE49-F238E27FC236}">
                            <a16:creationId xmlns:a16="http://schemas.microsoft.com/office/drawing/2014/main" id="{CE60A306-E3D9-4AA7-ABBE-0DFA4B1189C5}"/>
                          </a:ext>
                        </a:extLst>
                      </p:cNvPr>
                      <p:cNvPicPr/>
                      <p:nvPr/>
                    </p:nvPicPr>
                    <p:blipFill>
                      <a:blip r:embed="rId26"/>
                      <a:stretch>
                        <a:fillRect/>
                      </a:stretch>
                    </p:blipFill>
                    <p:spPr>
                      <a:xfrm>
                        <a:off x="4430713" y="3892270"/>
                        <a:ext cx="3444875" cy="777875"/>
                      </a:xfrm>
                      <a:prstGeom prst="rect">
                        <a:avLst/>
                      </a:prstGeom>
                    </p:spPr>
                  </p:pic>
                </p:oleObj>
              </mc:Fallback>
            </mc:AlternateContent>
          </a:graphicData>
        </a:graphic>
      </p:graphicFrame>
      <p:graphicFrame>
        <p:nvGraphicFramePr>
          <p:cNvPr id="50" name="Object 8">
            <a:extLst>
              <a:ext uri="{FF2B5EF4-FFF2-40B4-BE49-F238E27FC236}">
                <a16:creationId xmlns:a16="http://schemas.microsoft.com/office/drawing/2014/main" id="{90E1F638-2D6A-4DAE-A447-3E1A3039B4E6}"/>
              </a:ext>
            </a:extLst>
          </p:cNvPr>
          <p:cNvGraphicFramePr>
            <a:graphicFrameLocks noChangeAspect="1"/>
          </p:cNvGraphicFramePr>
          <p:nvPr/>
        </p:nvGraphicFramePr>
        <p:xfrm>
          <a:off x="8343900" y="3893857"/>
          <a:ext cx="3467100" cy="776288"/>
        </p:xfrm>
        <a:graphic>
          <a:graphicData uri="http://schemas.openxmlformats.org/presentationml/2006/ole">
            <mc:AlternateContent xmlns:mc="http://schemas.openxmlformats.org/markup-compatibility/2006">
              <mc:Choice xmlns:v="urn:schemas-microsoft-com:vml" Requires="v">
                <p:oleObj name="Equation" r:id="rId27" imgW="1981080" imgH="444240" progId="Equation.DSMT4">
                  <p:embed/>
                </p:oleObj>
              </mc:Choice>
              <mc:Fallback>
                <p:oleObj name="Equation" r:id="rId27" imgW="1981080" imgH="444240" progId="Equation.DSMT4">
                  <p:embed/>
                  <p:pic>
                    <p:nvPicPr>
                      <p:cNvPr id="50" name="Object 8">
                        <a:extLst>
                          <a:ext uri="{FF2B5EF4-FFF2-40B4-BE49-F238E27FC236}">
                            <a16:creationId xmlns:a16="http://schemas.microsoft.com/office/drawing/2014/main" id="{90E1F638-2D6A-4DAE-A447-3E1A3039B4E6}"/>
                          </a:ext>
                        </a:extLst>
                      </p:cNvPr>
                      <p:cNvPicPr>
                        <a:picLocks noChangeAspect="1" noChangeArrowheads="1"/>
                      </p:cNvPicPr>
                      <p:nvPr/>
                    </p:nvPicPr>
                    <p:blipFill>
                      <a:blip r:embed="rId28"/>
                      <a:srcRect/>
                      <a:stretch>
                        <a:fillRect/>
                      </a:stretch>
                    </p:blipFill>
                    <p:spPr bwMode="auto">
                      <a:xfrm>
                        <a:off x="8343900" y="3893857"/>
                        <a:ext cx="3467100" cy="776288"/>
                      </a:xfrm>
                      <a:prstGeom prst="rect">
                        <a:avLst/>
                      </a:prstGeom>
                      <a:noFill/>
                      <a:ln>
                        <a:noFill/>
                      </a:ln>
                      <a:effectLst/>
                    </p:spPr>
                  </p:pic>
                </p:oleObj>
              </mc:Fallback>
            </mc:AlternateContent>
          </a:graphicData>
        </a:graphic>
      </p:graphicFrame>
      <p:graphicFrame>
        <p:nvGraphicFramePr>
          <p:cNvPr id="42" name="Object 8"/>
          <p:cNvGraphicFramePr>
            <a:graphicFrameLocks noChangeAspect="1"/>
          </p:cNvGraphicFramePr>
          <p:nvPr/>
        </p:nvGraphicFramePr>
        <p:xfrm>
          <a:off x="1371600" y="5334600"/>
          <a:ext cx="8534160" cy="990000"/>
        </p:xfrm>
        <a:graphic>
          <a:graphicData uri="http://schemas.openxmlformats.org/presentationml/2006/ole">
            <mc:AlternateContent xmlns:mc="http://schemas.openxmlformats.org/markup-compatibility/2006">
              <mc:Choice xmlns:v="urn:schemas-microsoft-com:vml" Requires="v">
                <p:oleObj name="Equation" r:id="rId29" imgW="4267080" imgH="495000" progId="Equation.DSMT4">
                  <p:embed/>
                </p:oleObj>
              </mc:Choice>
              <mc:Fallback>
                <p:oleObj name="Equation" r:id="rId29" imgW="4267080" imgH="495000" progId="Equation.DSMT4">
                  <p:embed/>
                  <p:pic>
                    <p:nvPicPr>
                      <p:cNvPr id="42" name="Object 8"/>
                      <p:cNvPicPr>
                        <a:picLocks noChangeAspect="1" noChangeArrowheads="1"/>
                      </p:cNvPicPr>
                      <p:nvPr/>
                    </p:nvPicPr>
                    <p:blipFill>
                      <a:blip r:embed="rId30"/>
                      <a:srcRect/>
                      <a:stretch>
                        <a:fillRect/>
                      </a:stretch>
                    </p:blipFill>
                    <p:spPr bwMode="auto">
                      <a:xfrm>
                        <a:off x="1371600" y="5334600"/>
                        <a:ext cx="8534160" cy="990000"/>
                      </a:xfrm>
                      <a:prstGeom prst="rect">
                        <a:avLst/>
                      </a:prstGeom>
                      <a:solidFill>
                        <a:schemeClr val="bg2"/>
                      </a:solidFill>
                      <a:ln>
                        <a:noFill/>
                      </a:ln>
                      <a:effectLst/>
                    </p:spPr>
                  </p:pic>
                </p:oleObj>
              </mc:Fallback>
            </mc:AlternateContent>
          </a:graphicData>
        </a:graphic>
      </p:graphicFrame>
      <p:sp>
        <p:nvSpPr>
          <p:cNvPr id="49" name="Text Box 3">
            <a:extLst>
              <a:ext uri="{FF2B5EF4-FFF2-40B4-BE49-F238E27FC236}">
                <a16:creationId xmlns:a16="http://schemas.microsoft.com/office/drawing/2014/main" id="{A2095830-8177-4BFD-A291-D6F97FBB9CD4}"/>
              </a:ext>
            </a:extLst>
          </p:cNvPr>
          <p:cNvSpPr txBox="1">
            <a:spLocks noChangeArrowheads="1"/>
          </p:cNvSpPr>
          <p:nvPr/>
        </p:nvSpPr>
        <p:spPr bwMode="auto">
          <a:xfrm>
            <a:off x="152400" y="685800"/>
            <a:ext cx="11811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For liquid mercury at 25 °C, 13.55 g Hg occupies 1 mL Hg.  Calculate the volume (</a:t>
            </a:r>
            <a:r>
              <a:rPr lang="en-US" sz="2800" dirty="0">
                <a:latin typeface="Symbol" panose="05050102010706020507" pitchFamily="18" charset="2"/>
              </a:rPr>
              <a:t>m</a:t>
            </a:r>
            <a:r>
              <a:rPr lang="en-US" sz="2800" dirty="0"/>
              <a:t>L) of 4.6377 g of mercury.</a:t>
            </a:r>
          </a:p>
        </p:txBody>
      </p:sp>
    </p:spTree>
    <p:extLst>
      <p:ext uri="{BB962C8B-B14F-4D97-AF65-F5344CB8AC3E}">
        <p14:creationId xmlns:p14="http://schemas.microsoft.com/office/powerpoint/2010/main" val="253343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9" presetClass="emph" presetSubtype="0" grpId="0" nodeType="withEffect">
                                  <p:stCondLst>
                                    <p:cond delay="0"/>
                                  </p:stCondLst>
                                  <p:childTnLst>
                                    <p:set>
                                      <p:cBhvr>
                                        <p:cTn id="8" dur="indefinite"/>
                                        <p:tgtEl>
                                          <p:spTgt spid="20"/>
                                        </p:tgtEl>
                                        <p:attrNameLst>
                                          <p:attrName>style.opacity</p:attrName>
                                        </p:attrNameLst>
                                      </p:cBhvr>
                                      <p:to>
                                        <p:strVal val="0.25"/>
                                      </p:to>
                                    </p:set>
                                    <p:animEffect filter="image" prLst="opacity: 0.25">
                                      <p:cBhvr rctx="IE">
                                        <p:cTn id="9" dur="indefinite"/>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3"/>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3"/>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4"/>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5"/>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6"/>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37"/>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38"/>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39"/>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3" presetClass="emph" presetSubtype="1" grpId="1" nodeType="clickEffect">
                                  <p:stCondLst>
                                    <p:cond delay="0"/>
                                  </p:stCondLst>
                                  <p:childTnLst>
                                    <p:set>
                                      <p:cBhvr override="childStyle">
                                        <p:cTn id="89" dur="indefinite"/>
                                        <p:tgtEl>
                                          <p:spTgt spid="25"/>
                                        </p:tgtEl>
                                        <p:attrNameLst>
                                          <p:attrName>style.color</p:attrName>
                                        </p:attrNameLst>
                                      </p:cBhvr>
                                      <p:to>
                                        <p:clrVal>
                                          <a:srgbClr val="FF00FF"/>
                                        </p:clrVal>
                                      </p:to>
                                    </p:set>
                                  </p:childTnLst>
                                </p:cTn>
                              </p:par>
                              <p:par>
                                <p:cTn id="90" presetID="15" presetClass="emph" presetSubtype="0" grpId="2" nodeType="withEffect">
                                  <p:stCondLst>
                                    <p:cond delay="0"/>
                                  </p:stCondLst>
                                  <p:childTnLst>
                                    <p:set>
                                      <p:cBhvr override="childStyle">
                                        <p:cTn id="91" dur="indefinite"/>
                                        <p:tgtEl>
                                          <p:spTgt spid="25"/>
                                        </p:tgtEl>
                                        <p:attrNameLst>
                                          <p:attrName>style.fontWeight</p:attrName>
                                        </p:attrNameLst>
                                      </p:cBhvr>
                                      <p:to>
                                        <p:strVal val="bold"/>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4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41"/>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5" grpId="1"/>
      <p:bldP spid="25" grpId="2"/>
      <p:bldP spid="26" grpId="0"/>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Conversions</a:t>
            </a:r>
          </a:p>
        </p:txBody>
      </p:sp>
      <p:sp>
        <p:nvSpPr>
          <p:cNvPr id="14" name="TextBox 13"/>
          <p:cNvSpPr txBox="1"/>
          <p:nvPr/>
        </p:nvSpPr>
        <p:spPr>
          <a:xfrm>
            <a:off x="1556483" y="2900065"/>
            <a:ext cx="2327881" cy="461665"/>
          </a:xfrm>
          <a:prstGeom prst="rect">
            <a:avLst/>
          </a:prstGeom>
          <a:noFill/>
        </p:spPr>
        <p:txBody>
          <a:bodyPr wrap="none" rtlCol="0">
            <a:spAutoFit/>
          </a:bodyPr>
          <a:lstStyle/>
          <a:p>
            <a:r>
              <a:rPr lang="en-US" sz="2400" dirty="0"/>
              <a:t>1) in the question</a:t>
            </a:r>
          </a:p>
        </p:txBody>
      </p:sp>
      <p:sp>
        <p:nvSpPr>
          <p:cNvPr id="15" name="TextBox 14"/>
          <p:cNvSpPr txBox="1"/>
          <p:nvPr/>
        </p:nvSpPr>
        <p:spPr>
          <a:xfrm>
            <a:off x="4114800" y="2900065"/>
            <a:ext cx="3515706" cy="461665"/>
          </a:xfrm>
          <a:prstGeom prst="rect">
            <a:avLst/>
          </a:prstGeom>
          <a:noFill/>
        </p:spPr>
        <p:txBody>
          <a:bodyPr wrap="none" rtlCol="0">
            <a:spAutoFit/>
          </a:bodyPr>
          <a:lstStyle/>
          <a:p>
            <a:r>
              <a:rPr lang="en-US" sz="2400" dirty="0"/>
              <a:t>2) on the conversion sheet!</a:t>
            </a:r>
          </a:p>
        </p:txBody>
      </p:sp>
      <p:sp>
        <p:nvSpPr>
          <p:cNvPr id="19" name="TextBox 18"/>
          <p:cNvSpPr txBox="1"/>
          <p:nvPr/>
        </p:nvSpPr>
        <p:spPr>
          <a:xfrm>
            <a:off x="685800" y="2207140"/>
            <a:ext cx="7936788" cy="461665"/>
          </a:xfrm>
          <a:prstGeom prst="rect">
            <a:avLst/>
          </a:prstGeom>
          <a:noFill/>
        </p:spPr>
        <p:txBody>
          <a:bodyPr wrap="none" rtlCol="0">
            <a:spAutoFit/>
          </a:bodyPr>
          <a:lstStyle/>
          <a:p>
            <a:r>
              <a:rPr lang="en-US" sz="2400" dirty="0"/>
              <a:t>Look for other things that can help with feet and nanometers…</a:t>
            </a:r>
          </a:p>
        </p:txBody>
      </p:sp>
      <p:sp>
        <p:nvSpPr>
          <p:cNvPr id="9" name="TextBox 8"/>
          <p:cNvSpPr txBox="1"/>
          <p:nvPr/>
        </p:nvSpPr>
        <p:spPr>
          <a:xfrm>
            <a:off x="685800" y="1524000"/>
            <a:ext cx="4144083" cy="461665"/>
          </a:xfrm>
          <a:prstGeom prst="rect">
            <a:avLst/>
          </a:prstGeom>
          <a:noFill/>
        </p:spPr>
        <p:txBody>
          <a:bodyPr wrap="none" rtlCol="0">
            <a:spAutoFit/>
          </a:bodyPr>
          <a:lstStyle/>
          <a:p>
            <a:r>
              <a:rPr lang="en-US" sz="2400" dirty="0"/>
              <a:t>brainstorm a general game plan:</a:t>
            </a:r>
          </a:p>
        </p:txBody>
      </p:sp>
      <p:sp>
        <p:nvSpPr>
          <p:cNvPr id="10" name="Text Box 13"/>
          <p:cNvSpPr txBox="1">
            <a:spLocks noChangeArrowheads="1"/>
          </p:cNvSpPr>
          <p:nvPr/>
        </p:nvSpPr>
        <p:spPr bwMode="auto">
          <a:xfrm>
            <a:off x="7212560" y="1524000"/>
            <a:ext cx="970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ym typeface="Wingdings" pitchFamily="2" charset="2"/>
              </a:rPr>
              <a:t>? ← </a:t>
            </a:r>
            <a:r>
              <a:rPr lang="en-US" sz="2400" dirty="0" err="1">
                <a:solidFill>
                  <a:srgbClr val="C00000"/>
                </a:solidFill>
                <a:sym typeface="Wingdings" pitchFamily="2" charset="2"/>
              </a:rPr>
              <a:t>ft</a:t>
            </a:r>
            <a:endParaRPr lang="en-US" sz="2400" dirty="0">
              <a:solidFill>
                <a:srgbClr val="C00000"/>
              </a:solidFill>
            </a:endParaRPr>
          </a:p>
        </p:txBody>
      </p:sp>
      <p:sp>
        <p:nvSpPr>
          <p:cNvPr id="11" name="Text Box 13"/>
          <p:cNvSpPr txBox="1">
            <a:spLocks noChangeArrowheads="1"/>
          </p:cNvSpPr>
          <p:nvPr/>
        </p:nvSpPr>
        <p:spPr bwMode="auto">
          <a:xfrm>
            <a:off x="4829883" y="1524000"/>
            <a:ext cx="5774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nm</a:t>
            </a:r>
            <a:endParaRPr lang="en-US" sz="2400" dirty="0">
              <a:solidFill>
                <a:srgbClr val="0070C0"/>
              </a:solidFill>
            </a:endParaRPr>
          </a:p>
        </p:txBody>
      </p:sp>
      <p:sp>
        <p:nvSpPr>
          <p:cNvPr id="12" name="Text Box 3"/>
          <p:cNvSpPr txBox="1">
            <a:spLocks noChangeArrowheads="1"/>
          </p:cNvSpPr>
          <p:nvPr/>
        </p:nvSpPr>
        <p:spPr bwMode="auto">
          <a:xfrm>
            <a:off x="152400" y="685800"/>
            <a:ext cx="48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Convert 480 nanometers </a:t>
            </a:r>
            <a:r>
              <a:rPr lang="en-US" sz="2800" dirty="0">
                <a:sym typeface="Wingdings" pitchFamily="2" charset="2"/>
              </a:rPr>
              <a:t>to feet</a:t>
            </a:r>
            <a:endParaRPr lang="en-US" sz="2800" dirty="0"/>
          </a:p>
        </p:txBody>
      </p:sp>
      <p:sp>
        <p:nvSpPr>
          <p:cNvPr id="16" name="TextBox 15"/>
          <p:cNvSpPr txBox="1"/>
          <p:nvPr/>
        </p:nvSpPr>
        <p:spPr>
          <a:xfrm>
            <a:off x="7860942" y="2895599"/>
            <a:ext cx="2106667" cy="461665"/>
          </a:xfrm>
          <a:prstGeom prst="rect">
            <a:avLst/>
          </a:prstGeom>
          <a:noFill/>
        </p:spPr>
        <p:txBody>
          <a:bodyPr wrap="none" rtlCol="0">
            <a:spAutoFit/>
          </a:bodyPr>
          <a:lstStyle/>
          <a:p>
            <a:r>
              <a:rPr lang="en-US" sz="2400" dirty="0"/>
              <a:t>3) in your brain</a:t>
            </a:r>
          </a:p>
        </p:txBody>
      </p:sp>
      <p:sp>
        <p:nvSpPr>
          <p:cNvPr id="17" name="Text Box 13">
            <a:extLst>
              <a:ext uri="{FF2B5EF4-FFF2-40B4-BE49-F238E27FC236}">
                <a16:creationId xmlns:a16="http://schemas.microsoft.com/office/drawing/2014/main" id="{EC38C2A3-D446-4887-8FB4-7C945FDF88FC}"/>
              </a:ext>
            </a:extLst>
          </p:cNvPr>
          <p:cNvSpPr txBox="1">
            <a:spLocks noChangeArrowheads="1"/>
          </p:cNvSpPr>
          <p:nvPr/>
        </p:nvSpPr>
        <p:spPr bwMode="auto">
          <a:xfrm>
            <a:off x="4829883" y="1524000"/>
            <a:ext cx="1277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nm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70C0"/>
                </a:solidFill>
                <a:sym typeface="Wingdings" pitchFamily="2" charset="2"/>
              </a:rPr>
              <a:t>m</a:t>
            </a:r>
            <a:endParaRPr lang="en-US" sz="2400" dirty="0">
              <a:solidFill>
                <a:srgbClr val="0070C0"/>
              </a:solidFill>
            </a:endParaRPr>
          </a:p>
        </p:txBody>
      </p:sp>
    </p:spTree>
    <p:extLst>
      <p:ext uri="{BB962C8B-B14F-4D97-AF65-F5344CB8AC3E}">
        <p14:creationId xmlns:p14="http://schemas.microsoft.com/office/powerpoint/2010/main" val="27367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14"/>
                                        </p:tgtEl>
                                        <p:attrNameLst>
                                          <p:attrName>style.opacity</p:attrName>
                                        </p:attrNameLst>
                                      </p:cBhvr>
                                      <p:to>
                                        <p:strVal val="0.25"/>
                                      </p:to>
                                    </p:set>
                                    <p:animEffect filter="image" prLst="opacity: 0.25">
                                      <p:cBhvr rctx="IE">
                                        <p:cTn id="33" dur="indefinite"/>
                                        <p:tgtEl>
                                          <p:spTgt spid="14"/>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9" grpId="0"/>
      <p:bldP spid="9" grpId="0"/>
      <p:bldP spid="10" grpId="0"/>
      <p:bldP spid="11" grpId="0"/>
      <p:bldP spid="11" grpId="1"/>
      <p:bldP spid="16"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a:extLst>
              <a:ext uri="{FF2B5EF4-FFF2-40B4-BE49-F238E27FC236}">
                <a16:creationId xmlns:a16="http://schemas.microsoft.com/office/drawing/2014/main" id="{98D68249-69BA-4C84-939F-6E02AD40604C}"/>
              </a:ext>
            </a:extLst>
          </p:cNvPr>
          <p:cNvSpPr txBox="1"/>
          <p:nvPr/>
        </p:nvSpPr>
        <p:spPr>
          <a:xfrm>
            <a:off x="10468334" y="5891567"/>
            <a:ext cx="131531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–9</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2" name="TextBox 121">
            <a:extLst>
              <a:ext uri="{FF2B5EF4-FFF2-40B4-BE49-F238E27FC236}">
                <a16:creationId xmlns:a16="http://schemas.microsoft.com/office/drawing/2014/main" id="{45AB7049-B5E1-4D3B-90B2-D27A34FF85E0}"/>
              </a:ext>
            </a:extLst>
          </p:cNvPr>
          <p:cNvSpPr txBox="1"/>
          <p:nvPr/>
        </p:nvSpPr>
        <p:spPr>
          <a:xfrm>
            <a:off x="9449160" y="5891567"/>
            <a:ext cx="68645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n</a:t>
            </a:r>
          </a:p>
        </p:txBody>
      </p:sp>
      <p:sp>
        <p:nvSpPr>
          <p:cNvPr id="165" name="TextBox 164">
            <a:extLst>
              <a:ext uri="{FF2B5EF4-FFF2-40B4-BE49-F238E27FC236}">
                <a16:creationId xmlns:a16="http://schemas.microsoft.com/office/drawing/2014/main" id="{0C1C9341-2714-43A3-AE89-833BC5CA17DE}"/>
              </a:ext>
            </a:extLst>
          </p:cNvPr>
          <p:cNvSpPr txBox="1"/>
          <p:nvPr/>
        </p:nvSpPr>
        <p:spPr>
          <a:xfrm>
            <a:off x="10468334" y="5891567"/>
            <a:ext cx="1315317"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1x10</a:t>
            </a:r>
            <a:r>
              <a:rPr kumimoji="0" lang="en-US" sz="2000" b="1" i="0" u="none" strike="noStrike" kern="1200" cap="none" spc="0" normalizeH="0" baseline="30000" noProof="0" dirty="0">
                <a:ln>
                  <a:noFill/>
                </a:ln>
                <a:solidFill>
                  <a:srgbClr val="000000"/>
                </a:solidFill>
                <a:effectLst/>
                <a:uLnTx/>
                <a:uFillTx/>
                <a:latin typeface="Times New Roman" pitchFamily="18" charset="0"/>
                <a:ea typeface="+mn-ea"/>
                <a:cs typeface="+mn-cs"/>
              </a:rPr>
              <a:t>–9</a:t>
            </a:r>
            <a:r>
              <a:rPr kumimoji="0" lang="en-US" sz="2000" b="1" i="0" u="none" strike="noStrike" kern="1200" cap="none" spc="0" normalizeH="0" noProof="0" dirty="0">
                <a:ln>
                  <a:noFill/>
                </a:ln>
                <a:solidFill>
                  <a:srgbClr val="FFFF00"/>
                </a:solidFill>
                <a:effectLst/>
                <a:uLnTx/>
                <a:uFillTx/>
                <a:latin typeface="Times New Roman" pitchFamily="18" charset="0"/>
                <a:ea typeface="+mn-ea"/>
                <a:cs typeface="+mn-cs"/>
              </a:rPr>
              <a:t>m</a:t>
            </a:r>
            <a:endParaRPr kumimoji="0" lang="en-US" sz="2000" b="1"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164" name="TextBox 163">
            <a:extLst>
              <a:ext uri="{FF2B5EF4-FFF2-40B4-BE49-F238E27FC236}">
                <a16:creationId xmlns:a16="http://schemas.microsoft.com/office/drawing/2014/main" id="{80E36806-5A28-43B2-A489-E75096426478}"/>
              </a:ext>
            </a:extLst>
          </p:cNvPr>
          <p:cNvSpPr txBox="1"/>
          <p:nvPr/>
        </p:nvSpPr>
        <p:spPr>
          <a:xfrm>
            <a:off x="9449160" y="5891567"/>
            <a:ext cx="733784"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1" i="0" u="none" strike="noStrike" kern="1200" cap="none" spc="0" normalizeH="0" baseline="0" noProof="0" dirty="0">
                <a:ln>
                  <a:noFill/>
                </a:ln>
                <a:solidFill>
                  <a:schemeClr val="accent6">
                    <a:lumMod val="75000"/>
                  </a:schemeClr>
                </a:solidFill>
                <a:effectLst/>
                <a:uLnTx/>
                <a:uFillTx/>
                <a:latin typeface="Times New Roman" pitchFamily="18" charset="0"/>
                <a:ea typeface="+mn-ea"/>
                <a:cs typeface="+mn-cs"/>
              </a:rPr>
              <a:t>n</a:t>
            </a:r>
            <a:r>
              <a:rPr kumimoji="0" lang="en-US" sz="2000" b="1" i="0" u="none" strike="noStrike" kern="1200" cap="none" spc="0" normalizeH="0" baseline="0" noProof="0" dirty="0">
                <a:ln>
                  <a:noFill/>
                </a:ln>
                <a:solidFill>
                  <a:srgbClr val="FFFF00"/>
                </a:solidFill>
                <a:effectLst/>
                <a:uLnTx/>
                <a:uFillTx/>
                <a:latin typeface="Times New Roman" pitchFamily="18" charset="0"/>
                <a:ea typeface="+mn-ea"/>
                <a:cs typeface="+mn-cs"/>
              </a:rPr>
              <a:t>m</a:t>
            </a:r>
          </a:p>
        </p:txBody>
      </p:sp>
      <p:sp>
        <p:nvSpPr>
          <p:cNvPr id="167" name="TextBox 166">
            <a:extLst>
              <a:ext uri="{FF2B5EF4-FFF2-40B4-BE49-F238E27FC236}">
                <a16:creationId xmlns:a16="http://schemas.microsoft.com/office/drawing/2014/main" id="{D3F8C452-FF1F-4B7A-8C66-DE8F208337DB}"/>
              </a:ext>
            </a:extLst>
          </p:cNvPr>
          <p:cNvSpPr txBox="1"/>
          <p:nvPr/>
        </p:nvSpPr>
        <p:spPr>
          <a:xfrm>
            <a:off x="10468334" y="5891567"/>
            <a:ext cx="1315317"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1x10</a:t>
            </a:r>
            <a:r>
              <a:rPr kumimoji="0" lang="en-US" sz="2000" b="1" i="0" u="none" strike="noStrike" kern="1200" cap="none" spc="0" normalizeH="0" baseline="30000" noProof="0" dirty="0">
                <a:ln>
                  <a:noFill/>
                </a:ln>
                <a:solidFill>
                  <a:srgbClr val="000000"/>
                </a:solidFill>
                <a:effectLst/>
                <a:uLnTx/>
                <a:uFillTx/>
                <a:latin typeface="Times New Roman" pitchFamily="18" charset="0"/>
                <a:ea typeface="+mn-ea"/>
                <a:cs typeface="+mn-cs"/>
              </a:rPr>
              <a:t>–9</a:t>
            </a:r>
            <a:r>
              <a:rPr kumimoji="0" lang="en-US" sz="2000" b="1" i="0" u="none" strike="noStrike" kern="1200" cap="none" spc="0" normalizeH="0" noProof="0" dirty="0">
                <a:ln>
                  <a:noFill/>
                </a:ln>
                <a:solidFill>
                  <a:srgbClr val="0070C0"/>
                </a:solidFill>
                <a:effectLst/>
                <a:uLnTx/>
                <a:uFillTx/>
                <a:latin typeface="Times New Roman" pitchFamily="18" charset="0"/>
                <a:ea typeface="+mn-ea"/>
                <a:cs typeface="+mn-cs"/>
              </a:rPr>
              <a:t>m</a:t>
            </a:r>
            <a:endPar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endParaRPr>
          </a:p>
        </p:txBody>
      </p:sp>
      <p:sp>
        <p:nvSpPr>
          <p:cNvPr id="166" name="TextBox 165">
            <a:extLst>
              <a:ext uri="{FF2B5EF4-FFF2-40B4-BE49-F238E27FC236}">
                <a16:creationId xmlns:a16="http://schemas.microsoft.com/office/drawing/2014/main" id="{DB6502CC-A5EC-43B3-BA19-AB67A0C90ABB}"/>
              </a:ext>
            </a:extLst>
          </p:cNvPr>
          <p:cNvSpPr txBox="1"/>
          <p:nvPr/>
        </p:nvSpPr>
        <p:spPr>
          <a:xfrm>
            <a:off x="9449160" y="5891567"/>
            <a:ext cx="737468"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1" i="0" u="none" strike="noStrike" kern="1200" cap="none" spc="0" normalizeH="0" baseline="0" noProof="0" dirty="0">
                <a:ln>
                  <a:noFill/>
                </a:ln>
                <a:solidFill>
                  <a:schemeClr val="accent6">
                    <a:lumMod val="75000"/>
                  </a:schemeClr>
                </a:solidFill>
                <a:effectLst/>
                <a:uLnTx/>
                <a:uFillTx/>
                <a:latin typeface="Times New Roman" pitchFamily="18" charset="0"/>
                <a:ea typeface="+mn-ea"/>
                <a:cs typeface="+mn-cs"/>
              </a:rPr>
              <a:t>n</a:t>
            </a:r>
            <a:r>
              <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rPr>
              <a:t>m</a:t>
            </a:r>
          </a:p>
        </p:txBody>
      </p:sp>
      <p:sp>
        <p:nvSpPr>
          <p:cNvPr id="97" name="TextBox 96"/>
          <p:cNvSpPr txBox="1"/>
          <p:nvPr/>
        </p:nvSpPr>
        <p:spPr>
          <a:xfrm>
            <a:off x="1139016"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48" name="TextBox 147">
            <a:extLst>
              <a:ext uri="{FF2B5EF4-FFF2-40B4-BE49-F238E27FC236}">
                <a16:creationId xmlns:a16="http://schemas.microsoft.com/office/drawing/2014/main" id="{E99F0291-F60C-4376-AFAA-D109AA717AD8}"/>
              </a:ext>
            </a:extLst>
          </p:cNvPr>
          <p:cNvSpPr txBox="1"/>
          <p:nvPr/>
        </p:nvSpPr>
        <p:spPr>
          <a:xfrm>
            <a:off x="1139016" y="1418625"/>
            <a:ext cx="89800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5280 feet</a:t>
            </a:r>
          </a:p>
        </p:txBody>
      </p:sp>
      <p:sp>
        <p:nvSpPr>
          <p:cNvPr id="7" name="TextBox 6"/>
          <p:cNvSpPr txBox="1"/>
          <p:nvPr/>
        </p:nvSpPr>
        <p:spPr>
          <a:xfrm>
            <a:off x="3645930"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3005828"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3919661"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3919661"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3005828"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3919661"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3005828"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3919661"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3919661"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3919661"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3005828"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3919661"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3005828"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3919661"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3802239"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3005828"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3919661"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3919661"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3919661"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3005828"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3005828"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3919661"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3919661"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3005828"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3919661"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3005828"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3919661"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3005828"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3919661"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3919661"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3919661"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3005828"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3667682"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6435689"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 name="TextBox 36"/>
          <p:cNvSpPr txBox="1"/>
          <p:nvPr/>
        </p:nvSpPr>
        <p:spPr>
          <a:xfrm>
            <a:off x="6435689"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7508502"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42" name="TextBox 41"/>
          <p:cNvSpPr txBox="1"/>
          <p:nvPr/>
        </p:nvSpPr>
        <p:spPr>
          <a:xfrm>
            <a:off x="6435689"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7508502"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7508502"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6435689"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7508502"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7508502"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7508502"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8" name="TextBox 37"/>
          <p:cNvSpPr txBox="1"/>
          <p:nvPr/>
        </p:nvSpPr>
        <p:spPr>
          <a:xfrm>
            <a:off x="7220692"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6435689"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7508502"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6435689"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7508502"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6435689"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7322483"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6435689"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7508502"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7064495"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nvGraphicFramePr>
        <p:xfrm>
          <a:off x="7508502"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7508502"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6435689"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nvGraphicFramePr>
        <p:xfrm>
          <a:off x="7508502"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7508502"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6435689"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7508502"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7508502"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6435689"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7508502"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7508502"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6435689"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7508502"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7508502"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6435689"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7508502"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7508502" y="4357530"/>
                        <a:ext cx="622300" cy="342900"/>
                      </a:xfrm>
                      <a:prstGeom prst="rect">
                        <a:avLst/>
                      </a:prstGeom>
                    </p:spPr>
                  </p:pic>
                </p:oleObj>
              </mc:Fallback>
            </mc:AlternateContent>
          </a:graphicData>
        </a:graphic>
      </p:graphicFrame>
      <p:sp>
        <p:nvSpPr>
          <p:cNvPr id="84" name="TextBox 83"/>
          <p:cNvSpPr txBox="1"/>
          <p:nvPr/>
        </p:nvSpPr>
        <p:spPr>
          <a:xfrm>
            <a:off x="799079"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6200"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139016"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6200"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6200"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139016" y="1754566"/>
            <a:ext cx="1162498"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a:t>
            </a:r>
          </a:p>
        </p:txBody>
      </p:sp>
      <p:sp>
        <p:nvSpPr>
          <p:cNvPr id="91" name="TextBox 90"/>
          <p:cNvSpPr txBox="1"/>
          <p:nvPr/>
        </p:nvSpPr>
        <p:spPr>
          <a:xfrm>
            <a:off x="76200"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139016"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6200"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139016"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139016"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6200"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102" name="TextBox 101"/>
          <p:cNvSpPr txBox="1"/>
          <p:nvPr/>
        </p:nvSpPr>
        <p:spPr>
          <a:xfrm>
            <a:off x="76200"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139016"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578762"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6200"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139016"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770225"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6200"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139016"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139016"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6200"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139016"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496912"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6200"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139016"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6200"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139016"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6200"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139016"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6200"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139016"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139016"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cxnSp>
        <p:nvCxnSpPr>
          <p:cNvPr id="109" name="Straight Connector 108">
            <a:extLst>
              <a:ext uri="{FF2B5EF4-FFF2-40B4-BE49-F238E27FC236}">
                <a16:creationId xmlns:a16="http://schemas.microsoft.com/office/drawing/2014/main" id="{7CAD0C43-C000-4DA2-8E3E-33C2CC466C78}"/>
              </a:ext>
            </a:extLst>
          </p:cNvPr>
          <p:cNvCxnSpPr/>
          <p:nvPr/>
        </p:nvCxnSpPr>
        <p:spPr bwMode="auto">
          <a:xfrm>
            <a:off x="9281160" y="0"/>
            <a:ext cx="0" cy="685800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Box 109">
            <a:extLst>
              <a:ext uri="{FF2B5EF4-FFF2-40B4-BE49-F238E27FC236}">
                <a16:creationId xmlns:a16="http://schemas.microsoft.com/office/drawing/2014/main" id="{5D401A14-9DA1-428A-802C-0575C0121CD8}"/>
              </a:ext>
            </a:extLst>
          </p:cNvPr>
          <p:cNvSpPr txBox="1"/>
          <p:nvPr/>
        </p:nvSpPr>
        <p:spPr>
          <a:xfrm>
            <a:off x="10219002" y="22562"/>
            <a:ext cx="816249"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METRIC</a:t>
            </a:r>
          </a:p>
        </p:txBody>
      </p:sp>
      <p:sp>
        <p:nvSpPr>
          <p:cNvPr id="111" name="TextBox 110">
            <a:extLst>
              <a:ext uri="{FF2B5EF4-FFF2-40B4-BE49-F238E27FC236}">
                <a16:creationId xmlns:a16="http://schemas.microsoft.com/office/drawing/2014/main" id="{C20840CE-E52C-4BFF-B7B9-AB4907AED862}"/>
              </a:ext>
            </a:extLst>
          </p:cNvPr>
          <p:cNvSpPr txBox="1"/>
          <p:nvPr/>
        </p:nvSpPr>
        <p:spPr>
          <a:xfrm>
            <a:off x="9449160" y="353067"/>
            <a:ext cx="52950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T</a:t>
            </a:r>
          </a:p>
        </p:txBody>
      </p:sp>
      <p:sp>
        <p:nvSpPr>
          <p:cNvPr id="112" name="TextBox 111">
            <a:extLst>
              <a:ext uri="{FF2B5EF4-FFF2-40B4-BE49-F238E27FC236}">
                <a16:creationId xmlns:a16="http://schemas.microsoft.com/office/drawing/2014/main" id="{8EDF7A55-17F5-4447-AF06-5703A4F9936D}"/>
              </a:ext>
            </a:extLst>
          </p:cNvPr>
          <p:cNvSpPr txBox="1"/>
          <p:nvPr/>
        </p:nvSpPr>
        <p:spPr>
          <a:xfrm>
            <a:off x="9449160" y="856567"/>
            <a:ext cx="56297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G</a:t>
            </a:r>
          </a:p>
        </p:txBody>
      </p:sp>
      <p:sp>
        <p:nvSpPr>
          <p:cNvPr id="113" name="TextBox 112">
            <a:extLst>
              <a:ext uri="{FF2B5EF4-FFF2-40B4-BE49-F238E27FC236}">
                <a16:creationId xmlns:a16="http://schemas.microsoft.com/office/drawing/2014/main" id="{15C01CC2-5397-480E-93DE-E7DCDF4E46C1}"/>
              </a:ext>
            </a:extLst>
          </p:cNvPr>
          <p:cNvSpPr txBox="1"/>
          <p:nvPr/>
        </p:nvSpPr>
        <p:spPr>
          <a:xfrm>
            <a:off x="9449160" y="1360067"/>
            <a:ext cx="60465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M</a:t>
            </a:r>
          </a:p>
        </p:txBody>
      </p:sp>
      <p:sp>
        <p:nvSpPr>
          <p:cNvPr id="114" name="TextBox 113">
            <a:extLst>
              <a:ext uri="{FF2B5EF4-FFF2-40B4-BE49-F238E27FC236}">
                <a16:creationId xmlns:a16="http://schemas.microsoft.com/office/drawing/2014/main" id="{567E7E23-961D-4F74-979E-5D84FFC939D7}"/>
              </a:ext>
            </a:extLst>
          </p:cNvPr>
          <p:cNvSpPr txBox="1"/>
          <p:nvPr/>
        </p:nvSpPr>
        <p:spPr>
          <a:xfrm>
            <a:off x="9449160" y="18635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k</a:t>
            </a:r>
          </a:p>
        </p:txBody>
      </p:sp>
      <p:sp>
        <p:nvSpPr>
          <p:cNvPr id="115" name="TextBox 114">
            <a:extLst>
              <a:ext uri="{FF2B5EF4-FFF2-40B4-BE49-F238E27FC236}">
                <a16:creationId xmlns:a16="http://schemas.microsoft.com/office/drawing/2014/main" id="{E556AB30-C4BB-4B32-9879-33181B0EE830}"/>
              </a:ext>
            </a:extLst>
          </p:cNvPr>
          <p:cNvSpPr txBox="1"/>
          <p:nvPr/>
        </p:nvSpPr>
        <p:spPr>
          <a:xfrm>
            <a:off x="9449160" y="23670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h</a:t>
            </a:r>
          </a:p>
        </p:txBody>
      </p:sp>
      <p:sp>
        <p:nvSpPr>
          <p:cNvPr id="116" name="TextBox 115">
            <a:extLst>
              <a:ext uri="{FF2B5EF4-FFF2-40B4-BE49-F238E27FC236}">
                <a16:creationId xmlns:a16="http://schemas.microsoft.com/office/drawing/2014/main" id="{02791F06-50CE-4303-9DFD-BC48853454BB}"/>
              </a:ext>
            </a:extLst>
          </p:cNvPr>
          <p:cNvSpPr txBox="1"/>
          <p:nvPr/>
        </p:nvSpPr>
        <p:spPr>
          <a:xfrm>
            <a:off x="9449160" y="2870567"/>
            <a:ext cx="61908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da</a:t>
            </a:r>
          </a:p>
        </p:txBody>
      </p:sp>
      <p:sp>
        <p:nvSpPr>
          <p:cNvPr id="117" name="TextBox 116">
            <a:extLst>
              <a:ext uri="{FF2B5EF4-FFF2-40B4-BE49-F238E27FC236}">
                <a16:creationId xmlns:a16="http://schemas.microsoft.com/office/drawing/2014/main" id="{24A2B524-9323-415C-8B48-9B9E1C76C9FB}"/>
              </a:ext>
            </a:extLst>
          </p:cNvPr>
          <p:cNvSpPr txBox="1"/>
          <p:nvPr/>
        </p:nvSpPr>
        <p:spPr>
          <a:xfrm>
            <a:off x="9449160" y="3374067"/>
            <a:ext cx="63991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base</a:t>
            </a:r>
          </a:p>
        </p:txBody>
      </p:sp>
      <p:sp>
        <p:nvSpPr>
          <p:cNvPr id="118" name="TextBox 117">
            <a:extLst>
              <a:ext uri="{FF2B5EF4-FFF2-40B4-BE49-F238E27FC236}">
                <a16:creationId xmlns:a16="http://schemas.microsoft.com/office/drawing/2014/main" id="{2C0DE30A-C05B-45E7-AB93-6736FB182824}"/>
              </a:ext>
            </a:extLst>
          </p:cNvPr>
          <p:cNvSpPr txBox="1"/>
          <p:nvPr/>
        </p:nvSpPr>
        <p:spPr>
          <a:xfrm>
            <a:off x="9449160" y="38775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d</a:t>
            </a:r>
          </a:p>
        </p:txBody>
      </p:sp>
      <p:sp>
        <p:nvSpPr>
          <p:cNvPr id="119" name="TextBox 118">
            <a:extLst>
              <a:ext uri="{FF2B5EF4-FFF2-40B4-BE49-F238E27FC236}">
                <a16:creationId xmlns:a16="http://schemas.microsoft.com/office/drawing/2014/main" id="{E213AE0C-BD03-4D38-B433-914BAF9DFFEC}"/>
              </a:ext>
            </a:extLst>
          </p:cNvPr>
          <p:cNvSpPr txBox="1"/>
          <p:nvPr/>
        </p:nvSpPr>
        <p:spPr>
          <a:xfrm>
            <a:off x="9449160" y="4381067"/>
            <a:ext cx="49084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c</a:t>
            </a:r>
          </a:p>
        </p:txBody>
      </p:sp>
      <p:sp>
        <p:nvSpPr>
          <p:cNvPr id="120" name="TextBox 119">
            <a:extLst>
              <a:ext uri="{FF2B5EF4-FFF2-40B4-BE49-F238E27FC236}">
                <a16:creationId xmlns:a16="http://schemas.microsoft.com/office/drawing/2014/main" id="{8A108457-FF55-4985-A783-A1FB78276225}"/>
              </a:ext>
            </a:extLst>
          </p:cNvPr>
          <p:cNvSpPr txBox="1"/>
          <p:nvPr/>
        </p:nvSpPr>
        <p:spPr>
          <a:xfrm>
            <a:off x="9449160" y="4884567"/>
            <a:ext cx="57579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p>
        </p:txBody>
      </p:sp>
      <p:sp>
        <p:nvSpPr>
          <p:cNvPr id="121" name="TextBox 120">
            <a:extLst>
              <a:ext uri="{FF2B5EF4-FFF2-40B4-BE49-F238E27FC236}">
                <a16:creationId xmlns:a16="http://schemas.microsoft.com/office/drawing/2014/main" id="{EB3037DC-066B-44E1-9A8E-6456184CF86C}"/>
              </a:ext>
            </a:extLst>
          </p:cNvPr>
          <p:cNvSpPr txBox="1"/>
          <p:nvPr/>
        </p:nvSpPr>
        <p:spPr>
          <a:xfrm>
            <a:off x="9449160" y="5388067"/>
            <a:ext cx="52450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m</a:t>
            </a:r>
          </a:p>
        </p:txBody>
      </p:sp>
      <p:sp>
        <p:nvSpPr>
          <p:cNvPr id="123" name="TextBox 122">
            <a:extLst>
              <a:ext uri="{FF2B5EF4-FFF2-40B4-BE49-F238E27FC236}">
                <a16:creationId xmlns:a16="http://schemas.microsoft.com/office/drawing/2014/main" id="{8AC176DE-33BA-4765-86FD-9AE5CAAEA0E4}"/>
              </a:ext>
            </a:extLst>
          </p:cNvPr>
          <p:cNvSpPr txBox="1"/>
          <p:nvPr/>
        </p:nvSpPr>
        <p:spPr>
          <a:xfrm>
            <a:off x="9449160" y="6395066"/>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p</a:t>
            </a:r>
          </a:p>
        </p:txBody>
      </p:sp>
      <p:sp>
        <p:nvSpPr>
          <p:cNvPr id="124" name="TextBox 123">
            <a:extLst>
              <a:ext uri="{FF2B5EF4-FFF2-40B4-BE49-F238E27FC236}">
                <a16:creationId xmlns:a16="http://schemas.microsoft.com/office/drawing/2014/main" id="{DA39054F-BF9B-4FB5-BAEC-849DAB472CFE}"/>
              </a:ext>
            </a:extLst>
          </p:cNvPr>
          <p:cNvSpPr txBox="1"/>
          <p:nvPr/>
        </p:nvSpPr>
        <p:spPr>
          <a:xfrm>
            <a:off x="10468335" y="353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5" name="TextBox 124">
            <a:extLst>
              <a:ext uri="{FF2B5EF4-FFF2-40B4-BE49-F238E27FC236}">
                <a16:creationId xmlns:a16="http://schemas.microsoft.com/office/drawing/2014/main" id="{E74443C6-B361-4F0A-9B8F-42FF3AD6F378}"/>
              </a:ext>
            </a:extLst>
          </p:cNvPr>
          <p:cNvSpPr txBox="1"/>
          <p:nvPr/>
        </p:nvSpPr>
        <p:spPr>
          <a:xfrm>
            <a:off x="10468335" y="856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9</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9" name="TextBox 128">
            <a:extLst>
              <a:ext uri="{FF2B5EF4-FFF2-40B4-BE49-F238E27FC236}">
                <a16:creationId xmlns:a16="http://schemas.microsoft.com/office/drawing/2014/main" id="{1CEE3AF2-84FB-4C69-9AF2-68A37079E982}"/>
              </a:ext>
            </a:extLst>
          </p:cNvPr>
          <p:cNvSpPr txBox="1"/>
          <p:nvPr/>
        </p:nvSpPr>
        <p:spPr>
          <a:xfrm>
            <a:off x="10468335" y="1360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6</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 name="TextBox 129">
            <a:extLst>
              <a:ext uri="{FF2B5EF4-FFF2-40B4-BE49-F238E27FC236}">
                <a16:creationId xmlns:a16="http://schemas.microsoft.com/office/drawing/2014/main" id="{ECF4919B-4113-4B59-AE9A-81D8DBD7D02E}"/>
              </a:ext>
            </a:extLst>
          </p:cNvPr>
          <p:cNvSpPr txBox="1"/>
          <p:nvPr/>
        </p:nvSpPr>
        <p:spPr>
          <a:xfrm>
            <a:off x="10468335" y="1863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4" name="TextBox 133">
            <a:extLst>
              <a:ext uri="{FF2B5EF4-FFF2-40B4-BE49-F238E27FC236}">
                <a16:creationId xmlns:a16="http://schemas.microsoft.com/office/drawing/2014/main" id="{2F0FEBAA-FF65-4F3F-8134-917E27326866}"/>
              </a:ext>
            </a:extLst>
          </p:cNvPr>
          <p:cNvSpPr txBox="1"/>
          <p:nvPr/>
        </p:nvSpPr>
        <p:spPr>
          <a:xfrm>
            <a:off x="10468335" y="2367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5" name="TextBox 134">
            <a:extLst>
              <a:ext uri="{FF2B5EF4-FFF2-40B4-BE49-F238E27FC236}">
                <a16:creationId xmlns:a16="http://schemas.microsoft.com/office/drawing/2014/main" id="{96C88C5C-A23B-41D6-A109-4D7665546B24}"/>
              </a:ext>
            </a:extLst>
          </p:cNvPr>
          <p:cNvSpPr txBox="1"/>
          <p:nvPr/>
        </p:nvSpPr>
        <p:spPr>
          <a:xfrm>
            <a:off x="10468335" y="2870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9" name="TextBox 138">
            <a:extLst>
              <a:ext uri="{FF2B5EF4-FFF2-40B4-BE49-F238E27FC236}">
                <a16:creationId xmlns:a16="http://schemas.microsoft.com/office/drawing/2014/main" id="{8F2610B6-F71C-4421-B9B2-180D2F3978B5}"/>
              </a:ext>
            </a:extLst>
          </p:cNvPr>
          <p:cNvSpPr txBox="1"/>
          <p:nvPr/>
        </p:nvSpPr>
        <p:spPr>
          <a:xfrm>
            <a:off x="10468335" y="3374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0</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0" name="TextBox 139">
            <a:extLst>
              <a:ext uri="{FF2B5EF4-FFF2-40B4-BE49-F238E27FC236}">
                <a16:creationId xmlns:a16="http://schemas.microsoft.com/office/drawing/2014/main" id="{53DC329C-8C9E-49BA-9DBC-FB527FFB7D0F}"/>
              </a:ext>
            </a:extLst>
          </p:cNvPr>
          <p:cNvSpPr txBox="1"/>
          <p:nvPr/>
        </p:nvSpPr>
        <p:spPr>
          <a:xfrm>
            <a:off x="10468335" y="38775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1" name="TextBox 140">
            <a:extLst>
              <a:ext uri="{FF2B5EF4-FFF2-40B4-BE49-F238E27FC236}">
                <a16:creationId xmlns:a16="http://schemas.microsoft.com/office/drawing/2014/main" id="{ABE7120E-1CB0-440F-A2AB-7E7D44A38AD2}"/>
              </a:ext>
            </a:extLst>
          </p:cNvPr>
          <p:cNvSpPr txBox="1"/>
          <p:nvPr/>
        </p:nvSpPr>
        <p:spPr>
          <a:xfrm>
            <a:off x="10468335" y="4381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2" name="TextBox 141">
            <a:extLst>
              <a:ext uri="{FF2B5EF4-FFF2-40B4-BE49-F238E27FC236}">
                <a16:creationId xmlns:a16="http://schemas.microsoft.com/office/drawing/2014/main" id="{8B495AC0-F714-40C7-8230-538242A8FF55}"/>
              </a:ext>
            </a:extLst>
          </p:cNvPr>
          <p:cNvSpPr txBox="1"/>
          <p:nvPr/>
        </p:nvSpPr>
        <p:spPr>
          <a:xfrm>
            <a:off x="10468335" y="48845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 name="TextBox 142">
            <a:extLst>
              <a:ext uri="{FF2B5EF4-FFF2-40B4-BE49-F238E27FC236}">
                <a16:creationId xmlns:a16="http://schemas.microsoft.com/office/drawing/2014/main" id="{4F8A5F7F-1FAA-416B-824E-A96E87349742}"/>
              </a:ext>
            </a:extLst>
          </p:cNvPr>
          <p:cNvSpPr txBox="1"/>
          <p:nvPr/>
        </p:nvSpPr>
        <p:spPr>
          <a:xfrm>
            <a:off x="10468335" y="5388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–6</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5" name="TextBox 144">
            <a:extLst>
              <a:ext uri="{FF2B5EF4-FFF2-40B4-BE49-F238E27FC236}">
                <a16:creationId xmlns:a16="http://schemas.microsoft.com/office/drawing/2014/main" id="{10A6E879-ACDE-45F7-8062-2B55965F4F70}"/>
              </a:ext>
            </a:extLst>
          </p:cNvPr>
          <p:cNvSpPr txBox="1"/>
          <p:nvPr/>
        </p:nvSpPr>
        <p:spPr>
          <a:xfrm>
            <a:off x="10468335" y="6395066"/>
            <a:ext cx="116089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6" name="TextBox 145">
            <a:extLst>
              <a:ext uri="{FF2B5EF4-FFF2-40B4-BE49-F238E27FC236}">
                <a16:creationId xmlns:a16="http://schemas.microsoft.com/office/drawing/2014/main" id="{E7D38207-0EF3-4BA7-9513-DAD73C2FA5FF}"/>
              </a:ext>
            </a:extLst>
          </p:cNvPr>
          <p:cNvSpPr txBox="1"/>
          <p:nvPr/>
        </p:nvSpPr>
        <p:spPr>
          <a:xfrm>
            <a:off x="799079" y="76200"/>
            <a:ext cx="928459"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LENGTHS</a:t>
            </a:r>
          </a:p>
        </p:txBody>
      </p:sp>
      <p:sp>
        <p:nvSpPr>
          <p:cNvPr id="147" name="TextBox 146">
            <a:extLst>
              <a:ext uri="{FF2B5EF4-FFF2-40B4-BE49-F238E27FC236}">
                <a16:creationId xmlns:a16="http://schemas.microsoft.com/office/drawing/2014/main" id="{9EAEA80A-1470-4E4B-A182-8218D14B873D}"/>
              </a:ext>
            </a:extLst>
          </p:cNvPr>
          <p:cNvSpPr txBox="1"/>
          <p:nvPr/>
        </p:nvSpPr>
        <p:spPr>
          <a:xfrm>
            <a:off x="1139016" y="410802"/>
            <a:ext cx="936475"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3.281 feet</a:t>
            </a:r>
          </a:p>
        </p:txBody>
      </p:sp>
      <p:sp>
        <p:nvSpPr>
          <p:cNvPr id="149" name="TextBox 148">
            <a:extLst>
              <a:ext uri="{FF2B5EF4-FFF2-40B4-BE49-F238E27FC236}">
                <a16:creationId xmlns:a16="http://schemas.microsoft.com/office/drawing/2014/main" id="{900CF88D-67DD-426C-981C-F403B55C45D8}"/>
              </a:ext>
            </a:extLst>
          </p:cNvPr>
          <p:cNvSpPr txBox="1"/>
          <p:nvPr/>
        </p:nvSpPr>
        <p:spPr>
          <a:xfrm>
            <a:off x="76200" y="410802"/>
            <a:ext cx="686406"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meter</a:t>
            </a:r>
          </a:p>
        </p:txBody>
      </p:sp>
      <p:sp>
        <p:nvSpPr>
          <p:cNvPr id="150" name="TextBox 149">
            <a:extLst>
              <a:ext uri="{FF2B5EF4-FFF2-40B4-BE49-F238E27FC236}">
                <a16:creationId xmlns:a16="http://schemas.microsoft.com/office/drawing/2014/main" id="{67D1F284-8532-456D-B6CD-7F6E4B2E6B99}"/>
              </a:ext>
            </a:extLst>
          </p:cNvPr>
          <p:cNvSpPr txBox="1"/>
          <p:nvPr/>
        </p:nvSpPr>
        <p:spPr>
          <a:xfrm>
            <a:off x="76200" y="2426448"/>
            <a:ext cx="55656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foot</a:t>
            </a:r>
          </a:p>
        </p:txBody>
      </p:sp>
      <p:sp>
        <p:nvSpPr>
          <p:cNvPr id="154" name="TextBox 153">
            <a:extLst>
              <a:ext uri="{FF2B5EF4-FFF2-40B4-BE49-F238E27FC236}">
                <a16:creationId xmlns:a16="http://schemas.microsoft.com/office/drawing/2014/main" id="{3E82AF73-DEAD-49B6-BF07-53624DA03120}"/>
              </a:ext>
            </a:extLst>
          </p:cNvPr>
          <p:cNvSpPr txBox="1"/>
          <p:nvPr/>
        </p:nvSpPr>
        <p:spPr>
          <a:xfrm>
            <a:off x="1139016" y="2426448"/>
            <a:ext cx="78579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12 inch</a:t>
            </a:r>
          </a:p>
        </p:txBody>
      </p:sp>
      <p:sp>
        <p:nvSpPr>
          <p:cNvPr id="155" name="TextBox 154">
            <a:extLst>
              <a:ext uri="{FF2B5EF4-FFF2-40B4-BE49-F238E27FC236}">
                <a16:creationId xmlns:a16="http://schemas.microsoft.com/office/drawing/2014/main" id="{E799A042-7E92-4844-9826-1CBA34F72638}"/>
              </a:ext>
            </a:extLst>
          </p:cNvPr>
          <p:cNvSpPr txBox="1"/>
          <p:nvPr/>
        </p:nvSpPr>
        <p:spPr>
          <a:xfrm>
            <a:off x="76200" y="1418625"/>
            <a:ext cx="583814"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mile</a:t>
            </a:r>
          </a:p>
        </p:txBody>
      </p:sp>
      <p:sp>
        <p:nvSpPr>
          <p:cNvPr id="156" name="TextBox 155">
            <a:extLst>
              <a:ext uri="{FF2B5EF4-FFF2-40B4-BE49-F238E27FC236}">
                <a16:creationId xmlns:a16="http://schemas.microsoft.com/office/drawing/2014/main" id="{D00BE5C5-8DD5-4377-B2FD-62932FB19608}"/>
              </a:ext>
            </a:extLst>
          </p:cNvPr>
          <p:cNvSpPr txBox="1"/>
          <p:nvPr/>
        </p:nvSpPr>
        <p:spPr>
          <a:xfrm>
            <a:off x="10042671" y="22562"/>
            <a:ext cx="1168910" cy="276999"/>
          </a:xfrm>
          <a:prstGeom prst="rect">
            <a:avLst/>
          </a:prstGeom>
          <a:solidFill>
            <a:srgbClr val="FFFF00"/>
          </a:solidFill>
          <a:ln>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YOUR BRAIN</a:t>
            </a:r>
          </a:p>
        </p:txBody>
      </p:sp>
    </p:spTree>
    <p:extLst>
      <p:ext uri="{BB962C8B-B14F-4D97-AF65-F5344CB8AC3E}">
        <p14:creationId xmlns:p14="http://schemas.microsoft.com/office/powerpoint/2010/main" val="124364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4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6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22" grpId="0"/>
      <p:bldP spid="165" grpId="0" animBg="1"/>
      <p:bldP spid="165" grpId="1" animBg="1"/>
      <p:bldP spid="164" grpId="0" animBg="1"/>
      <p:bldP spid="164" grpId="1" animBg="1"/>
      <p:bldP spid="167" grpId="0" animBg="1"/>
      <p:bldP spid="166" grpId="0" animBg="1"/>
      <p:bldP spid="148" grpId="0" animBg="1"/>
      <p:bldP spid="146" grpId="0" animBg="1"/>
      <p:bldP spid="147" grpId="0" animBg="1"/>
      <p:bldP spid="149" grpId="0" animBg="1"/>
      <p:bldP spid="150" grpId="0" animBg="1"/>
      <p:bldP spid="154" grpId="0" animBg="1"/>
      <p:bldP spid="155" grpId="0" animBg="1"/>
      <p:bldP spid="15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8"/>
          <p:cNvGraphicFramePr>
            <a:graphicFrameLocks noChangeAspect="1"/>
          </p:cNvGraphicFramePr>
          <p:nvPr>
            <p:extLst>
              <p:ext uri="{D42A27DB-BD31-4B8C-83A1-F6EECF244321}">
                <p14:modId xmlns:p14="http://schemas.microsoft.com/office/powerpoint/2010/main" val="168072210"/>
              </p:ext>
            </p:extLst>
          </p:nvPr>
        </p:nvGraphicFramePr>
        <p:xfrm>
          <a:off x="1295400" y="5246996"/>
          <a:ext cx="3142800" cy="952200"/>
        </p:xfrm>
        <a:graphic>
          <a:graphicData uri="http://schemas.openxmlformats.org/presentationml/2006/ole">
            <mc:AlternateContent xmlns:mc="http://schemas.openxmlformats.org/markup-compatibility/2006">
              <mc:Choice xmlns:v="urn:schemas-microsoft-com:vml" Requires="v">
                <p:oleObj name="Equation" r:id="rId3" imgW="1257120" imgH="380880" progId="Equation.DSMT4">
                  <p:embed/>
                </p:oleObj>
              </mc:Choice>
              <mc:Fallback>
                <p:oleObj name="Equation" r:id="rId3" imgW="1257120" imgH="380880" progId="Equation.DSMT4">
                  <p:embed/>
                  <p:pic>
                    <p:nvPicPr>
                      <p:cNvPr id="58" name="Object 8"/>
                      <p:cNvPicPr>
                        <a:picLocks noChangeAspect="1" noChangeArrowheads="1"/>
                      </p:cNvPicPr>
                      <p:nvPr/>
                    </p:nvPicPr>
                    <p:blipFill>
                      <a:blip r:embed="rId4"/>
                      <a:srcRect/>
                      <a:stretch>
                        <a:fillRect/>
                      </a:stretch>
                    </p:blipFill>
                    <p:spPr bwMode="auto">
                      <a:xfrm>
                        <a:off x="1295400" y="5246996"/>
                        <a:ext cx="3142800" cy="95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3"/>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Conversions</a:t>
            </a:r>
          </a:p>
        </p:txBody>
      </p:sp>
      <p:sp>
        <p:nvSpPr>
          <p:cNvPr id="14" name="TextBox 13"/>
          <p:cNvSpPr txBox="1"/>
          <p:nvPr/>
        </p:nvSpPr>
        <p:spPr>
          <a:xfrm>
            <a:off x="1556483" y="2900065"/>
            <a:ext cx="2327881" cy="461665"/>
          </a:xfrm>
          <a:prstGeom prst="rect">
            <a:avLst/>
          </a:prstGeom>
          <a:noFill/>
        </p:spPr>
        <p:txBody>
          <a:bodyPr wrap="none" rtlCol="0">
            <a:spAutoFit/>
          </a:bodyPr>
          <a:lstStyle/>
          <a:p>
            <a:r>
              <a:rPr lang="en-US" sz="2400" dirty="0">
                <a:solidFill>
                  <a:schemeClr val="bg1">
                    <a:lumMod val="75000"/>
                  </a:schemeClr>
                </a:solidFill>
              </a:rPr>
              <a:t>1) in the question</a:t>
            </a:r>
          </a:p>
        </p:txBody>
      </p:sp>
      <p:sp>
        <p:nvSpPr>
          <p:cNvPr id="15" name="TextBox 14"/>
          <p:cNvSpPr txBox="1"/>
          <p:nvPr/>
        </p:nvSpPr>
        <p:spPr>
          <a:xfrm>
            <a:off x="4114800" y="2900065"/>
            <a:ext cx="3515706" cy="461665"/>
          </a:xfrm>
          <a:prstGeom prst="rect">
            <a:avLst/>
          </a:prstGeom>
          <a:noFill/>
        </p:spPr>
        <p:txBody>
          <a:bodyPr wrap="none" rtlCol="0">
            <a:spAutoFit/>
          </a:bodyPr>
          <a:lstStyle/>
          <a:p>
            <a:r>
              <a:rPr lang="en-US" sz="2400" dirty="0">
                <a:solidFill>
                  <a:schemeClr val="bg1">
                    <a:lumMod val="75000"/>
                  </a:schemeClr>
                </a:solidFill>
              </a:rPr>
              <a:t>2) on the conversion sheet!</a:t>
            </a:r>
          </a:p>
        </p:txBody>
      </p:sp>
      <p:sp>
        <p:nvSpPr>
          <p:cNvPr id="19" name="TextBox 18"/>
          <p:cNvSpPr txBox="1"/>
          <p:nvPr/>
        </p:nvSpPr>
        <p:spPr>
          <a:xfrm>
            <a:off x="685800" y="2207140"/>
            <a:ext cx="7936788" cy="461665"/>
          </a:xfrm>
          <a:prstGeom prst="rect">
            <a:avLst/>
          </a:prstGeom>
          <a:noFill/>
        </p:spPr>
        <p:txBody>
          <a:bodyPr wrap="none" rtlCol="0">
            <a:spAutoFit/>
          </a:bodyPr>
          <a:lstStyle/>
          <a:p>
            <a:r>
              <a:rPr lang="en-US" sz="2400" dirty="0"/>
              <a:t>Look for other things that can help with feet and nanometers…</a:t>
            </a:r>
          </a:p>
        </p:txBody>
      </p:sp>
      <p:sp>
        <p:nvSpPr>
          <p:cNvPr id="9" name="TextBox 8"/>
          <p:cNvSpPr txBox="1"/>
          <p:nvPr/>
        </p:nvSpPr>
        <p:spPr>
          <a:xfrm>
            <a:off x="685800" y="1516411"/>
            <a:ext cx="4144083" cy="461665"/>
          </a:xfrm>
          <a:prstGeom prst="rect">
            <a:avLst/>
          </a:prstGeom>
          <a:noFill/>
        </p:spPr>
        <p:txBody>
          <a:bodyPr wrap="none" rtlCol="0">
            <a:spAutoFit/>
          </a:bodyPr>
          <a:lstStyle/>
          <a:p>
            <a:r>
              <a:rPr lang="en-US" sz="2400" dirty="0"/>
              <a:t>brainstorm a general game plan:</a:t>
            </a:r>
          </a:p>
        </p:txBody>
      </p:sp>
      <p:sp>
        <p:nvSpPr>
          <p:cNvPr id="11" name="Text Box 13"/>
          <p:cNvSpPr txBox="1">
            <a:spLocks noChangeArrowheads="1"/>
          </p:cNvSpPr>
          <p:nvPr/>
        </p:nvSpPr>
        <p:spPr bwMode="auto">
          <a:xfrm>
            <a:off x="4824884" y="1516411"/>
            <a:ext cx="1277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nm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70C0"/>
                </a:solidFill>
                <a:sym typeface="Wingdings" pitchFamily="2" charset="2"/>
              </a:rPr>
              <a:t>m</a:t>
            </a:r>
            <a:endParaRPr lang="en-US" sz="2400" dirty="0"/>
          </a:p>
        </p:txBody>
      </p:sp>
      <p:sp>
        <p:nvSpPr>
          <p:cNvPr id="12" name="Text Box 3"/>
          <p:cNvSpPr txBox="1">
            <a:spLocks noChangeArrowheads="1"/>
          </p:cNvSpPr>
          <p:nvPr/>
        </p:nvSpPr>
        <p:spPr bwMode="auto">
          <a:xfrm>
            <a:off x="152400" y="685800"/>
            <a:ext cx="48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Convert 480 nanometers </a:t>
            </a:r>
            <a:r>
              <a:rPr lang="en-US" sz="2800" dirty="0">
                <a:sym typeface="Wingdings" pitchFamily="2" charset="2"/>
              </a:rPr>
              <a:t>to feet</a:t>
            </a:r>
            <a:endParaRPr lang="en-US" sz="2800" dirty="0"/>
          </a:p>
        </p:txBody>
      </p:sp>
      <p:graphicFrame>
        <p:nvGraphicFramePr>
          <p:cNvPr id="16" name="Object 4"/>
          <p:cNvGraphicFramePr>
            <a:graphicFrameLocks noChangeAspect="1"/>
          </p:cNvGraphicFramePr>
          <p:nvPr>
            <p:extLst>
              <p:ext uri="{D42A27DB-BD31-4B8C-83A1-F6EECF244321}">
                <p14:modId xmlns:p14="http://schemas.microsoft.com/office/powerpoint/2010/main" val="3634107887"/>
              </p:ext>
            </p:extLst>
          </p:nvPr>
        </p:nvGraphicFramePr>
        <p:xfrm>
          <a:off x="6553557" y="3600660"/>
          <a:ext cx="1821960" cy="666540"/>
        </p:xfrm>
        <a:graphic>
          <a:graphicData uri="http://schemas.openxmlformats.org/presentationml/2006/ole">
            <mc:AlternateContent xmlns:mc="http://schemas.openxmlformats.org/markup-compatibility/2006">
              <mc:Choice xmlns:v="urn:schemas-microsoft-com:vml" Requires="v">
                <p:oleObj name="Equation" r:id="rId5" imgW="1041120" imgH="380880" progId="Equation.DSMT4">
                  <p:embed/>
                </p:oleObj>
              </mc:Choice>
              <mc:Fallback>
                <p:oleObj name="Equation" r:id="rId5" imgW="1041120" imgH="380880" progId="Equation.DSMT4">
                  <p:embed/>
                  <p:pic>
                    <p:nvPicPr>
                      <p:cNvPr id="16" name="Object 4"/>
                      <p:cNvPicPr>
                        <a:picLocks noChangeAspect="1" noChangeArrowheads="1"/>
                      </p:cNvPicPr>
                      <p:nvPr/>
                    </p:nvPicPr>
                    <p:blipFill>
                      <a:blip r:embed="rId6"/>
                      <a:srcRect/>
                      <a:stretch>
                        <a:fillRect/>
                      </a:stretch>
                    </p:blipFill>
                    <p:spPr bwMode="auto">
                      <a:xfrm>
                        <a:off x="6553557" y="3600660"/>
                        <a:ext cx="1821960" cy="66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Box 19"/>
          <p:cNvSpPr txBox="1"/>
          <p:nvPr/>
        </p:nvSpPr>
        <p:spPr>
          <a:xfrm>
            <a:off x="7860942" y="2895599"/>
            <a:ext cx="2106667" cy="461665"/>
          </a:xfrm>
          <a:prstGeom prst="rect">
            <a:avLst/>
          </a:prstGeom>
          <a:noFill/>
        </p:spPr>
        <p:txBody>
          <a:bodyPr wrap="none" rtlCol="0">
            <a:spAutoFit/>
          </a:bodyPr>
          <a:lstStyle/>
          <a:p>
            <a:r>
              <a:rPr lang="en-US" sz="2400" dirty="0">
                <a:solidFill>
                  <a:schemeClr val="bg1">
                    <a:lumMod val="75000"/>
                  </a:schemeClr>
                </a:solidFill>
              </a:rPr>
              <a:t>3) in your brain</a:t>
            </a:r>
          </a:p>
        </p:txBody>
      </p:sp>
      <p:graphicFrame>
        <p:nvGraphicFramePr>
          <p:cNvPr id="17" name="Object 4"/>
          <p:cNvGraphicFramePr>
            <a:graphicFrameLocks noChangeAspect="1"/>
          </p:cNvGraphicFramePr>
          <p:nvPr>
            <p:extLst>
              <p:ext uri="{D42A27DB-BD31-4B8C-83A1-F6EECF244321}">
                <p14:modId xmlns:p14="http://schemas.microsoft.com/office/powerpoint/2010/main" val="1744959477"/>
              </p:ext>
            </p:extLst>
          </p:nvPr>
        </p:nvGraphicFramePr>
        <p:xfrm>
          <a:off x="285559" y="3600660"/>
          <a:ext cx="2422350" cy="666540"/>
        </p:xfrm>
        <a:graphic>
          <a:graphicData uri="http://schemas.openxmlformats.org/presentationml/2006/ole">
            <mc:AlternateContent xmlns:mc="http://schemas.openxmlformats.org/markup-compatibility/2006">
              <mc:Choice xmlns:v="urn:schemas-microsoft-com:vml" Requires="v">
                <p:oleObj name="Equation" r:id="rId7" imgW="1384200" imgH="380880" progId="Equation.DSMT4">
                  <p:embed/>
                </p:oleObj>
              </mc:Choice>
              <mc:Fallback>
                <p:oleObj name="Equation" r:id="rId7" imgW="1384200" imgH="380880" progId="Equation.DSMT4">
                  <p:embed/>
                  <p:pic>
                    <p:nvPicPr>
                      <p:cNvPr id="17" name="Object 4"/>
                      <p:cNvPicPr>
                        <a:picLocks noChangeAspect="1" noChangeArrowheads="1"/>
                      </p:cNvPicPr>
                      <p:nvPr/>
                    </p:nvPicPr>
                    <p:blipFill>
                      <a:blip r:embed="rId8"/>
                      <a:srcRect/>
                      <a:stretch>
                        <a:fillRect/>
                      </a:stretch>
                    </p:blipFill>
                    <p:spPr bwMode="auto">
                      <a:xfrm>
                        <a:off x="285559" y="3600660"/>
                        <a:ext cx="2422350" cy="66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760526684"/>
              </p:ext>
            </p:extLst>
          </p:nvPr>
        </p:nvGraphicFramePr>
        <p:xfrm>
          <a:off x="9131580" y="3556560"/>
          <a:ext cx="2755620" cy="710640"/>
        </p:xfrm>
        <a:graphic>
          <a:graphicData uri="http://schemas.openxmlformats.org/presentationml/2006/ole">
            <mc:AlternateContent xmlns:mc="http://schemas.openxmlformats.org/markup-compatibility/2006">
              <mc:Choice xmlns:v="urn:schemas-microsoft-com:vml" Requires="v">
                <p:oleObj name="Equation" r:id="rId9" imgW="1574640" imgH="406080" progId="Equation.DSMT4">
                  <p:embed/>
                </p:oleObj>
              </mc:Choice>
              <mc:Fallback>
                <p:oleObj name="Equation" r:id="rId9" imgW="1574640" imgH="406080" progId="Equation.DSMT4">
                  <p:embed/>
                  <p:pic>
                    <p:nvPicPr>
                      <p:cNvPr id="22" name="Object 4"/>
                      <p:cNvPicPr>
                        <a:picLocks noChangeAspect="1" noChangeArrowheads="1"/>
                      </p:cNvPicPr>
                      <p:nvPr/>
                    </p:nvPicPr>
                    <p:blipFill>
                      <a:blip r:embed="rId10"/>
                      <a:srcRect/>
                      <a:stretch>
                        <a:fillRect/>
                      </a:stretch>
                    </p:blipFill>
                    <p:spPr bwMode="auto">
                      <a:xfrm>
                        <a:off x="9131580" y="3556560"/>
                        <a:ext cx="2755620" cy="710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 Box 13"/>
          <p:cNvSpPr txBox="1">
            <a:spLocks noChangeArrowheads="1"/>
          </p:cNvSpPr>
          <p:nvPr/>
        </p:nvSpPr>
        <p:spPr bwMode="auto">
          <a:xfrm>
            <a:off x="4824884" y="1516411"/>
            <a:ext cx="1927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nm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70C0"/>
                </a:solidFill>
                <a:sym typeface="Wingdings" pitchFamily="2" charset="2"/>
              </a:rPr>
              <a:t>m</a:t>
            </a:r>
            <a:r>
              <a:rPr lang="en-US" sz="2400" dirty="0">
                <a:sym typeface="Wingdings" pitchFamily="2" charset="2"/>
              </a:rPr>
              <a:t> ← </a:t>
            </a:r>
            <a:r>
              <a:rPr lang="en-US" sz="2400" dirty="0" err="1">
                <a:solidFill>
                  <a:srgbClr val="C00000"/>
                </a:solidFill>
                <a:sym typeface="Wingdings" pitchFamily="2" charset="2"/>
              </a:rPr>
              <a:t>ft</a:t>
            </a:r>
            <a:endParaRPr lang="en-US" sz="2400" dirty="0">
              <a:solidFill>
                <a:srgbClr val="C00000"/>
              </a:solidFill>
            </a:endParaRPr>
          </a:p>
        </p:txBody>
      </p:sp>
      <p:sp>
        <p:nvSpPr>
          <p:cNvPr id="24" name="Text Box 13"/>
          <p:cNvSpPr txBox="1">
            <a:spLocks noChangeArrowheads="1"/>
          </p:cNvSpPr>
          <p:nvPr/>
        </p:nvSpPr>
        <p:spPr bwMode="auto">
          <a:xfrm>
            <a:off x="4824884" y="1516411"/>
            <a:ext cx="1927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nm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70C0"/>
                </a:solidFill>
                <a:sym typeface="Wingdings" pitchFamily="2" charset="2"/>
              </a:rPr>
              <a:t>m</a:t>
            </a:r>
            <a:r>
              <a:rPr lang="en-US" sz="2400" dirty="0">
                <a:sym typeface="Wingdings" pitchFamily="2" charset="2"/>
              </a:rPr>
              <a:t> </a:t>
            </a:r>
            <a:r>
              <a:rPr lang="en-US" sz="2400" dirty="0"/>
              <a:t>→</a:t>
            </a:r>
            <a:r>
              <a:rPr lang="en-US" sz="2400" dirty="0">
                <a:sym typeface="Wingdings" pitchFamily="2" charset="2"/>
              </a:rPr>
              <a:t> </a:t>
            </a:r>
            <a:r>
              <a:rPr lang="en-US" sz="2400" dirty="0" err="1">
                <a:solidFill>
                  <a:srgbClr val="C00000"/>
                </a:solidFill>
                <a:sym typeface="Wingdings" pitchFamily="2" charset="2"/>
              </a:rPr>
              <a:t>ft</a:t>
            </a:r>
            <a:endParaRPr lang="en-US" sz="2400" dirty="0">
              <a:solidFill>
                <a:srgbClr val="C00000"/>
              </a:solidFill>
            </a:endParaRPr>
          </a:p>
        </p:txBody>
      </p:sp>
      <p:graphicFrame>
        <p:nvGraphicFramePr>
          <p:cNvPr id="57" name="Object 8"/>
          <p:cNvGraphicFramePr>
            <a:graphicFrameLocks noChangeAspect="1"/>
          </p:cNvGraphicFramePr>
          <p:nvPr>
            <p:extLst>
              <p:ext uri="{D42A27DB-BD31-4B8C-83A1-F6EECF244321}">
                <p14:modId xmlns:p14="http://schemas.microsoft.com/office/powerpoint/2010/main" val="732974907"/>
              </p:ext>
            </p:extLst>
          </p:nvPr>
        </p:nvGraphicFramePr>
        <p:xfrm>
          <a:off x="1295400" y="5343616"/>
          <a:ext cx="1364400" cy="856800"/>
        </p:xfrm>
        <a:graphic>
          <a:graphicData uri="http://schemas.openxmlformats.org/presentationml/2006/ole">
            <mc:AlternateContent xmlns:mc="http://schemas.openxmlformats.org/markup-compatibility/2006">
              <mc:Choice xmlns:v="urn:schemas-microsoft-com:vml" Requires="v">
                <p:oleObj name="Equation" r:id="rId11" imgW="545760" imgH="342720" progId="Equation.DSMT4">
                  <p:embed/>
                </p:oleObj>
              </mc:Choice>
              <mc:Fallback>
                <p:oleObj name="Equation" r:id="rId11" imgW="545760" imgH="342720" progId="Equation.DSMT4">
                  <p:embed/>
                  <p:pic>
                    <p:nvPicPr>
                      <p:cNvPr id="57" name="Object 8"/>
                      <p:cNvPicPr>
                        <a:picLocks noChangeAspect="1" noChangeArrowheads="1"/>
                      </p:cNvPicPr>
                      <p:nvPr/>
                    </p:nvPicPr>
                    <p:blipFill>
                      <a:blip r:embed="rId12"/>
                      <a:srcRect/>
                      <a:stretch>
                        <a:fillRect/>
                      </a:stretch>
                    </p:blipFill>
                    <p:spPr bwMode="auto">
                      <a:xfrm>
                        <a:off x="1295400" y="5343616"/>
                        <a:ext cx="1364400" cy="85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8"/>
          <p:cNvGraphicFramePr>
            <a:graphicFrameLocks noChangeAspect="1"/>
          </p:cNvGraphicFramePr>
          <p:nvPr>
            <p:extLst>
              <p:ext uri="{D42A27DB-BD31-4B8C-83A1-F6EECF244321}">
                <p14:modId xmlns:p14="http://schemas.microsoft.com/office/powerpoint/2010/main" val="3115015280"/>
              </p:ext>
            </p:extLst>
          </p:nvPr>
        </p:nvGraphicFramePr>
        <p:xfrm>
          <a:off x="1295400" y="5254400"/>
          <a:ext cx="3142800" cy="1015200"/>
        </p:xfrm>
        <a:graphic>
          <a:graphicData uri="http://schemas.openxmlformats.org/presentationml/2006/ole">
            <mc:AlternateContent xmlns:mc="http://schemas.openxmlformats.org/markup-compatibility/2006">
              <mc:Choice xmlns:v="urn:schemas-microsoft-com:vml" Requires="v">
                <p:oleObj name="Equation" r:id="rId13" imgW="1257120" imgH="406080" progId="Equation.DSMT4">
                  <p:embed/>
                </p:oleObj>
              </mc:Choice>
              <mc:Fallback>
                <p:oleObj name="Equation" r:id="rId13" imgW="1257120" imgH="406080" progId="Equation.DSMT4">
                  <p:embed/>
                  <p:pic>
                    <p:nvPicPr>
                      <p:cNvPr id="59" name="Object 8"/>
                      <p:cNvPicPr>
                        <a:picLocks noChangeAspect="1" noChangeArrowheads="1"/>
                      </p:cNvPicPr>
                      <p:nvPr/>
                    </p:nvPicPr>
                    <p:blipFill>
                      <a:blip r:embed="rId14"/>
                      <a:srcRect/>
                      <a:stretch>
                        <a:fillRect/>
                      </a:stretch>
                    </p:blipFill>
                    <p:spPr bwMode="auto">
                      <a:xfrm>
                        <a:off x="1295400" y="5254400"/>
                        <a:ext cx="3142800" cy="101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 name="Object 8"/>
          <p:cNvGraphicFramePr>
            <a:graphicFrameLocks noChangeAspect="1"/>
          </p:cNvGraphicFramePr>
          <p:nvPr>
            <p:extLst>
              <p:ext uri="{D42A27DB-BD31-4B8C-83A1-F6EECF244321}">
                <p14:modId xmlns:p14="http://schemas.microsoft.com/office/powerpoint/2010/main" val="670783849"/>
              </p:ext>
            </p:extLst>
          </p:nvPr>
        </p:nvGraphicFramePr>
        <p:xfrm>
          <a:off x="1295400" y="5254400"/>
          <a:ext cx="4666500" cy="1015200"/>
        </p:xfrm>
        <a:graphic>
          <a:graphicData uri="http://schemas.openxmlformats.org/presentationml/2006/ole">
            <mc:AlternateContent xmlns:mc="http://schemas.openxmlformats.org/markup-compatibility/2006">
              <mc:Choice xmlns:v="urn:schemas-microsoft-com:vml" Requires="v">
                <p:oleObj name="Equation" r:id="rId15" imgW="1866600" imgH="406080" progId="Equation.DSMT4">
                  <p:embed/>
                </p:oleObj>
              </mc:Choice>
              <mc:Fallback>
                <p:oleObj name="Equation" r:id="rId15" imgW="1866600" imgH="406080" progId="Equation.DSMT4">
                  <p:embed/>
                  <p:pic>
                    <p:nvPicPr>
                      <p:cNvPr id="60" name="Object 8"/>
                      <p:cNvPicPr>
                        <a:picLocks noChangeAspect="1" noChangeArrowheads="1"/>
                      </p:cNvPicPr>
                      <p:nvPr/>
                    </p:nvPicPr>
                    <p:blipFill>
                      <a:blip r:embed="rId16"/>
                      <a:srcRect/>
                      <a:stretch>
                        <a:fillRect/>
                      </a:stretch>
                    </p:blipFill>
                    <p:spPr bwMode="auto">
                      <a:xfrm>
                        <a:off x="1295400" y="5254400"/>
                        <a:ext cx="4666500" cy="101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4269042935"/>
              </p:ext>
            </p:extLst>
          </p:nvPr>
        </p:nvGraphicFramePr>
        <p:xfrm>
          <a:off x="1295400" y="5254400"/>
          <a:ext cx="4761900" cy="1015200"/>
        </p:xfrm>
        <a:graphic>
          <a:graphicData uri="http://schemas.openxmlformats.org/presentationml/2006/ole">
            <mc:AlternateContent xmlns:mc="http://schemas.openxmlformats.org/markup-compatibility/2006">
              <mc:Choice xmlns:v="urn:schemas-microsoft-com:vml" Requires="v">
                <p:oleObj name="Equation" r:id="rId17" imgW="1904760" imgH="406080" progId="Equation.DSMT4">
                  <p:embed/>
                </p:oleObj>
              </mc:Choice>
              <mc:Fallback>
                <p:oleObj name="Equation" r:id="rId17" imgW="1904760" imgH="406080" progId="Equation.DSMT4">
                  <p:embed/>
                  <p:pic>
                    <p:nvPicPr>
                      <p:cNvPr id="61" name="Object 60"/>
                      <p:cNvPicPr>
                        <a:picLocks noChangeAspect="1" noChangeArrowheads="1"/>
                      </p:cNvPicPr>
                      <p:nvPr/>
                    </p:nvPicPr>
                    <p:blipFill>
                      <a:blip r:embed="rId18"/>
                      <a:srcRect/>
                      <a:stretch>
                        <a:fillRect/>
                      </a:stretch>
                    </p:blipFill>
                    <p:spPr bwMode="auto">
                      <a:xfrm>
                        <a:off x="1295400" y="5254400"/>
                        <a:ext cx="4761900" cy="101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8"/>
          <p:cNvGraphicFramePr>
            <a:graphicFrameLocks noChangeAspect="1"/>
          </p:cNvGraphicFramePr>
          <p:nvPr>
            <p:extLst>
              <p:ext uri="{D42A27DB-BD31-4B8C-83A1-F6EECF244321}">
                <p14:modId xmlns:p14="http://schemas.microsoft.com/office/powerpoint/2010/main" val="203092500"/>
              </p:ext>
            </p:extLst>
          </p:nvPr>
        </p:nvGraphicFramePr>
        <p:xfrm>
          <a:off x="1295400" y="5225104"/>
          <a:ext cx="4888800" cy="1047600"/>
        </p:xfrm>
        <a:graphic>
          <a:graphicData uri="http://schemas.openxmlformats.org/presentationml/2006/ole">
            <mc:AlternateContent xmlns:mc="http://schemas.openxmlformats.org/markup-compatibility/2006">
              <mc:Choice xmlns:v="urn:schemas-microsoft-com:vml" Requires="v">
                <p:oleObj name="Equation" r:id="rId19" imgW="1955520" imgH="419040" progId="Equation.DSMT4">
                  <p:embed/>
                </p:oleObj>
              </mc:Choice>
              <mc:Fallback>
                <p:oleObj name="Equation" r:id="rId19" imgW="1955520" imgH="419040" progId="Equation.DSMT4">
                  <p:embed/>
                  <p:pic>
                    <p:nvPicPr>
                      <p:cNvPr id="62" name="Object 8"/>
                      <p:cNvPicPr>
                        <a:picLocks noChangeAspect="1" noChangeArrowheads="1"/>
                      </p:cNvPicPr>
                      <p:nvPr/>
                    </p:nvPicPr>
                    <p:blipFill>
                      <a:blip r:embed="rId20"/>
                      <a:srcRect/>
                      <a:stretch>
                        <a:fillRect/>
                      </a:stretch>
                    </p:blipFill>
                    <p:spPr bwMode="auto">
                      <a:xfrm>
                        <a:off x="1295400" y="5225104"/>
                        <a:ext cx="4888800" cy="104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8"/>
          <p:cNvGraphicFramePr>
            <a:graphicFrameLocks noChangeAspect="1"/>
          </p:cNvGraphicFramePr>
          <p:nvPr>
            <p:extLst>
              <p:ext uri="{D42A27DB-BD31-4B8C-83A1-F6EECF244321}">
                <p14:modId xmlns:p14="http://schemas.microsoft.com/office/powerpoint/2010/main" val="742513230"/>
              </p:ext>
            </p:extLst>
          </p:nvPr>
        </p:nvGraphicFramePr>
        <p:xfrm>
          <a:off x="1295400" y="5225104"/>
          <a:ext cx="7587900" cy="1047600"/>
        </p:xfrm>
        <a:graphic>
          <a:graphicData uri="http://schemas.openxmlformats.org/presentationml/2006/ole">
            <mc:AlternateContent xmlns:mc="http://schemas.openxmlformats.org/markup-compatibility/2006">
              <mc:Choice xmlns:v="urn:schemas-microsoft-com:vml" Requires="v">
                <p:oleObj name="Equation" r:id="rId21" imgW="3035160" imgH="419040" progId="Equation.DSMT4">
                  <p:embed/>
                </p:oleObj>
              </mc:Choice>
              <mc:Fallback>
                <p:oleObj name="Equation" r:id="rId21" imgW="3035160" imgH="419040" progId="Equation.DSMT4">
                  <p:embed/>
                  <p:pic>
                    <p:nvPicPr>
                      <p:cNvPr id="63" name="Object 8"/>
                      <p:cNvPicPr>
                        <a:picLocks noChangeAspect="1" noChangeArrowheads="1"/>
                      </p:cNvPicPr>
                      <p:nvPr/>
                    </p:nvPicPr>
                    <p:blipFill>
                      <a:blip r:embed="rId22"/>
                      <a:srcRect/>
                      <a:stretch>
                        <a:fillRect/>
                      </a:stretch>
                    </p:blipFill>
                    <p:spPr bwMode="auto">
                      <a:xfrm>
                        <a:off x="1295400" y="5225104"/>
                        <a:ext cx="7587900" cy="104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8"/>
          <p:cNvGraphicFramePr>
            <a:graphicFrameLocks noChangeAspect="1"/>
          </p:cNvGraphicFramePr>
          <p:nvPr>
            <p:extLst>
              <p:ext uri="{D42A27DB-BD31-4B8C-83A1-F6EECF244321}">
                <p14:modId xmlns:p14="http://schemas.microsoft.com/office/powerpoint/2010/main" val="4114296892"/>
              </p:ext>
            </p:extLst>
          </p:nvPr>
        </p:nvGraphicFramePr>
        <p:xfrm>
          <a:off x="1295400" y="5225104"/>
          <a:ext cx="7587900" cy="1047600"/>
        </p:xfrm>
        <a:graphic>
          <a:graphicData uri="http://schemas.openxmlformats.org/presentationml/2006/ole">
            <mc:AlternateContent xmlns:mc="http://schemas.openxmlformats.org/markup-compatibility/2006">
              <mc:Choice xmlns:v="urn:schemas-microsoft-com:vml" Requires="v">
                <p:oleObj name="Equation" r:id="rId23" imgW="3035160" imgH="419040" progId="Equation.DSMT4">
                  <p:embed/>
                </p:oleObj>
              </mc:Choice>
              <mc:Fallback>
                <p:oleObj name="Equation" r:id="rId23" imgW="3035160" imgH="419040" progId="Equation.DSMT4">
                  <p:embed/>
                  <p:pic>
                    <p:nvPicPr>
                      <p:cNvPr id="65" name="Object 8"/>
                      <p:cNvPicPr>
                        <a:picLocks noChangeAspect="1" noChangeArrowheads="1"/>
                      </p:cNvPicPr>
                      <p:nvPr/>
                    </p:nvPicPr>
                    <p:blipFill>
                      <a:blip r:embed="rId24"/>
                      <a:srcRect/>
                      <a:stretch>
                        <a:fillRect/>
                      </a:stretch>
                    </p:blipFill>
                    <p:spPr bwMode="auto">
                      <a:xfrm>
                        <a:off x="1295400" y="5225104"/>
                        <a:ext cx="7587900" cy="104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 name="Text Box 13"/>
          <p:cNvSpPr txBox="1">
            <a:spLocks noChangeArrowheads="1"/>
          </p:cNvSpPr>
          <p:nvPr/>
        </p:nvSpPr>
        <p:spPr bwMode="auto">
          <a:xfrm>
            <a:off x="1582195" y="62439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2 </a:t>
            </a:r>
            <a:r>
              <a:rPr lang="en-US" sz="2400" dirty="0" err="1"/>
              <a:t>s.f.</a:t>
            </a:r>
            <a:endParaRPr lang="en-US" sz="2400" dirty="0"/>
          </a:p>
        </p:txBody>
      </p:sp>
      <p:sp>
        <p:nvSpPr>
          <p:cNvPr id="67" name="Text Box 13"/>
          <p:cNvSpPr txBox="1">
            <a:spLocks noChangeArrowheads="1"/>
          </p:cNvSpPr>
          <p:nvPr/>
        </p:nvSpPr>
        <p:spPr bwMode="auto">
          <a:xfrm>
            <a:off x="3276151" y="6243935"/>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sp>
        <p:nvSpPr>
          <p:cNvPr id="68" name="Text Box 13"/>
          <p:cNvSpPr txBox="1">
            <a:spLocks noChangeArrowheads="1"/>
          </p:cNvSpPr>
          <p:nvPr/>
        </p:nvSpPr>
        <p:spPr bwMode="auto">
          <a:xfrm>
            <a:off x="5029200" y="62439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4 </a:t>
            </a:r>
            <a:r>
              <a:rPr lang="en-US" sz="2400" dirty="0" err="1"/>
              <a:t>s.f.</a:t>
            </a:r>
            <a:endParaRPr lang="en-US" sz="2400" dirty="0"/>
          </a:p>
        </p:txBody>
      </p:sp>
      <p:grpSp>
        <p:nvGrpSpPr>
          <p:cNvPr id="69" name="Group 68"/>
          <p:cNvGrpSpPr/>
          <p:nvPr/>
        </p:nvGrpSpPr>
        <p:grpSpPr>
          <a:xfrm>
            <a:off x="9067800" y="3352800"/>
            <a:ext cx="1144806" cy="1144806"/>
            <a:chOff x="5056934" y="1856534"/>
            <a:chExt cx="1371600" cy="1371600"/>
          </a:xfrm>
        </p:grpSpPr>
        <p:cxnSp>
          <p:nvCxnSpPr>
            <p:cNvPr id="70" name="Straight Connector 69"/>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oup 71"/>
          <p:cNvGrpSpPr/>
          <p:nvPr/>
        </p:nvGrpSpPr>
        <p:grpSpPr>
          <a:xfrm>
            <a:off x="152400" y="3352800"/>
            <a:ext cx="1144806" cy="1144806"/>
            <a:chOff x="5056934" y="1856534"/>
            <a:chExt cx="1371600" cy="1371600"/>
          </a:xfrm>
        </p:grpSpPr>
        <p:cxnSp>
          <p:nvCxnSpPr>
            <p:cNvPr id="73" name="Straight Connector 72"/>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5" name="Text Box 13">
            <a:extLst>
              <a:ext uri="{FF2B5EF4-FFF2-40B4-BE49-F238E27FC236}">
                <a16:creationId xmlns:a16="http://schemas.microsoft.com/office/drawing/2014/main" id="{14CD5FE6-68A9-4613-A3ED-13AC2F2AFE01}"/>
              </a:ext>
            </a:extLst>
          </p:cNvPr>
          <p:cNvSpPr txBox="1">
            <a:spLocks noChangeArrowheads="1"/>
          </p:cNvSpPr>
          <p:nvPr/>
        </p:nvSpPr>
        <p:spPr bwMode="auto">
          <a:xfrm>
            <a:off x="7212560" y="1516411"/>
            <a:ext cx="970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ym typeface="Wingdings" pitchFamily="2" charset="2"/>
              </a:rPr>
              <a:t>? ← </a:t>
            </a:r>
            <a:r>
              <a:rPr lang="en-US" sz="2400" dirty="0" err="1">
                <a:solidFill>
                  <a:srgbClr val="C00000"/>
                </a:solidFill>
                <a:sym typeface="Wingdings" pitchFamily="2" charset="2"/>
              </a:rPr>
              <a:t>ft</a:t>
            </a:r>
            <a:endParaRPr lang="en-US" sz="2400" dirty="0">
              <a:solidFill>
                <a:srgbClr val="C00000"/>
              </a:solidFill>
            </a:endParaRPr>
          </a:p>
        </p:txBody>
      </p:sp>
      <p:sp>
        <p:nvSpPr>
          <p:cNvPr id="36" name="Text Box 13">
            <a:extLst>
              <a:ext uri="{FF2B5EF4-FFF2-40B4-BE49-F238E27FC236}">
                <a16:creationId xmlns:a16="http://schemas.microsoft.com/office/drawing/2014/main" id="{F37C9842-6CE2-4B24-844D-4F21C94473BF}"/>
              </a:ext>
            </a:extLst>
          </p:cNvPr>
          <p:cNvSpPr txBox="1">
            <a:spLocks noChangeArrowheads="1"/>
          </p:cNvSpPr>
          <p:nvPr/>
        </p:nvSpPr>
        <p:spPr bwMode="auto">
          <a:xfrm>
            <a:off x="4829883" y="1516411"/>
            <a:ext cx="1277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nm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70C0"/>
                </a:solidFill>
                <a:sym typeface="Wingdings" pitchFamily="2" charset="2"/>
              </a:rPr>
              <a:t>m</a:t>
            </a:r>
            <a:endParaRPr lang="en-US" sz="2400" dirty="0">
              <a:solidFill>
                <a:srgbClr val="0070C0"/>
              </a:solidFill>
            </a:endParaRPr>
          </a:p>
        </p:txBody>
      </p:sp>
      <p:graphicFrame>
        <p:nvGraphicFramePr>
          <p:cNvPr id="2" name="Object 1">
            <a:extLst>
              <a:ext uri="{FF2B5EF4-FFF2-40B4-BE49-F238E27FC236}">
                <a16:creationId xmlns:a16="http://schemas.microsoft.com/office/drawing/2014/main" id="{E23B8B05-3143-4277-8305-4AD85D995B95}"/>
              </a:ext>
            </a:extLst>
          </p:cNvPr>
          <p:cNvGraphicFramePr>
            <a:graphicFrameLocks noChangeAspect="1"/>
          </p:cNvGraphicFramePr>
          <p:nvPr>
            <p:extLst>
              <p:ext uri="{D42A27DB-BD31-4B8C-83A1-F6EECF244321}">
                <p14:modId xmlns:p14="http://schemas.microsoft.com/office/powerpoint/2010/main" val="1664676689"/>
              </p:ext>
            </p:extLst>
          </p:nvPr>
        </p:nvGraphicFramePr>
        <p:xfrm>
          <a:off x="3463973" y="3600660"/>
          <a:ext cx="2333520" cy="666540"/>
        </p:xfrm>
        <a:graphic>
          <a:graphicData uri="http://schemas.openxmlformats.org/presentationml/2006/ole">
            <mc:AlternateContent xmlns:mc="http://schemas.openxmlformats.org/markup-compatibility/2006">
              <mc:Choice xmlns:v="urn:schemas-microsoft-com:vml" Requires="v">
                <p:oleObj name="Equation" r:id="rId25" imgW="1333440" imgH="380880" progId="Equation.DSMT4">
                  <p:embed/>
                </p:oleObj>
              </mc:Choice>
              <mc:Fallback>
                <p:oleObj name="Equation" r:id="rId25" imgW="1333440" imgH="380880" progId="Equation.DSMT4">
                  <p:embed/>
                  <p:pic>
                    <p:nvPicPr>
                      <p:cNvPr id="2" name="Object 1">
                        <a:extLst>
                          <a:ext uri="{FF2B5EF4-FFF2-40B4-BE49-F238E27FC236}">
                            <a16:creationId xmlns:a16="http://schemas.microsoft.com/office/drawing/2014/main" id="{E23B8B05-3143-4277-8305-4AD85D995B95}"/>
                          </a:ext>
                        </a:extLst>
                      </p:cNvPr>
                      <p:cNvPicPr/>
                      <p:nvPr/>
                    </p:nvPicPr>
                    <p:blipFill>
                      <a:blip r:embed="rId26"/>
                      <a:stretch>
                        <a:fillRect/>
                      </a:stretch>
                    </p:blipFill>
                    <p:spPr>
                      <a:xfrm>
                        <a:off x="3463973" y="3600660"/>
                        <a:ext cx="2333520" cy="666540"/>
                      </a:xfrm>
                      <a:prstGeom prst="rect">
                        <a:avLst/>
                      </a:prstGeom>
                    </p:spPr>
                  </p:pic>
                </p:oleObj>
              </mc:Fallback>
            </mc:AlternateContent>
          </a:graphicData>
        </a:graphic>
      </p:graphicFrame>
      <p:graphicFrame>
        <p:nvGraphicFramePr>
          <p:cNvPr id="64" name="Object 8"/>
          <p:cNvGraphicFramePr>
            <a:graphicFrameLocks noChangeAspect="1"/>
          </p:cNvGraphicFramePr>
          <p:nvPr>
            <p:extLst>
              <p:ext uri="{D42A27DB-BD31-4B8C-83A1-F6EECF244321}">
                <p14:modId xmlns:p14="http://schemas.microsoft.com/office/powerpoint/2010/main" val="1533739751"/>
              </p:ext>
            </p:extLst>
          </p:nvPr>
        </p:nvGraphicFramePr>
        <p:xfrm>
          <a:off x="1295400" y="5219561"/>
          <a:ext cx="9556200" cy="1047600"/>
        </p:xfrm>
        <a:graphic>
          <a:graphicData uri="http://schemas.openxmlformats.org/presentationml/2006/ole">
            <mc:AlternateContent xmlns:mc="http://schemas.openxmlformats.org/markup-compatibility/2006">
              <mc:Choice xmlns:v="urn:schemas-microsoft-com:vml" Requires="v">
                <p:oleObj name="Equation" r:id="rId27" imgW="3822480" imgH="419040" progId="Equation.DSMT4">
                  <p:embed/>
                </p:oleObj>
              </mc:Choice>
              <mc:Fallback>
                <p:oleObj name="Equation" r:id="rId27" imgW="3822480" imgH="419040" progId="Equation.DSMT4">
                  <p:embed/>
                  <p:pic>
                    <p:nvPicPr>
                      <p:cNvPr id="64" name="Object 8"/>
                      <p:cNvPicPr>
                        <a:picLocks noChangeAspect="1" noChangeArrowheads="1"/>
                      </p:cNvPicPr>
                      <p:nvPr/>
                    </p:nvPicPr>
                    <p:blipFill>
                      <a:blip r:embed="rId28"/>
                      <a:srcRect/>
                      <a:stretch>
                        <a:fillRect/>
                      </a:stretch>
                    </p:blipFill>
                    <p:spPr bwMode="auto">
                      <a:xfrm>
                        <a:off x="1295400" y="5219561"/>
                        <a:ext cx="9556200" cy="1047600"/>
                      </a:xfrm>
                      <a:prstGeom prst="rect">
                        <a:avLst/>
                      </a:prstGeom>
                      <a:solidFill>
                        <a:schemeClr val="bg2"/>
                      </a:solidFill>
                      <a:ln>
                        <a:noFill/>
                      </a:ln>
                      <a:effectLst/>
                    </p:spPr>
                  </p:pic>
                </p:oleObj>
              </mc:Fallback>
            </mc:AlternateContent>
          </a:graphicData>
        </a:graphic>
      </p:graphicFrame>
    </p:spTree>
    <p:extLst>
      <p:ext uri="{BB962C8B-B14F-4D97-AF65-F5344CB8AC3E}">
        <p14:creationId xmlns:p14="http://schemas.microsoft.com/office/powerpoint/2010/main" val="413721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6"/>
                                        </p:tgtEl>
                                        <p:attrNameLst>
                                          <p:attrName>style.opacity</p:attrName>
                                        </p:attrNameLst>
                                      </p:cBhvr>
                                      <p:to>
                                        <p:strVal val="0.2"/>
                                      </p:to>
                                    </p:set>
                                    <p:animEffect filter="image" prLst="opacity: 0.2">
                                      <p:cBhvr rctx="IE">
                                        <p:cTn id="7" dur="indefinite"/>
                                        <p:tgtEl>
                                          <p:spTgt spid="16"/>
                                        </p:tgtEl>
                                      </p:cBhvr>
                                    </p:animEffect>
                                  </p:childTnLst>
                                </p:cTn>
                              </p:par>
                              <p:par>
                                <p:cTn id="8" presetID="9" presetClass="emph" presetSubtype="0" nodeType="withEffect">
                                  <p:stCondLst>
                                    <p:cond delay="0"/>
                                  </p:stCondLst>
                                  <p:childTnLst>
                                    <p:set>
                                      <p:cBhvr>
                                        <p:cTn id="9" dur="indefinite"/>
                                        <p:tgtEl>
                                          <p:spTgt spid="2"/>
                                        </p:tgtEl>
                                        <p:attrNameLst>
                                          <p:attrName>style.opacity</p:attrName>
                                        </p:attrNameLst>
                                      </p:cBhvr>
                                      <p:to>
                                        <p:strVal val="0.2"/>
                                      </p:to>
                                    </p:set>
                                    <p:animEffect filter="image" prLst="opacity: 0.2">
                                      <p:cBhvr rctx="IE">
                                        <p:cTn id="10" dur="indefinite"/>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59"/>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60"/>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1"/>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62"/>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1" grpId="1" nodeType="clickEffect">
                                  <p:stCondLst>
                                    <p:cond delay="0"/>
                                  </p:stCondLst>
                                  <p:childTnLst>
                                    <p:set>
                                      <p:cBhvr override="childStyle">
                                        <p:cTn id="88" dur="indefinite"/>
                                        <p:tgtEl>
                                          <p:spTgt spid="66"/>
                                        </p:tgtEl>
                                        <p:attrNameLst>
                                          <p:attrName>style.color</p:attrName>
                                        </p:attrNameLst>
                                      </p:cBhvr>
                                      <p:to>
                                        <p:clrVal>
                                          <a:srgbClr val="FF00FF"/>
                                        </p:clrVal>
                                      </p:to>
                                    </p:set>
                                  </p:childTnLst>
                                </p:cTn>
                              </p:par>
                              <p:par>
                                <p:cTn id="89" presetID="15" presetClass="emph" presetSubtype="0" grpId="2" nodeType="withEffect">
                                  <p:stCondLst>
                                    <p:cond delay="0"/>
                                  </p:stCondLst>
                                  <p:childTnLst>
                                    <p:set>
                                      <p:cBhvr override="childStyle">
                                        <p:cTn id="90" dur="indefinite"/>
                                        <p:tgtEl>
                                          <p:spTgt spid="66"/>
                                        </p:tgtEl>
                                        <p:attrNameLst>
                                          <p:attrName>style.fontWeight</p:attrName>
                                        </p:attrNameLst>
                                      </p:cBhvr>
                                      <p:to>
                                        <p:strVal val="bold"/>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63"/>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65"/>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3" grpId="1"/>
      <p:bldP spid="24" grpId="0"/>
      <p:bldP spid="66" grpId="0"/>
      <p:bldP spid="66" grpId="1"/>
      <p:bldP spid="66" grpId="2"/>
      <p:bldP spid="67" grpId="0"/>
      <p:bldP spid="68" grpId="0"/>
      <p:bldP spid="35" grpId="0"/>
      <p:bldP spid="3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p:cNvSpPr txBox="1"/>
          <p:nvPr/>
        </p:nvSpPr>
        <p:spPr>
          <a:xfrm>
            <a:off x="1139016"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96" name="TextBox 95"/>
          <p:cNvSpPr txBox="1"/>
          <p:nvPr/>
        </p:nvSpPr>
        <p:spPr>
          <a:xfrm>
            <a:off x="76200"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148" name="TextBox 147">
            <a:extLst>
              <a:ext uri="{FF2B5EF4-FFF2-40B4-BE49-F238E27FC236}">
                <a16:creationId xmlns:a16="http://schemas.microsoft.com/office/drawing/2014/main" id="{E99F0291-F60C-4376-AFAA-D109AA717AD8}"/>
              </a:ext>
            </a:extLst>
          </p:cNvPr>
          <p:cNvSpPr txBox="1"/>
          <p:nvPr/>
        </p:nvSpPr>
        <p:spPr>
          <a:xfrm>
            <a:off x="1139016" y="1418625"/>
            <a:ext cx="89800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5280 feet</a:t>
            </a:r>
          </a:p>
        </p:txBody>
      </p:sp>
      <p:sp>
        <p:nvSpPr>
          <p:cNvPr id="155" name="TextBox 154">
            <a:extLst>
              <a:ext uri="{FF2B5EF4-FFF2-40B4-BE49-F238E27FC236}">
                <a16:creationId xmlns:a16="http://schemas.microsoft.com/office/drawing/2014/main" id="{E799A042-7E92-4844-9826-1CBA34F72638}"/>
              </a:ext>
            </a:extLst>
          </p:cNvPr>
          <p:cNvSpPr txBox="1"/>
          <p:nvPr/>
        </p:nvSpPr>
        <p:spPr>
          <a:xfrm>
            <a:off x="76200" y="1418625"/>
            <a:ext cx="583814"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mile</a:t>
            </a:r>
          </a:p>
        </p:txBody>
      </p:sp>
      <p:sp>
        <p:nvSpPr>
          <p:cNvPr id="147" name="TextBox 146">
            <a:extLst>
              <a:ext uri="{FF2B5EF4-FFF2-40B4-BE49-F238E27FC236}">
                <a16:creationId xmlns:a16="http://schemas.microsoft.com/office/drawing/2014/main" id="{9EAEA80A-1470-4E4B-A182-8218D14B873D}"/>
              </a:ext>
            </a:extLst>
          </p:cNvPr>
          <p:cNvSpPr txBox="1"/>
          <p:nvPr/>
        </p:nvSpPr>
        <p:spPr>
          <a:xfrm>
            <a:off x="1139016" y="410802"/>
            <a:ext cx="936475"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3.281 feet</a:t>
            </a:r>
          </a:p>
        </p:txBody>
      </p:sp>
      <p:sp>
        <p:nvSpPr>
          <p:cNvPr id="149" name="TextBox 148">
            <a:extLst>
              <a:ext uri="{FF2B5EF4-FFF2-40B4-BE49-F238E27FC236}">
                <a16:creationId xmlns:a16="http://schemas.microsoft.com/office/drawing/2014/main" id="{900CF88D-67DD-426C-981C-F403B55C45D8}"/>
              </a:ext>
            </a:extLst>
          </p:cNvPr>
          <p:cNvSpPr txBox="1"/>
          <p:nvPr/>
        </p:nvSpPr>
        <p:spPr>
          <a:xfrm>
            <a:off x="76200" y="410802"/>
            <a:ext cx="686406"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meter</a:t>
            </a:r>
          </a:p>
        </p:txBody>
      </p:sp>
      <p:sp>
        <p:nvSpPr>
          <p:cNvPr id="144" name="TextBox 143">
            <a:extLst>
              <a:ext uri="{FF2B5EF4-FFF2-40B4-BE49-F238E27FC236}">
                <a16:creationId xmlns:a16="http://schemas.microsoft.com/office/drawing/2014/main" id="{98D68249-69BA-4C84-939F-6E02AD40604C}"/>
              </a:ext>
            </a:extLst>
          </p:cNvPr>
          <p:cNvSpPr txBox="1"/>
          <p:nvPr/>
        </p:nvSpPr>
        <p:spPr>
          <a:xfrm>
            <a:off x="10468334" y="5891567"/>
            <a:ext cx="131531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–9</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2" name="TextBox 121">
            <a:extLst>
              <a:ext uri="{FF2B5EF4-FFF2-40B4-BE49-F238E27FC236}">
                <a16:creationId xmlns:a16="http://schemas.microsoft.com/office/drawing/2014/main" id="{45AB7049-B5E1-4D3B-90B2-D27A34FF85E0}"/>
              </a:ext>
            </a:extLst>
          </p:cNvPr>
          <p:cNvSpPr txBox="1"/>
          <p:nvPr/>
        </p:nvSpPr>
        <p:spPr>
          <a:xfrm>
            <a:off x="9449160" y="5891567"/>
            <a:ext cx="68645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n</a:t>
            </a:r>
          </a:p>
        </p:txBody>
      </p:sp>
      <p:sp>
        <p:nvSpPr>
          <p:cNvPr id="165" name="TextBox 164">
            <a:extLst>
              <a:ext uri="{FF2B5EF4-FFF2-40B4-BE49-F238E27FC236}">
                <a16:creationId xmlns:a16="http://schemas.microsoft.com/office/drawing/2014/main" id="{0C1C9341-2714-43A3-AE89-833BC5CA17DE}"/>
              </a:ext>
            </a:extLst>
          </p:cNvPr>
          <p:cNvSpPr txBox="1"/>
          <p:nvPr/>
        </p:nvSpPr>
        <p:spPr>
          <a:xfrm>
            <a:off x="10468334" y="5891567"/>
            <a:ext cx="1315317"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1x10</a:t>
            </a:r>
            <a:r>
              <a:rPr kumimoji="0" lang="en-US" sz="2000" b="1" i="0" u="none" strike="noStrike" kern="1200" cap="none" spc="0" normalizeH="0" baseline="30000" noProof="0" dirty="0">
                <a:ln>
                  <a:noFill/>
                </a:ln>
                <a:solidFill>
                  <a:srgbClr val="000000"/>
                </a:solidFill>
                <a:effectLst/>
                <a:uLnTx/>
                <a:uFillTx/>
                <a:latin typeface="Times New Roman" pitchFamily="18" charset="0"/>
                <a:ea typeface="+mn-ea"/>
                <a:cs typeface="+mn-cs"/>
              </a:rPr>
              <a:t>–9</a:t>
            </a:r>
            <a:r>
              <a:rPr kumimoji="0" lang="en-US" sz="2000" b="1" i="0" u="none" strike="noStrike" kern="1200" cap="none" spc="0" normalizeH="0" noProof="0" dirty="0">
                <a:ln>
                  <a:noFill/>
                </a:ln>
                <a:solidFill>
                  <a:srgbClr val="FFFF00"/>
                </a:solidFill>
                <a:effectLst/>
                <a:uLnTx/>
                <a:uFillTx/>
                <a:latin typeface="Times New Roman" pitchFamily="18" charset="0"/>
                <a:ea typeface="+mn-ea"/>
                <a:cs typeface="+mn-cs"/>
              </a:rPr>
              <a:t>m</a:t>
            </a:r>
            <a:endParaRPr kumimoji="0" lang="en-US" sz="2000" b="1"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164" name="TextBox 163">
            <a:extLst>
              <a:ext uri="{FF2B5EF4-FFF2-40B4-BE49-F238E27FC236}">
                <a16:creationId xmlns:a16="http://schemas.microsoft.com/office/drawing/2014/main" id="{80E36806-5A28-43B2-A489-E75096426478}"/>
              </a:ext>
            </a:extLst>
          </p:cNvPr>
          <p:cNvSpPr txBox="1"/>
          <p:nvPr/>
        </p:nvSpPr>
        <p:spPr>
          <a:xfrm>
            <a:off x="9449160" y="5891567"/>
            <a:ext cx="733784"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1" i="0" u="none" strike="noStrike" kern="1200" cap="none" spc="0" normalizeH="0" baseline="0" noProof="0" dirty="0">
                <a:ln>
                  <a:noFill/>
                </a:ln>
                <a:solidFill>
                  <a:schemeClr val="accent6">
                    <a:lumMod val="75000"/>
                  </a:schemeClr>
                </a:solidFill>
                <a:effectLst/>
                <a:uLnTx/>
                <a:uFillTx/>
                <a:latin typeface="Times New Roman" pitchFamily="18" charset="0"/>
                <a:ea typeface="+mn-ea"/>
                <a:cs typeface="+mn-cs"/>
              </a:rPr>
              <a:t>n</a:t>
            </a:r>
            <a:r>
              <a:rPr kumimoji="0" lang="en-US" sz="2000" b="1" i="0" u="none" strike="noStrike" kern="1200" cap="none" spc="0" normalizeH="0" baseline="0" noProof="0" dirty="0">
                <a:ln>
                  <a:noFill/>
                </a:ln>
                <a:solidFill>
                  <a:srgbClr val="FFFF00"/>
                </a:solidFill>
                <a:effectLst/>
                <a:uLnTx/>
                <a:uFillTx/>
                <a:latin typeface="Times New Roman" pitchFamily="18" charset="0"/>
                <a:ea typeface="+mn-ea"/>
                <a:cs typeface="+mn-cs"/>
              </a:rPr>
              <a:t>m</a:t>
            </a:r>
          </a:p>
        </p:txBody>
      </p:sp>
      <p:sp>
        <p:nvSpPr>
          <p:cNvPr id="167" name="TextBox 166">
            <a:extLst>
              <a:ext uri="{FF2B5EF4-FFF2-40B4-BE49-F238E27FC236}">
                <a16:creationId xmlns:a16="http://schemas.microsoft.com/office/drawing/2014/main" id="{D3F8C452-FF1F-4B7A-8C66-DE8F208337DB}"/>
              </a:ext>
            </a:extLst>
          </p:cNvPr>
          <p:cNvSpPr txBox="1"/>
          <p:nvPr/>
        </p:nvSpPr>
        <p:spPr>
          <a:xfrm>
            <a:off x="10468334" y="5891567"/>
            <a:ext cx="1315317"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1x10</a:t>
            </a:r>
            <a:r>
              <a:rPr kumimoji="0" lang="en-US" sz="2000" b="1" i="0" u="none" strike="noStrike" kern="1200" cap="none" spc="0" normalizeH="0" baseline="30000" noProof="0" dirty="0">
                <a:ln>
                  <a:noFill/>
                </a:ln>
                <a:solidFill>
                  <a:srgbClr val="000000"/>
                </a:solidFill>
                <a:effectLst/>
                <a:uLnTx/>
                <a:uFillTx/>
                <a:latin typeface="Times New Roman" pitchFamily="18" charset="0"/>
                <a:ea typeface="+mn-ea"/>
                <a:cs typeface="+mn-cs"/>
              </a:rPr>
              <a:t>–9</a:t>
            </a:r>
            <a:r>
              <a:rPr kumimoji="0" lang="en-US" sz="2000" b="1" i="0" u="none" strike="noStrike" kern="1200" cap="none" spc="0" normalizeH="0" noProof="0" dirty="0">
                <a:ln>
                  <a:noFill/>
                </a:ln>
                <a:solidFill>
                  <a:srgbClr val="0070C0"/>
                </a:solidFill>
                <a:effectLst/>
                <a:uLnTx/>
                <a:uFillTx/>
                <a:latin typeface="Times New Roman" pitchFamily="18" charset="0"/>
                <a:ea typeface="+mn-ea"/>
                <a:cs typeface="+mn-cs"/>
              </a:rPr>
              <a:t>m</a:t>
            </a:r>
            <a:endPar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endParaRPr>
          </a:p>
        </p:txBody>
      </p:sp>
      <p:sp>
        <p:nvSpPr>
          <p:cNvPr id="166" name="TextBox 165">
            <a:extLst>
              <a:ext uri="{FF2B5EF4-FFF2-40B4-BE49-F238E27FC236}">
                <a16:creationId xmlns:a16="http://schemas.microsoft.com/office/drawing/2014/main" id="{DB6502CC-A5EC-43B3-BA19-AB67A0C90ABB}"/>
              </a:ext>
            </a:extLst>
          </p:cNvPr>
          <p:cNvSpPr txBox="1"/>
          <p:nvPr/>
        </p:nvSpPr>
        <p:spPr>
          <a:xfrm>
            <a:off x="9449160" y="5891567"/>
            <a:ext cx="737468"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1" i="0" u="none" strike="noStrike" kern="1200" cap="none" spc="0" normalizeH="0" baseline="0" noProof="0" dirty="0">
                <a:ln>
                  <a:noFill/>
                </a:ln>
                <a:solidFill>
                  <a:schemeClr val="accent6">
                    <a:lumMod val="75000"/>
                  </a:schemeClr>
                </a:solidFill>
                <a:effectLst/>
                <a:uLnTx/>
                <a:uFillTx/>
                <a:latin typeface="Times New Roman" pitchFamily="18" charset="0"/>
                <a:ea typeface="+mn-ea"/>
                <a:cs typeface="+mn-cs"/>
              </a:rPr>
              <a:t>n</a:t>
            </a:r>
            <a:r>
              <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rPr>
              <a:t>m</a:t>
            </a:r>
          </a:p>
        </p:txBody>
      </p:sp>
      <p:sp>
        <p:nvSpPr>
          <p:cNvPr id="7" name="TextBox 6"/>
          <p:cNvSpPr txBox="1"/>
          <p:nvPr/>
        </p:nvSpPr>
        <p:spPr>
          <a:xfrm>
            <a:off x="3645930"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3005828"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3919661"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3919661"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3005828"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3919661"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3005828"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3919661"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3919661"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3919661"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3005828"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3919661"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3005828"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3919661"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3802239"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3005828"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3919661"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3919661"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3919661"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3005828"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3005828"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3919661"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3919661"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3005828"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3919661"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3005828"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3919661"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3005828"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3919661"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3919661"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3919661"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3005828"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3667682"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6435689"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 name="TextBox 36"/>
          <p:cNvSpPr txBox="1"/>
          <p:nvPr/>
        </p:nvSpPr>
        <p:spPr>
          <a:xfrm>
            <a:off x="6435689"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7508502"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42" name="TextBox 41"/>
          <p:cNvSpPr txBox="1"/>
          <p:nvPr/>
        </p:nvSpPr>
        <p:spPr>
          <a:xfrm>
            <a:off x="6435689"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7508502"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7508502"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6435689"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7508502"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7508502"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7508502"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8" name="TextBox 37"/>
          <p:cNvSpPr txBox="1"/>
          <p:nvPr/>
        </p:nvSpPr>
        <p:spPr>
          <a:xfrm>
            <a:off x="7220692"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6435689"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7508502"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6435689"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7508502"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6435689"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7322483"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6435689"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7508502"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7064495"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nvGraphicFramePr>
        <p:xfrm>
          <a:off x="7508502"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7508502"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6435689"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nvGraphicFramePr>
        <p:xfrm>
          <a:off x="7508502"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7508502"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6435689"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7508502"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7508502"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6435689"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7508502"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7508502"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6435689"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7508502"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7508502"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6435689"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7508502"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7508502" y="4357530"/>
                        <a:ext cx="622300" cy="342900"/>
                      </a:xfrm>
                      <a:prstGeom prst="rect">
                        <a:avLst/>
                      </a:prstGeom>
                    </p:spPr>
                  </p:pic>
                </p:oleObj>
              </mc:Fallback>
            </mc:AlternateContent>
          </a:graphicData>
        </a:graphic>
      </p:graphicFrame>
      <p:sp>
        <p:nvSpPr>
          <p:cNvPr id="83" name="TextBox 82"/>
          <p:cNvSpPr txBox="1"/>
          <p:nvPr/>
        </p:nvSpPr>
        <p:spPr>
          <a:xfrm>
            <a:off x="76200"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139016"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6200"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6200"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139016" y="1754566"/>
            <a:ext cx="1162498"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a:t>
            </a:r>
          </a:p>
        </p:txBody>
      </p:sp>
      <p:sp>
        <p:nvSpPr>
          <p:cNvPr id="91" name="TextBox 90"/>
          <p:cNvSpPr txBox="1"/>
          <p:nvPr/>
        </p:nvSpPr>
        <p:spPr>
          <a:xfrm>
            <a:off x="76200"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139016"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6200"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139016"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139016"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102" name="TextBox 101"/>
          <p:cNvSpPr txBox="1"/>
          <p:nvPr/>
        </p:nvSpPr>
        <p:spPr>
          <a:xfrm>
            <a:off x="76200"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139016"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578762"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6200"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139016"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770225"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6200"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139016"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139016"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6200"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139016"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496912"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6200"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139016"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6200"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139016"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6200"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139016"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6200"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139016"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139016"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cxnSp>
        <p:nvCxnSpPr>
          <p:cNvPr id="109" name="Straight Connector 108">
            <a:extLst>
              <a:ext uri="{FF2B5EF4-FFF2-40B4-BE49-F238E27FC236}">
                <a16:creationId xmlns:a16="http://schemas.microsoft.com/office/drawing/2014/main" id="{7CAD0C43-C000-4DA2-8E3E-33C2CC466C78}"/>
              </a:ext>
            </a:extLst>
          </p:cNvPr>
          <p:cNvCxnSpPr/>
          <p:nvPr/>
        </p:nvCxnSpPr>
        <p:spPr bwMode="auto">
          <a:xfrm>
            <a:off x="9281160" y="0"/>
            <a:ext cx="0" cy="685800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Box 110">
            <a:extLst>
              <a:ext uri="{FF2B5EF4-FFF2-40B4-BE49-F238E27FC236}">
                <a16:creationId xmlns:a16="http://schemas.microsoft.com/office/drawing/2014/main" id="{C20840CE-E52C-4BFF-B7B9-AB4907AED862}"/>
              </a:ext>
            </a:extLst>
          </p:cNvPr>
          <p:cNvSpPr txBox="1"/>
          <p:nvPr/>
        </p:nvSpPr>
        <p:spPr>
          <a:xfrm>
            <a:off x="9449160" y="353067"/>
            <a:ext cx="52950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T</a:t>
            </a:r>
          </a:p>
        </p:txBody>
      </p:sp>
      <p:sp>
        <p:nvSpPr>
          <p:cNvPr id="112" name="TextBox 111">
            <a:extLst>
              <a:ext uri="{FF2B5EF4-FFF2-40B4-BE49-F238E27FC236}">
                <a16:creationId xmlns:a16="http://schemas.microsoft.com/office/drawing/2014/main" id="{8EDF7A55-17F5-4447-AF06-5703A4F9936D}"/>
              </a:ext>
            </a:extLst>
          </p:cNvPr>
          <p:cNvSpPr txBox="1"/>
          <p:nvPr/>
        </p:nvSpPr>
        <p:spPr>
          <a:xfrm>
            <a:off x="9449160" y="856567"/>
            <a:ext cx="56297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G</a:t>
            </a:r>
          </a:p>
        </p:txBody>
      </p:sp>
      <p:sp>
        <p:nvSpPr>
          <p:cNvPr id="113" name="TextBox 112">
            <a:extLst>
              <a:ext uri="{FF2B5EF4-FFF2-40B4-BE49-F238E27FC236}">
                <a16:creationId xmlns:a16="http://schemas.microsoft.com/office/drawing/2014/main" id="{15C01CC2-5397-480E-93DE-E7DCDF4E46C1}"/>
              </a:ext>
            </a:extLst>
          </p:cNvPr>
          <p:cNvSpPr txBox="1"/>
          <p:nvPr/>
        </p:nvSpPr>
        <p:spPr>
          <a:xfrm>
            <a:off x="9449160" y="1360067"/>
            <a:ext cx="60465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M</a:t>
            </a:r>
          </a:p>
        </p:txBody>
      </p:sp>
      <p:sp>
        <p:nvSpPr>
          <p:cNvPr id="114" name="TextBox 113">
            <a:extLst>
              <a:ext uri="{FF2B5EF4-FFF2-40B4-BE49-F238E27FC236}">
                <a16:creationId xmlns:a16="http://schemas.microsoft.com/office/drawing/2014/main" id="{567E7E23-961D-4F74-979E-5D84FFC939D7}"/>
              </a:ext>
            </a:extLst>
          </p:cNvPr>
          <p:cNvSpPr txBox="1"/>
          <p:nvPr/>
        </p:nvSpPr>
        <p:spPr>
          <a:xfrm>
            <a:off x="9449160" y="18635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k</a:t>
            </a:r>
          </a:p>
        </p:txBody>
      </p:sp>
      <p:sp>
        <p:nvSpPr>
          <p:cNvPr id="115" name="TextBox 114">
            <a:extLst>
              <a:ext uri="{FF2B5EF4-FFF2-40B4-BE49-F238E27FC236}">
                <a16:creationId xmlns:a16="http://schemas.microsoft.com/office/drawing/2014/main" id="{E556AB30-C4BB-4B32-9879-33181B0EE830}"/>
              </a:ext>
            </a:extLst>
          </p:cNvPr>
          <p:cNvSpPr txBox="1"/>
          <p:nvPr/>
        </p:nvSpPr>
        <p:spPr>
          <a:xfrm>
            <a:off x="9449160" y="23670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h</a:t>
            </a:r>
          </a:p>
        </p:txBody>
      </p:sp>
      <p:sp>
        <p:nvSpPr>
          <p:cNvPr id="116" name="TextBox 115">
            <a:extLst>
              <a:ext uri="{FF2B5EF4-FFF2-40B4-BE49-F238E27FC236}">
                <a16:creationId xmlns:a16="http://schemas.microsoft.com/office/drawing/2014/main" id="{02791F06-50CE-4303-9DFD-BC48853454BB}"/>
              </a:ext>
            </a:extLst>
          </p:cNvPr>
          <p:cNvSpPr txBox="1"/>
          <p:nvPr/>
        </p:nvSpPr>
        <p:spPr>
          <a:xfrm>
            <a:off x="9449160" y="2870567"/>
            <a:ext cx="61908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da</a:t>
            </a:r>
          </a:p>
        </p:txBody>
      </p:sp>
      <p:sp>
        <p:nvSpPr>
          <p:cNvPr id="117" name="TextBox 116">
            <a:extLst>
              <a:ext uri="{FF2B5EF4-FFF2-40B4-BE49-F238E27FC236}">
                <a16:creationId xmlns:a16="http://schemas.microsoft.com/office/drawing/2014/main" id="{24A2B524-9323-415C-8B48-9B9E1C76C9FB}"/>
              </a:ext>
            </a:extLst>
          </p:cNvPr>
          <p:cNvSpPr txBox="1"/>
          <p:nvPr/>
        </p:nvSpPr>
        <p:spPr>
          <a:xfrm>
            <a:off x="9449160" y="3374067"/>
            <a:ext cx="63991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base</a:t>
            </a:r>
          </a:p>
        </p:txBody>
      </p:sp>
      <p:sp>
        <p:nvSpPr>
          <p:cNvPr id="118" name="TextBox 117">
            <a:extLst>
              <a:ext uri="{FF2B5EF4-FFF2-40B4-BE49-F238E27FC236}">
                <a16:creationId xmlns:a16="http://schemas.microsoft.com/office/drawing/2014/main" id="{2C0DE30A-C05B-45E7-AB93-6736FB182824}"/>
              </a:ext>
            </a:extLst>
          </p:cNvPr>
          <p:cNvSpPr txBox="1"/>
          <p:nvPr/>
        </p:nvSpPr>
        <p:spPr>
          <a:xfrm>
            <a:off x="9449160" y="38775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d</a:t>
            </a:r>
          </a:p>
        </p:txBody>
      </p:sp>
      <p:sp>
        <p:nvSpPr>
          <p:cNvPr id="119" name="TextBox 118">
            <a:extLst>
              <a:ext uri="{FF2B5EF4-FFF2-40B4-BE49-F238E27FC236}">
                <a16:creationId xmlns:a16="http://schemas.microsoft.com/office/drawing/2014/main" id="{E213AE0C-BD03-4D38-B433-914BAF9DFFEC}"/>
              </a:ext>
            </a:extLst>
          </p:cNvPr>
          <p:cNvSpPr txBox="1"/>
          <p:nvPr/>
        </p:nvSpPr>
        <p:spPr>
          <a:xfrm>
            <a:off x="9449160" y="4381067"/>
            <a:ext cx="49084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c</a:t>
            </a:r>
          </a:p>
        </p:txBody>
      </p:sp>
      <p:sp>
        <p:nvSpPr>
          <p:cNvPr id="120" name="TextBox 119">
            <a:extLst>
              <a:ext uri="{FF2B5EF4-FFF2-40B4-BE49-F238E27FC236}">
                <a16:creationId xmlns:a16="http://schemas.microsoft.com/office/drawing/2014/main" id="{8A108457-FF55-4985-A783-A1FB78276225}"/>
              </a:ext>
            </a:extLst>
          </p:cNvPr>
          <p:cNvSpPr txBox="1"/>
          <p:nvPr/>
        </p:nvSpPr>
        <p:spPr>
          <a:xfrm>
            <a:off x="9449160" y="4884567"/>
            <a:ext cx="57579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p>
        </p:txBody>
      </p:sp>
      <p:sp>
        <p:nvSpPr>
          <p:cNvPr id="121" name="TextBox 120">
            <a:extLst>
              <a:ext uri="{FF2B5EF4-FFF2-40B4-BE49-F238E27FC236}">
                <a16:creationId xmlns:a16="http://schemas.microsoft.com/office/drawing/2014/main" id="{EB3037DC-066B-44E1-9A8E-6456184CF86C}"/>
              </a:ext>
            </a:extLst>
          </p:cNvPr>
          <p:cNvSpPr txBox="1"/>
          <p:nvPr/>
        </p:nvSpPr>
        <p:spPr>
          <a:xfrm>
            <a:off x="9449160" y="5388067"/>
            <a:ext cx="52450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m</a:t>
            </a:r>
          </a:p>
        </p:txBody>
      </p:sp>
      <p:sp>
        <p:nvSpPr>
          <p:cNvPr id="123" name="TextBox 122">
            <a:extLst>
              <a:ext uri="{FF2B5EF4-FFF2-40B4-BE49-F238E27FC236}">
                <a16:creationId xmlns:a16="http://schemas.microsoft.com/office/drawing/2014/main" id="{8AC176DE-33BA-4765-86FD-9AE5CAAEA0E4}"/>
              </a:ext>
            </a:extLst>
          </p:cNvPr>
          <p:cNvSpPr txBox="1"/>
          <p:nvPr/>
        </p:nvSpPr>
        <p:spPr>
          <a:xfrm>
            <a:off x="9449160" y="6395066"/>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p</a:t>
            </a:r>
          </a:p>
        </p:txBody>
      </p:sp>
      <p:sp>
        <p:nvSpPr>
          <p:cNvPr id="124" name="TextBox 123">
            <a:extLst>
              <a:ext uri="{FF2B5EF4-FFF2-40B4-BE49-F238E27FC236}">
                <a16:creationId xmlns:a16="http://schemas.microsoft.com/office/drawing/2014/main" id="{DA39054F-BF9B-4FB5-BAEC-849DAB472CFE}"/>
              </a:ext>
            </a:extLst>
          </p:cNvPr>
          <p:cNvSpPr txBox="1"/>
          <p:nvPr/>
        </p:nvSpPr>
        <p:spPr>
          <a:xfrm>
            <a:off x="10468335" y="353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5" name="TextBox 124">
            <a:extLst>
              <a:ext uri="{FF2B5EF4-FFF2-40B4-BE49-F238E27FC236}">
                <a16:creationId xmlns:a16="http://schemas.microsoft.com/office/drawing/2014/main" id="{E74443C6-B361-4F0A-9B8F-42FF3AD6F378}"/>
              </a:ext>
            </a:extLst>
          </p:cNvPr>
          <p:cNvSpPr txBox="1"/>
          <p:nvPr/>
        </p:nvSpPr>
        <p:spPr>
          <a:xfrm>
            <a:off x="10468335" y="856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9</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9" name="TextBox 128">
            <a:extLst>
              <a:ext uri="{FF2B5EF4-FFF2-40B4-BE49-F238E27FC236}">
                <a16:creationId xmlns:a16="http://schemas.microsoft.com/office/drawing/2014/main" id="{1CEE3AF2-84FB-4C69-9AF2-68A37079E982}"/>
              </a:ext>
            </a:extLst>
          </p:cNvPr>
          <p:cNvSpPr txBox="1"/>
          <p:nvPr/>
        </p:nvSpPr>
        <p:spPr>
          <a:xfrm>
            <a:off x="10468335" y="1360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6</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 name="TextBox 129">
            <a:extLst>
              <a:ext uri="{FF2B5EF4-FFF2-40B4-BE49-F238E27FC236}">
                <a16:creationId xmlns:a16="http://schemas.microsoft.com/office/drawing/2014/main" id="{ECF4919B-4113-4B59-AE9A-81D8DBD7D02E}"/>
              </a:ext>
            </a:extLst>
          </p:cNvPr>
          <p:cNvSpPr txBox="1"/>
          <p:nvPr/>
        </p:nvSpPr>
        <p:spPr>
          <a:xfrm>
            <a:off x="10468335" y="1863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4" name="TextBox 133">
            <a:extLst>
              <a:ext uri="{FF2B5EF4-FFF2-40B4-BE49-F238E27FC236}">
                <a16:creationId xmlns:a16="http://schemas.microsoft.com/office/drawing/2014/main" id="{2F0FEBAA-FF65-4F3F-8134-917E27326866}"/>
              </a:ext>
            </a:extLst>
          </p:cNvPr>
          <p:cNvSpPr txBox="1"/>
          <p:nvPr/>
        </p:nvSpPr>
        <p:spPr>
          <a:xfrm>
            <a:off x="10468335" y="2367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5" name="TextBox 134">
            <a:extLst>
              <a:ext uri="{FF2B5EF4-FFF2-40B4-BE49-F238E27FC236}">
                <a16:creationId xmlns:a16="http://schemas.microsoft.com/office/drawing/2014/main" id="{96C88C5C-A23B-41D6-A109-4D7665546B24}"/>
              </a:ext>
            </a:extLst>
          </p:cNvPr>
          <p:cNvSpPr txBox="1"/>
          <p:nvPr/>
        </p:nvSpPr>
        <p:spPr>
          <a:xfrm>
            <a:off x="10468335" y="2870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9" name="TextBox 138">
            <a:extLst>
              <a:ext uri="{FF2B5EF4-FFF2-40B4-BE49-F238E27FC236}">
                <a16:creationId xmlns:a16="http://schemas.microsoft.com/office/drawing/2014/main" id="{8F2610B6-F71C-4421-B9B2-180D2F3978B5}"/>
              </a:ext>
            </a:extLst>
          </p:cNvPr>
          <p:cNvSpPr txBox="1"/>
          <p:nvPr/>
        </p:nvSpPr>
        <p:spPr>
          <a:xfrm>
            <a:off x="10468335" y="3374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0</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0" name="TextBox 139">
            <a:extLst>
              <a:ext uri="{FF2B5EF4-FFF2-40B4-BE49-F238E27FC236}">
                <a16:creationId xmlns:a16="http://schemas.microsoft.com/office/drawing/2014/main" id="{53DC329C-8C9E-49BA-9DBC-FB527FFB7D0F}"/>
              </a:ext>
            </a:extLst>
          </p:cNvPr>
          <p:cNvSpPr txBox="1"/>
          <p:nvPr/>
        </p:nvSpPr>
        <p:spPr>
          <a:xfrm>
            <a:off x="10468335" y="38775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1" name="TextBox 140">
            <a:extLst>
              <a:ext uri="{FF2B5EF4-FFF2-40B4-BE49-F238E27FC236}">
                <a16:creationId xmlns:a16="http://schemas.microsoft.com/office/drawing/2014/main" id="{ABE7120E-1CB0-440F-A2AB-7E7D44A38AD2}"/>
              </a:ext>
            </a:extLst>
          </p:cNvPr>
          <p:cNvSpPr txBox="1"/>
          <p:nvPr/>
        </p:nvSpPr>
        <p:spPr>
          <a:xfrm>
            <a:off x="10468335" y="4381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2" name="TextBox 141">
            <a:extLst>
              <a:ext uri="{FF2B5EF4-FFF2-40B4-BE49-F238E27FC236}">
                <a16:creationId xmlns:a16="http://schemas.microsoft.com/office/drawing/2014/main" id="{8B495AC0-F714-40C7-8230-538242A8FF55}"/>
              </a:ext>
            </a:extLst>
          </p:cNvPr>
          <p:cNvSpPr txBox="1"/>
          <p:nvPr/>
        </p:nvSpPr>
        <p:spPr>
          <a:xfrm>
            <a:off x="10468335" y="48845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 name="TextBox 142">
            <a:extLst>
              <a:ext uri="{FF2B5EF4-FFF2-40B4-BE49-F238E27FC236}">
                <a16:creationId xmlns:a16="http://schemas.microsoft.com/office/drawing/2014/main" id="{4F8A5F7F-1FAA-416B-824E-A96E87349742}"/>
              </a:ext>
            </a:extLst>
          </p:cNvPr>
          <p:cNvSpPr txBox="1"/>
          <p:nvPr/>
        </p:nvSpPr>
        <p:spPr>
          <a:xfrm>
            <a:off x="10468335" y="5388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–6</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5" name="TextBox 144">
            <a:extLst>
              <a:ext uri="{FF2B5EF4-FFF2-40B4-BE49-F238E27FC236}">
                <a16:creationId xmlns:a16="http://schemas.microsoft.com/office/drawing/2014/main" id="{10A6E879-ACDE-45F7-8062-2B55965F4F70}"/>
              </a:ext>
            </a:extLst>
          </p:cNvPr>
          <p:cNvSpPr txBox="1"/>
          <p:nvPr/>
        </p:nvSpPr>
        <p:spPr>
          <a:xfrm>
            <a:off x="10468335" y="6395066"/>
            <a:ext cx="116089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6" name="TextBox 145">
            <a:extLst>
              <a:ext uri="{FF2B5EF4-FFF2-40B4-BE49-F238E27FC236}">
                <a16:creationId xmlns:a16="http://schemas.microsoft.com/office/drawing/2014/main" id="{E7D38207-0EF3-4BA7-9513-DAD73C2FA5FF}"/>
              </a:ext>
            </a:extLst>
          </p:cNvPr>
          <p:cNvSpPr txBox="1"/>
          <p:nvPr/>
        </p:nvSpPr>
        <p:spPr>
          <a:xfrm>
            <a:off x="799079" y="76200"/>
            <a:ext cx="928459"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LENGTHS</a:t>
            </a:r>
          </a:p>
        </p:txBody>
      </p:sp>
      <p:sp>
        <p:nvSpPr>
          <p:cNvPr id="150" name="TextBox 149">
            <a:extLst>
              <a:ext uri="{FF2B5EF4-FFF2-40B4-BE49-F238E27FC236}">
                <a16:creationId xmlns:a16="http://schemas.microsoft.com/office/drawing/2014/main" id="{67D1F284-8532-456D-B6CD-7F6E4B2E6B99}"/>
              </a:ext>
            </a:extLst>
          </p:cNvPr>
          <p:cNvSpPr txBox="1"/>
          <p:nvPr/>
        </p:nvSpPr>
        <p:spPr>
          <a:xfrm>
            <a:off x="76200" y="2426448"/>
            <a:ext cx="55656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foot</a:t>
            </a:r>
          </a:p>
        </p:txBody>
      </p:sp>
      <p:sp>
        <p:nvSpPr>
          <p:cNvPr id="154" name="TextBox 153">
            <a:extLst>
              <a:ext uri="{FF2B5EF4-FFF2-40B4-BE49-F238E27FC236}">
                <a16:creationId xmlns:a16="http://schemas.microsoft.com/office/drawing/2014/main" id="{3E82AF73-DEAD-49B6-BF07-53624DA03120}"/>
              </a:ext>
            </a:extLst>
          </p:cNvPr>
          <p:cNvSpPr txBox="1"/>
          <p:nvPr/>
        </p:nvSpPr>
        <p:spPr>
          <a:xfrm>
            <a:off x="1139016" y="2426448"/>
            <a:ext cx="78579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12 inch</a:t>
            </a:r>
          </a:p>
        </p:txBody>
      </p:sp>
      <p:sp>
        <p:nvSpPr>
          <p:cNvPr id="156" name="TextBox 155">
            <a:extLst>
              <a:ext uri="{FF2B5EF4-FFF2-40B4-BE49-F238E27FC236}">
                <a16:creationId xmlns:a16="http://schemas.microsoft.com/office/drawing/2014/main" id="{D00BE5C5-8DD5-4377-B2FD-62932FB19608}"/>
              </a:ext>
            </a:extLst>
          </p:cNvPr>
          <p:cNvSpPr txBox="1"/>
          <p:nvPr/>
        </p:nvSpPr>
        <p:spPr>
          <a:xfrm>
            <a:off x="10042671" y="22562"/>
            <a:ext cx="1168910" cy="276999"/>
          </a:xfrm>
          <a:prstGeom prst="rect">
            <a:avLst/>
          </a:prstGeom>
          <a:solidFill>
            <a:srgbClr val="FFFF00"/>
          </a:solidFill>
          <a:ln>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YOUR BRAIN</a:t>
            </a:r>
          </a:p>
        </p:txBody>
      </p:sp>
      <p:sp>
        <p:nvSpPr>
          <p:cNvPr id="158" name="TextBox 157">
            <a:extLst>
              <a:ext uri="{FF2B5EF4-FFF2-40B4-BE49-F238E27FC236}">
                <a16:creationId xmlns:a16="http://schemas.microsoft.com/office/drawing/2014/main" id="{A74B1C44-CD51-4E42-912D-4160E9852890}"/>
              </a:ext>
            </a:extLst>
          </p:cNvPr>
          <p:cNvSpPr txBox="1"/>
          <p:nvPr/>
        </p:nvSpPr>
        <p:spPr>
          <a:xfrm>
            <a:off x="76200" y="1082684"/>
            <a:ext cx="582211"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inch</a:t>
            </a:r>
          </a:p>
        </p:txBody>
      </p:sp>
      <p:sp>
        <p:nvSpPr>
          <p:cNvPr id="159" name="TextBox 158">
            <a:extLst>
              <a:ext uri="{FF2B5EF4-FFF2-40B4-BE49-F238E27FC236}">
                <a16:creationId xmlns:a16="http://schemas.microsoft.com/office/drawing/2014/main" id="{6B7201AB-058F-4709-B912-8FDE18123DF2}"/>
              </a:ext>
            </a:extLst>
          </p:cNvPr>
          <p:cNvSpPr txBox="1"/>
          <p:nvPr/>
        </p:nvSpPr>
        <p:spPr>
          <a:xfrm>
            <a:off x="1139016" y="1082684"/>
            <a:ext cx="1322798"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2.54 centimeter</a:t>
            </a:r>
          </a:p>
        </p:txBody>
      </p:sp>
      <p:sp>
        <p:nvSpPr>
          <p:cNvPr id="163" name="TextBox 162">
            <a:extLst>
              <a:ext uri="{FF2B5EF4-FFF2-40B4-BE49-F238E27FC236}">
                <a16:creationId xmlns:a16="http://schemas.microsoft.com/office/drawing/2014/main" id="{6E25ED46-C2A3-4467-8525-C5B898FF7AA7}"/>
              </a:ext>
            </a:extLst>
          </p:cNvPr>
          <p:cNvSpPr txBox="1"/>
          <p:nvPr/>
        </p:nvSpPr>
        <p:spPr>
          <a:xfrm>
            <a:off x="10468334" y="4381067"/>
            <a:ext cx="1315317"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1x10</a:t>
            </a:r>
            <a:r>
              <a:rPr kumimoji="0" lang="en-US" sz="2000" b="1" i="0" u="none" strike="noStrike" kern="1200" cap="none" spc="0" normalizeH="0" baseline="30000" noProof="0" dirty="0">
                <a:ln>
                  <a:noFill/>
                </a:ln>
                <a:solidFill>
                  <a:srgbClr val="000000"/>
                </a:solidFill>
                <a:effectLst/>
                <a:uLnTx/>
                <a:uFillTx/>
                <a:latin typeface="Times New Roman" pitchFamily="18" charset="0"/>
                <a:ea typeface="+mn-ea"/>
                <a:cs typeface="+mn-cs"/>
              </a:rPr>
              <a:t>–2</a:t>
            </a:r>
            <a:r>
              <a:rPr kumimoji="0" lang="en-US" sz="2000" b="1" i="0" u="none" strike="noStrike" kern="1200" cap="none" spc="0" normalizeH="0" noProof="0" dirty="0">
                <a:ln>
                  <a:noFill/>
                </a:ln>
                <a:solidFill>
                  <a:srgbClr val="FFFF00"/>
                </a:solidFill>
                <a:effectLst/>
                <a:uLnTx/>
                <a:uFillTx/>
                <a:latin typeface="Times New Roman" pitchFamily="18" charset="0"/>
                <a:ea typeface="+mn-ea"/>
                <a:cs typeface="+mn-cs"/>
              </a:rPr>
              <a:t>m</a:t>
            </a:r>
            <a:endParaRPr kumimoji="0" lang="en-US" sz="2000" b="1"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168" name="TextBox 167">
            <a:extLst>
              <a:ext uri="{FF2B5EF4-FFF2-40B4-BE49-F238E27FC236}">
                <a16:creationId xmlns:a16="http://schemas.microsoft.com/office/drawing/2014/main" id="{74CE1117-20AB-4493-BD59-26DA95BE5899}"/>
              </a:ext>
            </a:extLst>
          </p:cNvPr>
          <p:cNvSpPr txBox="1"/>
          <p:nvPr/>
        </p:nvSpPr>
        <p:spPr>
          <a:xfrm>
            <a:off x="9449160" y="4381067"/>
            <a:ext cx="733784"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c</a:t>
            </a:r>
            <a:r>
              <a:rPr kumimoji="0" lang="en-US" sz="2000" b="1" i="0" u="none" strike="noStrike" kern="1200" cap="none" spc="0" normalizeH="0" baseline="0" noProof="0" dirty="0">
                <a:ln>
                  <a:noFill/>
                </a:ln>
                <a:solidFill>
                  <a:srgbClr val="FFFF00"/>
                </a:solidFill>
                <a:effectLst/>
                <a:uLnTx/>
                <a:uFillTx/>
                <a:latin typeface="Times New Roman" pitchFamily="18" charset="0"/>
                <a:ea typeface="+mn-ea"/>
                <a:cs typeface="+mn-cs"/>
              </a:rPr>
              <a:t>m</a:t>
            </a:r>
          </a:p>
        </p:txBody>
      </p:sp>
      <p:sp>
        <p:nvSpPr>
          <p:cNvPr id="169" name="TextBox 168">
            <a:extLst>
              <a:ext uri="{FF2B5EF4-FFF2-40B4-BE49-F238E27FC236}">
                <a16:creationId xmlns:a16="http://schemas.microsoft.com/office/drawing/2014/main" id="{8CE84112-4B00-4231-9EDF-B37C7F67A642}"/>
              </a:ext>
            </a:extLst>
          </p:cNvPr>
          <p:cNvSpPr txBox="1"/>
          <p:nvPr/>
        </p:nvSpPr>
        <p:spPr>
          <a:xfrm>
            <a:off x="10468334" y="4381067"/>
            <a:ext cx="1315317"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1x10</a:t>
            </a:r>
            <a:r>
              <a:rPr kumimoji="0" lang="en-US" sz="2000" b="1" i="0" u="none" strike="noStrike" kern="1200" cap="none" spc="0" normalizeH="0" baseline="30000" noProof="0" dirty="0">
                <a:ln>
                  <a:noFill/>
                </a:ln>
                <a:solidFill>
                  <a:srgbClr val="000000"/>
                </a:solidFill>
                <a:effectLst/>
                <a:uLnTx/>
                <a:uFillTx/>
                <a:latin typeface="Times New Roman" pitchFamily="18" charset="0"/>
                <a:ea typeface="+mn-ea"/>
                <a:cs typeface="+mn-cs"/>
              </a:rPr>
              <a:t>–2</a:t>
            </a:r>
            <a:r>
              <a:rPr kumimoji="0" lang="en-US" sz="2000" b="1" i="0" u="none" strike="noStrike" kern="1200" cap="none" spc="0" normalizeH="0" noProof="0" dirty="0">
                <a:ln>
                  <a:noFill/>
                </a:ln>
                <a:solidFill>
                  <a:srgbClr val="0070C0"/>
                </a:solidFill>
                <a:effectLst/>
                <a:uLnTx/>
                <a:uFillTx/>
                <a:latin typeface="Times New Roman" pitchFamily="18" charset="0"/>
                <a:ea typeface="+mn-ea"/>
                <a:cs typeface="+mn-cs"/>
              </a:rPr>
              <a:t>m</a:t>
            </a:r>
            <a:endPar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endParaRPr>
          </a:p>
        </p:txBody>
      </p:sp>
      <p:sp>
        <p:nvSpPr>
          <p:cNvPr id="170" name="TextBox 169">
            <a:extLst>
              <a:ext uri="{FF2B5EF4-FFF2-40B4-BE49-F238E27FC236}">
                <a16:creationId xmlns:a16="http://schemas.microsoft.com/office/drawing/2014/main" id="{010A40F6-4F2C-455A-9DED-958C573ACE63}"/>
              </a:ext>
            </a:extLst>
          </p:cNvPr>
          <p:cNvSpPr txBox="1"/>
          <p:nvPr/>
        </p:nvSpPr>
        <p:spPr>
          <a:xfrm>
            <a:off x="9449160" y="4381067"/>
            <a:ext cx="737468"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c</a:t>
            </a:r>
            <a:r>
              <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rPr>
              <a:t>m</a:t>
            </a:r>
          </a:p>
        </p:txBody>
      </p:sp>
    </p:spTree>
    <p:extLst>
      <p:ext uri="{BB962C8B-B14F-4D97-AF65-F5344CB8AC3E}">
        <p14:creationId xmlns:p14="http://schemas.microsoft.com/office/powerpoint/2010/main" val="22100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6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22"/>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4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6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65"/>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5" grpId="0" animBg="1"/>
      <p:bldP spid="147" grpId="0" animBg="1"/>
      <p:bldP spid="149" grpId="0" animBg="1"/>
      <p:bldP spid="144" grpId="0"/>
      <p:bldP spid="122" grpId="0"/>
      <p:bldP spid="165" grpId="0" animBg="1"/>
      <p:bldP spid="165" grpId="1" animBg="1"/>
      <p:bldP spid="164" grpId="0" animBg="1"/>
      <p:bldP spid="164" grpId="1" animBg="1"/>
      <p:bldP spid="167" grpId="0" animBg="1"/>
      <p:bldP spid="166" grpId="0" animBg="1"/>
      <p:bldP spid="158" grpId="0" animBg="1"/>
      <p:bldP spid="159" grpId="0" animBg="1"/>
      <p:bldP spid="163" grpId="0" animBg="1"/>
      <p:bldP spid="163" grpId="1" animBg="1"/>
      <p:bldP spid="168" grpId="0" animBg="1"/>
      <p:bldP spid="168" grpId="1" animBg="1"/>
      <p:bldP spid="169" grpId="0" animBg="1"/>
      <p:bldP spid="17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Box 13"/>
          <p:cNvSpPr txBox="1">
            <a:spLocks noChangeArrowheads="1"/>
          </p:cNvSpPr>
          <p:nvPr/>
        </p:nvSpPr>
        <p:spPr bwMode="auto">
          <a:xfrm>
            <a:off x="7336530" y="1523127"/>
            <a:ext cx="26100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70C0"/>
                </a:solidFill>
                <a:sym typeface="Wingdings" pitchFamily="2" charset="2"/>
              </a:rPr>
              <a:t>m</a:t>
            </a:r>
            <a:r>
              <a:rPr lang="en-US" sz="2400" dirty="0">
                <a:sym typeface="Wingdings" pitchFamily="2" charset="2"/>
              </a:rPr>
              <a:t> ← </a:t>
            </a:r>
            <a:r>
              <a:rPr lang="en-US" sz="2400" dirty="0">
                <a:solidFill>
                  <a:srgbClr val="00B050"/>
                </a:solidFill>
                <a:sym typeface="Wingdings" pitchFamily="2" charset="2"/>
              </a:rPr>
              <a:t>cm</a:t>
            </a:r>
            <a:r>
              <a:rPr lang="en-US" sz="2400" dirty="0">
                <a:sym typeface="Wingdings" pitchFamily="2" charset="2"/>
              </a:rPr>
              <a:t> ← </a:t>
            </a:r>
            <a:r>
              <a:rPr lang="en-US" sz="2400" dirty="0">
                <a:solidFill>
                  <a:srgbClr val="8000FF"/>
                </a:solidFill>
                <a:sym typeface="Wingdings" pitchFamily="2" charset="2"/>
              </a:rPr>
              <a:t>in</a:t>
            </a:r>
            <a:r>
              <a:rPr lang="en-US" sz="2400" dirty="0">
                <a:sym typeface="Wingdings" pitchFamily="2" charset="2"/>
              </a:rPr>
              <a:t> ← </a:t>
            </a:r>
            <a:r>
              <a:rPr lang="en-US" sz="2400" dirty="0">
                <a:solidFill>
                  <a:srgbClr val="C00000"/>
                </a:solidFill>
                <a:sym typeface="Wingdings" pitchFamily="2" charset="2"/>
              </a:rPr>
              <a:t>ft</a:t>
            </a:r>
            <a:endParaRPr lang="en-US" sz="2400" dirty="0">
              <a:solidFill>
                <a:srgbClr val="C00000"/>
              </a:solidFill>
            </a:endParaRPr>
          </a:p>
        </p:txBody>
      </p:sp>
      <p:sp>
        <p:nvSpPr>
          <p:cNvPr id="89" name="Text Box 13"/>
          <p:cNvSpPr txBox="1">
            <a:spLocks noChangeArrowheads="1"/>
          </p:cNvSpPr>
          <p:nvPr/>
        </p:nvSpPr>
        <p:spPr bwMode="auto">
          <a:xfrm>
            <a:off x="8873810" y="1523127"/>
            <a:ext cx="1072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8000FF"/>
                </a:solidFill>
                <a:sym typeface="Wingdings" pitchFamily="2" charset="2"/>
              </a:rPr>
              <a:t>in</a:t>
            </a:r>
            <a:r>
              <a:rPr lang="en-US" sz="2400" dirty="0">
                <a:sym typeface="Wingdings" pitchFamily="2" charset="2"/>
              </a:rPr>
              <a:t> ← </a:t>
            </a:r>
            <a:r>
              <a:rPr lang="en-US" sz="2400" dirty="0" err="1">
                <a:solidFill>
                  <a:srgbClr val="C00000"/>
                </a:solidFill>
                <a:sym typeface="Wingdings" pitchFamily="2" charset="2"/>
              </a:rPr>
              <a:t>ft</a:t>
            </a:r>
            <a:endParaRPr lang="en-US" sz="2400" dirty="0">
              <a:solidFill>
                <a:srgbClr val="C00000"/>
              </a:solidFill>
            </a:endParaRPr>
          </a:p>
        </p:txBody>
      </p:sp>
      <p:sp>
        <p:nvSpPr>
          <p:cNvPr id="91" name="Text Box 13"/>
          <p:cNvSpPr txBox="1">
            <a:spLocks noChangeArrowheads="1"/>
          </p:cNvSpPr>
          <p:nvPr/>
        </p:nvSpPr>
        <p:spPr bwMode="auto">
          <a:xfrm>
            <a:off x="6482130" y="1523127"/>
            <a:ext cx="34644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nm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70C0"/>
                </a:solidFill>
                <a:sym typeface="Wingdings" pitchFamily="2" charset="2"/>
              </a:rPr>
              <a:t>m</a:t>
            </a:r>
            <a:r>
              <a:rPr lang="en-US" sz="2400" dirty="0">
                <a:sym typeface="Wingdings" pitchFamily="2" charset="2"/>
              </a:rPr>
              <a:t> ← </a:t>
            </a:r>
            <a:r>
              <a:rPr lang="en-US" sz="2400" dirty="0">
                <a:solidFill>
                  <a:srgbClr val="00B050"/>
                </a:solidFill>
                <a:sym typeface="Wingdings" pitchFamily="2" charset="2"/>
              </a:rPr>
              <a:t>cm</a:t>
            </a:r>
            <a:r>
              <a:rPr lang="en-US" sz="2400" dirty="0">
                <a:sym typeface="Wingdings" pitchFamily="2" charset="2"/>
              </a:rPr>
              <a:t> ← </a:t>
            </a:r>
            <a:r>
              <a:rPr lang="en-US" sz="2400" dirty="0">
                <a:solidFill>
                  <a:srgbClr val="8000FF"/>
                </a:solidFill>
                <a:sym typeface="Wingdings" pitchFamily="2" charset="2"/>
              </a:rPr>
              <a:t>in</a:t>
            </a:r>
            <a:r>
              <a:rPr lang="en-US" sz="2400" dirty="0">
                <a:sym typeface="Wingdings" pitchFamily="2" charset="2"/>
              </a:rPr>
              <a:t> ← </a:t>
            </a:r>
            <a:r>
              <a:rPr lang="en-US" sz="2400" dirty="0" err="1">
                <a:solidFill>
                  <a:srgbClr val="C00000"/>
                </a:solidFill>
                <a:sym typeface="Wingdings" pitchFamily="2" charset="2"/>
              </a:rPr>
              <a:t>ft</a:t>
            </a:r>
            <a:endParaRPr lang="en-US" sz="2400" dirty="0">
              <a:solidFill>
                <a:srgbClr val="C00000"/>
              </a:solidFill>
            </a:endParaRPr>
          </a:p>
        </p:txBody>
      </p:sp>
      <p:sp>
        <p:nvSpPr>
          <p:cNvPr id="92" name="Text Box 13"/>
          <p:cNvSpPr txBox="1">
            <a:spLocks noChangeArrowheads="1"/>
          </p:cNvSpPr>
          <p:nvPr/>
        </p:nvSpPr>
        <p:spPr bwMode="auto">
          <a:xfrm>
            <a:off x="8976403" y="1523127"/>
            <a:ext cx="970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ym typeface="Wingdings" pitchFamily="2" charset="2"/>
              </a:rPr>
              <a:t>? ← </a:t>
            </a:r>
            <a:r>
              <a:rPr lang="en-US" sz="2400" dirty="0" err="1">
                <a:solidFill>
                  <a:srgbClr val="C00000"/>
                </a:solidFill>
                <a:sym typeface="Wingdings" pitchFamily="2" charset="2"/>
              </a:rPr>
              <a:t>ft</a:t>
            </a:r>
            <a:endParaRPr lang="en-US" sz="2400" dirty="0">
              <a:solidFill>
                <a:srgbClr val="C00000"/>
              </a:solidFill>
            </a:endParaRPr>
          </a:p>
        </p:txBody>
      </p:sp>
      <p:sp>
        <p:nvSpPr>
          <p:cNvPr id="94" name="Text Box 13"/>
          <p:cNvSpPr txBox="1">
            <a:spLocks noChangeArrowheads="1"/>
          </p:cNvSpPr>
          <p:nvPr/>
        </p:nvSpPr>
        <p:spPr bwMode="auto">
          <a:xfrm>
            <a:off x="8037043" y="1523127"/>
            <a:ext cx="19094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50"/>
                </a:solidFill>
                <a:sym typeface="Wingdings" pitchFamily="2" charset="2"/>
              </a:rPr>
              <a:t>cm</a:t>
            </a:r>
            <a:r>
              <a:rPr lang="en-US" sz="2400" dirty="0">
                <a:sym typeface="Wingdings" pitchFamily="2" charset="2"/>
              </a:rPr>
              <a:t> ← </a:t>
            </a:r>
            <a:r>
              <a:rPr lang="en-US" sz="2400" dirty="0">
                <a:solidFill>
                  <a:srgbClr val="8000FF"/>
                </a:solidFill>
                <a:sym typeface="Wingdings" pitchFamily="2" charset="2"/>
              </a:rPr>
              <a:t>in</a:t>
            </a:r>
            <a:r>
              <a:rPr lang="en-US" sz="2400" dirty="0">
                <a:sym typeface="Wingdings" pitchFamily="2" charset="2"/>
              </a:rPr>
              <a:t> ← </a:t>
            </a:r>
            <a:r>
              <a:rPr lang="en-US" sz="2400" dirty="0" err="1">
                <a:solidFill>
                  <a:srgbClr val="C00000"/>
                </a:solidFill>
                <a:sym typeface="Wingdings" pitchFamily="2" charset="2"/>
              </a:rPr>
              <a:t>ft</a:t>
            </a:r>
            <a:endParaRPr lang="en-US" sz="2400" dirty="0">
              <a:solidFill>
                <a:srgbClr val="C00000"/>
              </a:solidFill>
            </a:endParaRPr>
          </a:p>
        </p:txBody>
      </p:sp>
      <p:sp>
        <p:nvSpPr>
          <p:cNvPr id="93" name="Text Box 13"/>
          <p:cNvSpPr txBox="1">
            <a:spLocks noChangeArrowheads="1"/>
          </p:cNvSpPr>
          <p:nvPr/>
        </p:nvSpPr>
        <p:spPr bwMode="auto">
          <a:xfrm>
            <a:off x="6482130" y="1523127"/>
            <a:ext cx="34644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nm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70C0"/>
                </a:solidFill>
                <a:sym typeface="Wingdings" pitchFamily="2" charset="2"/>
              </a:rPr>
              <a:t>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sym typeface="Wingdings" pitchFamily="2" charset="2"/>
              </a:rPr>
              <a:t>cm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8000FF"/>
                </a:solidFill>
                <a:sym typeface="Wingdings" pitchFamily="2" charset="2"/>
              </a:rPr>
              <a:t>in</a:t>
            </a:r>
            <a:r>
              <a:rPr lang="en-US" sz="2400" dirty="0">
                <a:sym typeface="Wingdings" pitchFamily="2" charset="2"/>
              </a:rPr>
              <a:t> </a:t>
            </a:r>
            <a:r>
              <a:rPr lang="en-US" sz="2400" dirty="0"/>
              <a:t>→</a:t>
            </a:r>
            <a:r>
              <a:rPr lang="en-US" sz="2400" dirty="0">
                <a:sym typeface="Wingdings" pitchFamily="2" charset="2"/>
              </a:rPr>
              <a:t> </a:t>
            </a:r>
            <a:r>
              <a:rPr lang="en-US" sz="2400" dirty="0" err="1">
                <a:solidFill>
                  <a:srgbClr val="C00000"/>
                </a:solidFill>
                <a:sym typeface="Wingdings" pitchFamily="2" charset="2"/>
              </a:rPr>
              <a:t>ft</a:t>
            </a:r>
            <a:endParaRPr lang="en-US" sz="2400" dirty="0">
              <a:solidFill>
                <a:srgbClr val="C00000"/>
              </a:solidFill>
            </a:endParaRPr>
          </a:p>
        </p:txBody>
      </p:sp>
      <p:sp>
        <p:nvSpPr>
          <p:cNvPr id="13" name="Rectangle 3"/>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Conversions</a:t>
            </a:r>
          </a:p>
        </p:txBody>
      </p:sp>
      <p:sp>
        <p:nvSpPr>
          <p:cNvPr id="14" name="TextBox 13"/>
          <p:cNvSpPr txBox="1"/>
          <p:nvPr/>
        </p:nvSpPr>
        <p:spPr>
          <a:xfrm>
            <a:off x="1556483" y="2900065"/>
            <a:ext cx="2327881" cy="461665"/>
          </a:xfrm>
          <a:prstGeom prst="rect">
            <a:avLst/>
          </a:prstGeom>
          <a:noFill/>
        </p:spPr>
        <p:txBody>
          <a:bodyPr wrap="none" rtlCol="0">
            <a:spAutoFit/>
          </a:bodyPr>
          <a:lstStyle/>
          <a:p>
            <a:r>
              <a:rPr lang="en-US" sz="2400" dirty="0">
                <a:solidFill>
                  <a:schemeClr val="bg1">
                    <a:lumMod val="75000"/>
                  </a:schemeClr>
                </a:solidFill>
              </a:rPr>
              <a:t>1) in the question</a:t>
            </a:r>
          </a:p>
        </p:txBody>
      </p:sp>
      <p:sp>
        <p:nvSpPr>
          <p:cNvPr id="15" name="TextBox 14"/>
          <p:cNvSpPr txBox="1"/>
          <p:nvPr/>
        </p:nvSpPr>
        <p:spPr>
          <a:xfrm>
            <a:off x="4114800" y="2900065"/>
            <a:ext cx="3515706" cy="461665"/>
          </a:xfrm>
          <a:prstGeom prst="rect">
            <a:avLst/>
          </a:prstGeom>
          <a:noFill/>
        </p:spPr>
        <p:txBody>
          <a:bodyPr wrap="none" rtlCol="0">
            <a:spAutoFit/>
          </a:bodyPr>
          <a:lstStyle/>
          <a:p>
            <a:r>
              <a:rPr lang="en-US" sz="2400" dirty="0">
                <a:solidFill>
                  <a:schemeClr val="bg1">
                    <a:lumMod val="75000"/>
                  </a:schemeClr>
                </a:solidFill>
              </a:rPr>
              <a:t>2) on the conversion sheet!</a:t>
            </a:r>
          </a:p>
        </p:txBody>
      </p:sp>
      <p:sp>
        <p:nvSpPr>
          <p:cNvPr id="19" name="TextBox 18"/>
          <p:cNvSpPr txBox="1"/>
          <p:nvPr/>
        </p:nvSpPr>
        <p:spPr>
          <a:xfrm>
            <a:off x="685800" y="2207140"/>
            <a:ext cx="7936788" cy="461665"/>
          </a:xfrm>
          <a:prstGeom prst="rect">
            <a:avLst/>
          </a:prstGeom>
          <a:noFill/>
        </p:spPr>
        <p:txBody>
          <a:bodyPr wrap="none" rtlCol="0">
            <a:spAutoFit/>
          </a:bodyPr>
          <a:lstStyle/>
          <a:p>
            <a:r>
              <a:rPr lang="en-US" sz="2400" dirty="0"/>
              <a:t>Look for other things that can help with feet and nanometers…</a:t>
            </a:r>
          </a:p>
        </p:txBody>
      </p:sp>
      <p:sp>
        <p:nvSpPr>
          <p:cNvPr id="9" name="TextBox 8"/>
          <p:cNvSpPr txBox="1"/>
          <p:nvPr/>
        </p:nvSpPr>
        <p:spPr>
          <a:xfrm>
            <a:off x="685800" y="1523127"/>
            <a:ext cx="4144083" cy="461665"/>
          </a:xfrm>
          <a:prstGeom prst="rect">
            <a:avLst/>
          </a:prstGeom>
          <a:noFill/>
        </p:spPr>
        <p:txBody>
          <a:bodyPr wrap="none" rtlCol="0">
            <a:spAutoFit/>
          </a:bodyPr>
          <a:lstStyle/>
          <a:p>
            <a:r>
              <a:rPr lang="en-US" sz="2400" dirty="0"/>
              <a:t>brainstorm a general game plan:</a:t>
            </a:r>
          </a:p>
        </p:txBody>
      </p:sp>
      <p:sp>
        <p:nvSpPr>
          <p:cNvPr id="12" name="Text Box 3"/>
          <p:cNvSpPr txBox="1">
            <a:spLocks noChangeArrowheads="1"/>
          </p:cNvSpPr>
          <p:nvPr/>
        </p:nvSpPr>
        <p:spPr bwMode="auto">
          <a:xfrm>
            <a:off x="152400" y="685800"/>
            <a:ext cx="48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Convert 480 nanometers </a:t>
            </a:r>
            <a:r>
              <a:rPr lang="en-US" sz="2800" dirty="0">
                <a:sym typeface="Wingdings" pitchFamily="2" charset="2"/>
              </a:rPr>
              <a:t>to feet</a:t>
            </a:r>
            <a:endParaRPr lang="en-US" sz="2800" dirty="0"/>
          </a:p>
        </p:txBody>
      </p:sp>
      <p:graphicFrame>
        <p:nvGraphicFramePr>
          <p:cNvPr id="16" name="Object 4"/>
          <p:cNvGraphicFramePr>
            <a:graphicFrameLocks noChangeAspect="1"/>
          </p:cNvGraphicFramePr>
          <p:nvPr>
            <p:extLst>
              <p:ext uri="{D42A27DB-BD31-4B8C-83A1-F6EECF244321}">
                <p14:modId xmlns:p14="http://schemas.microsoft.com/office/powerpoint/2010/main" val="2131196813"/>
              </p:ext>
            </p:extLst>
          </p:nvPr>
        </p:nvGraphicFramePr>
        <p:xfrm>
          <a:off x="3329703" y="3657250"/>
          <a:ext cx="1821960" cy="666540"/>
        </p:xfrm>
        <a:graphic>
          <a:graphicData uri="http://schemas.openxmlformats.org/presentationml/2006/ole">
            <mc:AlternateContent xmlns:mc="http://schemas.openxmlformats.org/markup-compatibility/2006">
              <mc:Choice xmlns:v="urn:schemas-microsoft-com:vml" Requires="v">
                <p:oleObj name="Equation" r:id="rId3" imgW="1041120" imgH="380880" progId="Equation.DSMT4">
                  <p:embed/>
                </p:oleObj>
              </mc:Choice>
              <mc:Fallback>
                <p:oleObj name="Equation" r:id="rId3" imgW="1041120" imgH="380880" progId="Equation.DSMT4">
                  <p:embed/>
                  <p:pic>
                    <p:nvPicPr>
                      <p:cNvPr id="16" name="Object 4"/>
                      <p:cNvPicPr>
                        <a:picLocks noChangeAspect="1" noChangeArrowheads="1"/>
                      </p:cNvPicPr>
                      <p:nvPr/>
                    </p:nvPicPr>
                    <p:blipFill>
                      <a:blip r:embed="rId4"/>
                      <a:srcRect/>
                      <a:stretch>
                        <a:fillRect/>
                      </a:stretch>
                    </p:blipFill>
                    <p:spPr bwMode="auto">
                      <a:xfrm>
                        <a:off x="3329703" y="3657250"/>
                        <a:ext cx="1821960" cy="66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Box 19"/>
          <p:cNvSpPr txBox="1"/>
          <p:nvPr/>
        </p:nvSpPr>
        <p:spPr>
          <a:xfrm>
            <a:off x="7860942" y="2895599"/>
            <a:ext cx="2106667" cy="461665"/>
          </a:xfrm>
          <a:prstGeom prst="rect">
            <a:avLst/>
          </a:prstGeom>
          <a:noFill/>
        </p:spPr>
        <p:txBody>
          <a:bodyPr wrap="none" rtlCol="0">
            <a:spAutoFit/>
          </a:bodyPr>
          <a:lstStyle/>
          <a:p>
            <a:r>
              <a:rPr lang="en-US" sz="2400" dirty="0">
                <a:solidFill>
                  <a:schemeClr val="bg1">
                    <a:lumMod val="75000"/>
                  </a:schemeClr>
                </a:solidFill>
              </a:rPr>
              <a:t>3) in your brain</a:t>
            </a:r>
          </a:p>
        </p:txBody>
      </p:sp>
      <p:graphicFrame>
        <p:nvGraphicFramePr>
          <p:cNvPr id="17" name="Object 4"/>
          <p:cNvGraphicFramePr>
            <a:graphicFrameLocks noChangeAspect="1"/>
          </p:cNvGraphicFramePr>
          <p:nvPr>
            <p:extLst>
              <p:ext uri="{D42A27DB-BD31-4B8C-83A1-F6EECF244321}">
                <p14:modId xmlns:p14="http://schemas.microsoft.com/office/powerpoint/2010/main" val="3314008996"/>
              </p:ext>
            </p:extLst>
          </p:nvPr>
        </p:nvGraphicFramePr>
        <p:xfrm>
          <a:off x="130175" y="3690640"/>
          <a:ext cx="2511180" cy="599760"/>
        </p:xfrm>
        <a:graphic>
          <a:graphicData uri="http://schemas.openxmlformats.org/presentationml/2006/ole">
            <mc:AlternateContent xmlns:mc="http://schemas.openxmlformats.org/markup-compatibility/2006">
              <mc:Choice xmlns:v="urn:schemas-microsoft-com:vml" Requires="v">
                <p:oleObj name="Equation" r:id="rId5" imgW="1434960" imgH="342720" progId="Equation.DSMT4">
                  <p:embed/>
                </p:oleObj>
              </mc:Choice>
              <mc:Fallback>
                <p:oleObj name="Equation" r:id="rId5" imgW="1434960" imgH="342720" progId="Equation.DSMT4">
                  <p:embed/>
                  <p:pic>
                    <p:nvPicPr>
                      <p:cNvPr id="17" name="Object 4"/>
                      <p:cNvPicPr>
                        <a:picLocks noChangeAspect="1" noChangeArrowheads="1"/>
                      </p:cNvPicPr>
                      <p:nvPr/>
                    </p:nvPicPr>
                    <p:blipFill>
                      <a:blip r:embed="rId6"/>
                      <a:srcRect/>
                      <a:stretch>
                        <a:fillRect/>
                      </a:stretch>
                    </p:blipFill>
                    <p:spPr bwMode="auto">
                      <a:xfrm>
                        <a:off x="130175" y="3690640"/>
                        <a:ext cx="2511180" cy="59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901314433"/>
              </p:ext>
            </p:extLst>
          </p:nvPr>
        </p:nvGraphicFramePr>
        <p:xfrm>
          <a:off x="5840011" y="3613150"/>
          <a:ext cx="2755620" cy="710640"/>
        </p:xfrm>
        <a:graphic>
          <a:graphicData uri="http://schemas.openxmlformats.org/presentationml/2006/ole">
            <mc:AlternateContent xmlns:mc="http://schemas.openxmlformats.org/markup-compatibility/2006">
              <mc:Choice xmlns:v="urn:schemas-microsoft-com:vml" Requires="v">
                <p:oleObj name="Equation" r:id="rId7" imgW="1574640" imgH="406080" progId="Equation.DSMT4">
                  <p:embed/>
                </p:oleObj>
              </mc:Choice>
              <mc:Fallback>
                <p:oleObj name="Equation" r:id="rId7" imgW="1574640" imgH="406080" progId="Equation.DSMT4">
                  <p:embed/>
                  <p:pic>
                    <p:nvPicPr>
                      <p:cNvPr id="22" name="Object 4"/>
                      <p:cNvPicPr>
                        <a:picLocks noChangeAspect="1" noChangeArrowheads="1"/>
                      </p:cNvPicPr>
                      <p:nvPr/>
                    </p:nvPicPr>
                    <p:blipFill>
                      <a:blip r:embed="rId8"/>
                      <a:srcRect/>
                      <a:stretch>
                        <a:fillRect/>
                      </a:stretch>
                    </p:blipFill>
                    <p:spPr bwMode="auto">
                      <a:xfrm>
                        <a:off x="5840011" y="3613150"/>
                        <a:ext cx="2755620" cy="710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4"/>
          <p:cNvGraphicFramePr>
            <a:graphicFrameLocks noChangeAspect="1"/>
          </p:cNvGraphicFramePr>
          <p:nvPr>
            <p:extLst>
              <p:ext uri="{D42A27DB-BD31-4B8C-83A1-F6EECF244321}">
                <p14:modId xmlns:p14="http://schemas.microsoft.com/office/powerpoint/2010/main" val="2523809887"/>
              </p:ext>
            </p:extLst>
          </p:nvPr>
        </p:nvGraphicFramePr>
        <p:xfrm>
          <a:off x="9283980" y="3613150"/>
          <a:ext cx="2755620" cy="710640"/>
        </p:xfrm>
        <a:graphic>
          <a:graphicData uri="http://schemas.openxmlformats.org/presentationml/2006/ole">
            <mc:AlternateContent xmlns:mc="http://schemas.openxmlformats.org/markup-compatibility/2006">
              <mc:Choice xmlns:v="urn:schemas-microsoft-com:vml" Requires="v">
                <p:oleObj name="Equation" r:id="rId9" imgW="1574640" imgH="406080" progId="Equation.DSMT4">
                  <p:embed/>
                </p:oleObj>
              </mc:Choice>
              <mc:Fallback>
                <p:oleObj name="Equation" r:id="rId9" imgW="1574640" imgH="406080" progId="Equation.DSMT4">
                  <p:embed/>
                  <p:pic>
                    <p:nvPicPr>
                      <p:cNvPr id="35" name="Object 4"/>
                      <p:cNvPicPr>
                        <a:picLocks noChangeAspect="1" noChangeArrowheads="1"/>
                      </p:cNvPicPr>
                      <p:nvPr/>
                    </p:nvPicPr>
                    <p:blipFill>
                      <a:blip r:embed="rId10"/>
                      <a:srcRect/>
                      <a:stretch>
                        <a:fillRect/>
                      </a:stretch>
                    </p:blipFill>
                    <p:spPr bwMode="auto">
                      <a:xfrm>
                        <a:off x="9283980" y="3613150"/>
                        <a:ext cx="2755620" cy="710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8"/>
          <p:cNvGraphicFramePr>
            <a:graphicFrameLocks noChangeAspect="1"/>
          </p:cNvGraphicFramePr>
          <p:nvPr>
            <p:extLst>
              <p:ext uri="{D42A27DB-BD31-4B8C-83A1-F6EECF244321}">
                <p14:modId xmlns:p14="http://schemas.microsoft.com/office/powerpoint/2010/main" val="734918941"/>
              </p:ext>
            </p:extLst>
          </p:nvPr>
        </p:nvGraphicFramePr>
        <p:xfrm>
          <a:off x="1104960" y="5247491"/>
          <a:ext cx="1091520" cy="685440"/>
        </p:xfrm>
        <a:graphic>
          <a:graphicData uri="http://schemas.openxmlformats.org/presentationml/2006/ole">
            <mc:AlternateContent xmlns:mc="http://schemas.openxmlformats.org/markup-compatibility/2006">
              <mc:Choice xmlns:v="urn:schemas-microsoft-com:vml" Requires="v">
                <p:oleObj name="Equation" r:id="rId11" imgW="545760" imgH="342720" progId="Equation.DSMT4">
                  <p:embed/>
                </p:oleObj>
              </mc:Choice>
              <mc:Fallback>
                <p:oleObj name="Equation" r:id="rId11" imgW="545760" imgH="342720" progId="Equation.DSMT4">
                  <p:embed/>
                  <p:pic>
                    <p:nvPicPr>
                      <p:cNvPr id="41" name="Object 8"/>
                      <p:cNvPicPr>
                        <a:picLocks noChangeAspect="1" noChangeArrowheads="1"/>
                      </p:cNvPicPr>
                      <p:nvPr/>
                    </p:nvPicPr>
                    <p:blipFill>
                      <a:blip r:embed="rId12"/>
                      <a:srcRect/>
                      <a:stretch>
                        <a:fillRect/>
                      </a:stretch>
                    </p:blipFill>
                    <p:spPr bwMode="auto">
                      <a:xfrm>
                        <a:off x="1104960" y="5247491"/>
                        <a:ext cx="1091520" cy="685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Text Box 13"/>
          <p:cNvSpPr txBox="1">
            <a:spLocks noChangeArrowheads="1"/>
          </p:cNvSpPr>
          <p:nvPr/>
        </p:nvSpPr>
        <p:spPr bwMode="auto">
          <a:xfrm>
            <a:off x="1254617" y="6068666"/>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2 </a:t>
            </a:r>
            <a:r>
              <a:rPr lang="en-US" sz="2400" dirty="0" err="1"/>
              <a:t>s.f.</a:t>
            </a:r>
            <a:endParaRPr lang="en-US" sz="2400" dirty="0"/>
          </a:p>
        </p:txBody>
      </p:sp>
      <p:sp>
        <p:nvSpPr>
          <p:cNvPr id="43" name="Text Box 13"/>
          <p:cNvSpPr txBox="1">
            <a:spLocks noChangeArrowheads="1"/>
          </p:cNvSpPr>
          <p:nvPr/>
        </p:nvSpPr>
        <p:spPr bwMode="auto">
          <a:xfrm>
            <a:off x="2546071" y="6068666"/>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sp>
        <p:nvSpPr>
          <p:cNvPr id="44" name="Text Box 13"/>
          <p:cNvSpPr txBox="1">
            <a:spLocks noChangeArrowheads="1"/>
          </p:cNvSpPr>
          <p:nvPr/>
        </p:nvSpPr>
        <p:spPr bwMode="auto">
          <a:xfrm>
            <a:off x="5486400" y="6068666"/>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3 </a:t>
            </a:r>
            <a:r>
              <a:rPr lang="en-US" sz="2400" dirty="0" err="1"/>
              <a:t>s.f.</a:t>
            </a:r>
            <a:endParaRPr lang="en-US" sz="2400" dirty="0"/>
          </a:p>
        </p:txBody>
      </p:sp>
      <p:grpSp>
        <p:nvGrpSpPr>
          <p:cNvPr id="45" name="Group 44"/>
          <p:cNvGrpSpPr/>
          <p:nvPr/>
        </p:nvGrpSpPr>
        <p:grpSpPr>
          <a:xfrm>
            <a:off x="10972800" y="3505025"/>
            <a:ext cx="970990" cy="970990"/>
            <a:chOff x="5056934" y="1856534"/>
            <a:chExt cx="1371600" cy="1371600"/>
          </a:xfrm>
        </p:grpSpPr>
        <p:cxnSp>
          <p:nvCxnSpPr>
            <p:cNvPr id="46" name="Straight Connector 45"/>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8" name="Group 47"/>
          <p:cNvGrpSpPr/>
          <p:nvPr/>
        </p:nvGrpSpPr>
        <p:grpSpPr>
          <a:xfrm>
            <a:off x="5861767" y="3505025"/>
            <a:ext cx="970990" cy="970990"/>
            <a:chOff x="5056934" y="1856534"/>
            <a:chExt cx="1371600" cy="1371600"/>
          </a:xfrm>
        </p:grpSpPr>
        <p:cxnSp>
          <p:nvCxnSpPr>
            <p:cNvPr id="49" name="Straight Connector 48"/>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51" name="Object 8"/>
          <p:cNvGraphicFramePr>
            <a:graphicFrameLocks noChangeAspect="1"/>
          </p:cNvGraphicFramePr>
          <p:nvPr>
            <p:extLst>
              <p:ext uri="{D42A27DB-BD31-4B8C-83A1-F6EECF244321}">
                <p14:modId xmlns:p14="http://schemas.microsoft.com/office/powerpoint/2010/main" val="200536099"/>
              </p:ext>
            </p:extLst>
          </p:nvPr>
        </p:nvGraphicFramePr>
        <p:xfrm>
          <a:off x="1104960" y="5171171"/>
          <a:ext cx="2590560" cy="761760"/>
        </p:xfrm>
        <a:graphic>
          <a:graphicData uri="http://schemas.openxmlformats.org/presentationml/2006/ole">
            <mc:AlternateContent xmlns:mc="http://schemas.openxmlformats.org/markup-compatibility/2006">
              <mc:Choice xmlns:v="urn:schemas-microsoft-com:vml" Requires="v">
                <p:oleObj name="Equation" r:id="rId13" imgW="1295280" imgH="380880" progId="Equation.DSMT4">
                  <p:embed/>
                </p:oleObj>
              </mc:Choice>
              <mc:Fallback>
                <p:oleObj name="Equation" r:id="rId13" imgW="1295280" imgH="380880" progId="Equation.DSMT4">
                  <p:embed/>
                  <p:pic>
                    <p:nvPicPr>
                      <p:cNvPr id="51" name="Object 8"/>
                      <p:cNvPicPr>
                        <a:picLocks noChangeAspect="1" noChangeArrowheads="1"/>
                      </p:cNvPicPr>
                      <p:nvPr/>
                    </p:nvPicPr>
                    <p:blipFill>
                      <a:blip r:embed="rId14"/>
                      <a:srcRect/>
                      <a:stretch>
                        <a:fillRect/>
                      </a:stretch>
                    </p:blipFill>
                    <p:spPr bwMode="auto">
                      <a:xfrm>
                        <a:off x="1104960" y="5171171"/>
                        <a:ext cx="2590560" cy="761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8"/>
          <p:cNvGraphicFramePr>
            <a:graphicFrameLocks noChangeAspect="1"/>
          </p:cNvGraphicFramePr>
          <p:nvPr>
            <p:extLst>
              <p:ext uri="{D42A27DB-BD31-4B8C-83A1-F6EECF244321}">
                <p14:modId xmlns:p14="http://schemas.microsoft.com/office/powerpoint/2010/main" val="4190691285"/>
              </p:ext>
            </p:extLst>
          </p:nvPr>
        </p:nvGraphicFramePr>
        <p:xfrm>
          <a:off x="1104960" y="5172558"/>
          <a:ext cx="2590560" cy="812160"/>
        </p:xfrm>
        <a:graphic>
          <a:graphicData uri="http://schemas.openxmlformats.org/presentationml/2006/ole">
            <mc:AlternateContent xmlns:mc="http://schemas.openxmlformats.org/markup-compatibility/2006">
              <mc:Choice xmlns:v="urn:schemas-microsoft-com:vml" Requires="v">
                <p:oleObj name="Equation" r:id="rId15" imgW="1295280" imgH="406080" progId="Equation.DSMT4">
                  <p:embed/>
                </p:oleObj>
              </mc:Choice>
              <mc:Fallback>
                <p:oleObj name="Equation" r:id="rId15" imgW="1295280" imgH="406080" progId="Equation.DSMT4">
                  <p:embed/>
                  <p:pic>
                    <p:nvPicPr>
                      <p:cNvPr id="52" name="Object 8"/>
                      <p:cNvPicPr>
                        <a:picLocks noChangeAspect="1" noChangeArrowheads="1"/>
                      </p:cNvPicPr>
                      <p:nvPr/>
                    </p:nvPicPr>
                    <p:blipFill>
                      <a:blip r:embed="rId16"/>
                      <a:srcRect/>
                      <a:stretch>
                        <a:fillRect/>
                      </a:stretch>
                    </p:blipFill>
                    <p:spPr bwMode="auto">
                      <a:xfrm>
                        <a:off x="1104960" y="5172558"/>
                        <a:ext cx="2590560" cy="81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8"/>
          <p:cNvGraphicFramePr>
            <a:graphicFrameLocks noChangeAspect="1"/>
          </p:cNvGraphicFramePr>
          <p:nvPr>
            <p:extLst>
              <p:ext uri="{D42A27DB-BD31-4B8C-83A1-F6EECF244321}">
                <p14:modId xmlns:p14="http://schemas.microsoft.com/office/powerpoint/2010/main" val="2756317383"/>
              </p:ext>
            </p:extLst>
          </p:nvPr>
        </p:nvGraphicFramePr>
        <p:xfrm>
          <a:off x="1104960" y="5172558"/>
          <a:ext cx="4063680" cy="812160"/>
        </p:xfrm>
        <a:graphic>
          <a:graphicData uri="http://schemas.openxmlformats.org/presentationml/2006/ole">
            <mc:AlternateContent xmlns:mc="http://schemas.openxmlformats.org/markup-compatibility/2006">
              <mc:Choice xmlns:v="urn:schemas-microsoft-com:vml" Requires="v">
                <p:oleObj name="Equation" r:id="rId17" imgW="2031840" imgH="406080" progId="Equation.DSMT4">
                  <p:embed/>
                </p:oleObj>
              </mc:Choice>
              <mc:Fallback>
                <p:oleObj name="Equation" r:id="rId17" imgW="2031840" imgH="406080" progId="Equation.DSMT4">
                  <p:embed/>
                  <p:pic>
                    <p:nvPicPr>
                      <p:cNvPr id="53" name="Object 8"/>
                      <p:cNvPicPr>
                        <a:picLocks noChangeAspect="1" noChangeArrowheads="1"/>
                      </p:cNvPicPr>
                      <p:nvPr/>
                    </p:nvPicPr>
                    <p:blipFill>
                      <a:blip r:embed="rId18"/>
                      <a:srcRect/>
                      <a:stretch>
                        <a:fillRect/>
                      </a:stretch>
                    </p:blipFill>
                    <p:spPr bwMode="auto">
                      <a:xfrm>
                        <a:off x="1104960" y="5172558"/>
                        <a:ext cx="4063680" cy="81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8"/>
          <p:cNvGraphicFramePr>
            <a:graphicFrameLocks noChangeAspect="1"/>
          </p:cNvGraphicFramePr>
          <p:nvPr>
            <p:extLst>
              <p:ext uri="{D42A27DB-BD31-4B8C-83A1-F6EECF244321}">
                <p14:modId xmlns:p14="http://schemas.microsoft.com/office/powerpoint/2010/main" val="2979716182"/>
              </p:ext>
            </p:extLst>
          </p:nvPr>
        </p:nvGraphicFramePr>
        <p:xfrm>
          <a:off x="1104960" y="5172954"/>
          <a:ext cx="4063680" cy="812160"/>
        </p:xfrm>
        <a:graphic>
          <a:graphicData uri="http://schemas.openxmlformats.org/presentationml/2006/ole">
            <mc:AlternateContent xmlns:mc="http://schemas.openxmlformats.org/markup-compatibility/2006">
              <mc:Choice xmlns:v="urn:schemas-microsoft-com:vml" Requires="v">
                <p:oleObj name="Equation" r:id="rId19" imgW="2031840" imgH="406080" progId="Equation.DSMT4">
                  <p:embed/>
                </p:oleObj>
              </mc:Choice>
              <mc:Fallback>
                <p:oleObj name="Equation" r:id="rId19" imgW="2031840" imgH="406080" progId="Equation.DSMT4">
                  <p:embed/>
                  <p:pic>
                    <p:nvPicPr>
                      <p:cNvPr id="54" name="Object 8"/>
                      <p:cNvPicPr>
                        <a:picLocks noChangeAspect="1" noChangeArrowheads="1"/>
                      </p:cNvPicPr>
                      <p:nvPr/>
                    </p:nvPicPr>
                    <p:blipFill>
                      <a:blip r:embed="rId20"/>
                      <a:srcRect/>
                      <a:stretch>
                        <a:fillRect/>
                      </a:stretch>
                    </p:blipFill>
                    <p:spPr bwMode="auto">
                      <a:xfrm>
                        <a:off x="1104960" y="5172954"/>
                        <a:ext cx="4063680" cy="81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8"/>
          <p:cNvGraphicFramePr>
            <a:graphicFrameLocks noChangeAspect="1"/>
          </p:cNvGraphicFramePr>
          <p:nvPr>
            <p:extLst>
              <p:ext uri="{D42A27DB-BD31-4B8C-83A1-F6EECF244321}">
                <p14:modId xmlns:p14="http://schemas.microsoft.com/office/powerpoint/2010/main" val="3085154759"/>
              </p:ext>
            </p:extLst>
          </p:nvPr>
        </p:nvGraphicFramePr>
        <p:xfrm>
          <a:off x="1104960" y="5174341"/>
          <a:ext cx="5358960" cy="863280"/>
        </p:xfrm>
        <a:graphic>
          <a:graphicData uri="http://schemas.openxmlformats.org/presentationml/2006/ole">
            <mc:AlternateContent xmlns:mc="http://schemas.openxmlformats.org/markup-compatibility/2006">
              <mc:Choice xmlns:v="urn:schemas-microsoft-com:vml" Requires="v">
                <p:oleObj name="Equation" r:id="rId21" imgW="2679480" imgH="431640" progId="Equation.DSMT4">
                  <p:embed/>
                </p:oleObj>
              </mc:Choice>
              <mc:Fallback>
                <p:oleObj name="Equation" r:id="rId21" imgW="2679480" imgH="431640" progId="Equation.DSMT4">
                  <p:embed/>
                  <p:pic>
                    <p:nvPicPr>
                      <p:cNvPr id="55" name="Object 8"/>
                      <p:cNvPicPr>
                        <a:picLocks noChangeAspect="1" noChangeArrowheads="1"/>
                      </p:cNvPicPr>
                      <p:nvPr/>
                    </p:nvPicPr>
                    <p:blipFill>
                      <a:blip r:embed="rId22"/>
                      <a:srcRect/>
                      <a:stretch>
                        <a:fillRect/>
                      </a:stretch>
                    </p:blipFill>
                    <p:spPr bwMode="auto">
                      <a:xfrm>
                        <a:off x="1104960" y="5174341"/>
                        <a:ext cx="5358960" cy="86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8"/>
          <p:cNvGraphicFramePr>
            <a:graphicFrameLocks noChangeAspect="1"/>
          </p:cNvGraphicFramePr>
          <p:nvPr>
            <p:extLst>
              <p:ext uri="{D42A27DB-BD31-4B8C-83A1-F6EECF244321}">
                <p14:modId xmlns:p14="http://schemas.microsoft.com/office/powerpoint/2010/main" val="1236535418"/>
              </p:ext>
            </p:extLst>
          </p:nvPr>
        </p:nvGraphicFramePr>
        <p:xfrm>
          <a:off x="1104960" y="5175728"/>
          <a:ext cx="5358960" cy="863280"/>
        </p:xfrm>
        <a:graphic>
          <a:graphicData uri="http://schemas.openxmlformats.org/presentationml/2006/ole">
            <mc:AlternateContent xmlns:mc="http://schemas.openxmlformats.org/markup-compatibility/2006">
              <mc:Choice xmlns:v="urn:schemas-microsoft-com:vml" Requires="v">
                <p:oleObj name="Equation" r:id="rId23" imgW="2679480" imgH="431640" progId="Equation.DSMT4">
                  <p:embed/>
                </p:oleObj>
              </mc:Choice>
              <mc:Fallback>
                <p:oleObj name="Equation" r:id="rId23" imgW="2679480" imgH="431640" progId="Equation.DSMT4">
                  <p:embed/>
                  <p:pic>
                    <p:nvPicPr>
                      <p:cNvPr id="56" name="Object 8"/>
                      <p:cNvPicPr>
                        <a:picLocks noChangeAspect="1" noChangeArrowheads="1"/>
                      </p:cNvPicPr>
                      <p:nvPr/>
                    </p:nvPicPr>
                    <p:blipFill>
                      <a:blip r:embed="rId24"/>
                      <a:srcRect/>
                      <a:stretch>
                        <a:fillRect/>
                      </a:stretch>
                    </p:blipFill>
                    <p:spPr bwMode="auto">
                      <a:xfrm>
                        <a:off x="1104960" y="5175728"/>
                        <a:ext cx="5358960" cy="86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 name="Object 8"/>
          <p:cNvGraphicFramePr>
            <a:graphicFrameLocks noChangeAspect="1"/>
          </p:cNvGraphicFramePr>
          <p:nvPr>
            <p:extLst>
              <p:ext uri="{D42A27DB-BD31-4B8C-83A1-F6EECF244321}">
                <p14:modId xmlns:p14="http://schemas.microsoft.com/office/powerpoint/2010/main" val="209872342"/>
              </p:ext>
            </p:extLst>
          </p:nvPr>
        </p:nvGraphicFramePr>
        <p:xfrm>
          <a:off x="1104960" y="5175728"/>
          <a:ext cx="6248160" cy="863280"/>
        </p:xfrm>
        <a:graphic>
          <a:graphicData uri="http://schemas.openxmlformats.org/presentationml/2006/ole">
            <mc:AlternateContent xmlns:mc="http://schemas.openxmlformats.org/markup-compatibility/2006">
              <mc:Choice xmlns:v="urn:schemas-microsoft-com:vml" Requires="v">
                <p:oleObj name="Equation" r:id="rId25" imgW="3124080" imgH="431640" progId="Equation.DSMT4">
                  <p:embed/>
                </p:oleObj>
              </mc:Choice>
              <mc:Fallback>
                <p:oleObj name="Equation" r:id="rId25" imgW="3124080" imgH="431640" progId="Equation.DSMT4">
                  <p:embed/>
                  <p:pic>
                    <p:nvPicPr>
                      <p:cNvPr id="75" name="Object 8"/>
                      <p:cNvPicPr>
                        <a:picLocks noChangeAspect="1" noChangeArrowheads="1"/>
                      </p:cNvPicPr>
                      <p:nvPr/>
                    </p:nvPicPr>
                    <p:blipFill>
                      <a:blip r:embed="rId26"/>
                      <a:srcRect/>
                      <a:stretch>
                        <a:fillRect/>
                      </a:stretch>
                    </p:blipFill>
                    <p:spPr bwMode="auto">
                      <a:xfrm>
                        <a:off x="1104960" y="5175728"/>
                        <a:ext cx="6248160" cy="86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 name="Object 8"/>
          <p:cNvGraphicFramePr>
            <a:graphicFrameLocks noChangeAspect="1"/>
          </p:cNvGraphicFramePr>
          <p:nvPr>
            <p:extLst>
              <p:ext uri="{D42A27DB-BD31-4B8C-83A1-F6EECF244321}">
                <p14:modId xmlns:p14="http://schemas.microsoft.com/office/powerpoint/2010/main" val="136883595"/>
              </p:ext>
            </p:extLst>
          </p:nvPr>
        </p:nvGraphicFramePr>
        <p:xfrm>
          <a:off x="1104960" y="5175728"/>
          <a:ext cx="6248160" cy="863280"/>
        </p:xfrm>
        <a:graphic>
          <a:graphicData uri="http://schemas.openxmlformats.org/presentationml/2006/ole">
            <mc:AlternateContent xmlns:mc="http://schemas.openxmlformats.org/markup-compatibility/2006">
              <mc:Choice xmlns:v="urn:schemas-microsoft-com:vml" Requires="v">
                <p:oleObj name="Equation" r:id="rId27" imgW="3124080" imgH="431640" progId="Equation.DSMT4">
                  <p:embed/>
                </p:oleObj>
              </mc:Choice>
              <mc:Fallback>
                <p:oleObj name="Equation" r:id="rId27" imgW="3124080" imgH="431640" progId="Equation.DSMT4">
                  <p:embed/>
                  <p:pic>
                    <p:nvPicPr>
                      <p:cNvPr id="76" name="Object 8"/>
                      <p:cNvPicPr>
                        <a:picLocks noChangeAspect="1" noChangeArrowheads="1"/>
                      </p:cNvPicPr>
                      <p:nvPr/>
                    </p:nvPicPr>
                    <p:blipFill>
                      <a:blip r:embed="rId28"/>
                      <a:srcRect/>
                      <a:stretch>
                        <a:fillRect/>
                      </a:stretch>
                    </p:blipFill>
                    <p:spPr bwMode="auto">
                      <a:xfrm>
                        <a:off x="1104960" y="5175728"/>
                        <a:ext cx="6248160" cy="86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 name="Object 8"/>
          <p:cNvGraphicFramePr>
            <a:graphicFrameLocks noChangeAspect="1"/>
          </p:cNvGraphicFramePr>
          <p:nvPr>
            <p:extLst>
              <p:ext uri="{D42A27DB-BD31-4B8C-83A1-F6EECF244321}">
                <p14:modId xmlns:p14="http://schemas.microsoft.com/office/powerpoint/2010/main" val="2867928311"/>
              </p:ext>
            </p:extLst>
          </p:nvPr>
        </p:nvGraphicFramePr>
        <p:xfrm>
          <a:off x="1104960" y="5151915"/>
          <a:ext cx="6248160" cy="888480"/>
        </p:xfrm>
        <a:graphic>
          <a:graphicData uri="http://schemas.openxmlformats.org/presentationml/2006/ole">
            <mc:AlternateContent xmlns:mc="http://schemas.openxmlformats.org/markup-compatibility/2006">
              <mc:Choice xmlns:v="urn:schemas-microsoft-com:vml" Requires="v">
                <p:oleObj name="Equation" r:id="rId29" imgW="3124080" imgH="444240" progId="Equation.DSMT4">
                  <p:embed/>
                </p:oleObj>
              </mc:Choice>
              <mc:Fallback>
                <p:oleObj name="Equation" r:id="rId29" imgW="3124080" imgH="444240" progId="Equation.DSMT4">
                  <p:embed/>
                  <p:pic>
                    <p:nvPicPr>
                      <p:cNvPr id="77" name="Object 8"/>
                      <p:cNvPicPr>
                        <a:picLocks noChangeAspect="1" noChangeArrowheads="1"/>
                      </p:cNvPicPr>
                      <p:nvPr/>
                    </p:nvPicPr>
                    <p:blipFill>
                      <a:blip r:embed="rId30"/>
                      <a:srcRect/>
                      <a:stretch>
                        <a:fillRect/>
                      </a:stretch>
                    </p:blipFill>
                    <p:spPr bwMode="auto">
                      <a:xfrm>
                        <a:off x="1104960" y="5151915"/>
                        <a:ext cx="6248160" cy="888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 name="Object 8"/>
          <p:cNvGraphicFramePr>
            <a:graphicFrameLocks noChangeAspect="1"/>
          </p:cNvGraphicFramePr>
          <p:nvPr>
            <p:extLst>
              <p:ext uri="{D42A27DB-BD31-4B8C-83A1-F6EECF244321}">
                <p14:modId xmlns:p14="http://schemas.microsoft.com/office/powerpoint/2010/main" val="2193663281"/>
              </p:ext>
            </p:extLst>
          </p:nvPr>
        </p:nvGraphicFramePr>
        <p:xfrm>
          <a:off x="1104960" y="5151915"/>
          <a:ext cx="8406720" cy="888480"/>
        </p:xfrm>
        <a:graphic>
          <a:graphicData uri="http://schemas.openxmlformats.org/presentationml/2006/ole">
            <mc:AlternateContent xmlns:mc="http://schemas.openxmlformats.org/markup-compatibility/2006">
              <mc:Choice xmlns:v="urn:schemas-microsoft-com:vml" Requires="v">
                <p:oleObj name="Equation" r:id="rId31" imgW="4203360" imgH="444240" progId="Equation.DSMT4">
                  <p:embed/>
                </p:oleObj>
              </mc:Choice>
              <mc:Fallback>
                <p:oleObj name="Equation" r:id="rId31" imgW="4203360" imgH="444240" progId="Equation.DSMT4">
                  <p:embed/>
                  <p:pic>
                    <p:nvPicPr>
                      <p:cNvPr id="78" name="Object 8"/>
                      <p:cNvPicPr>
                        <a:picLocks noChangeAspect="1" noChangeArrowheads="1"/>
                      </p:cNvPicPr>
                      <p:nvPr/>
                    </p:nvPicPr>
                    <p:blipFill>
                      <a:blip r:embed="rId32"/>
                      <a:srcRect/>
                      <a:stretch>
                        <a:fillRect/>
                      </a:stretch>
                    </p:blipFill>
                    <p:spPr bwMode="auto">
                      <a:xfrm>
                        <a:off x="1104960" y="5151915"/>
                        <a:ext cx="8406720" cy="888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 name="Object 8"/>
          <p:cNvGraphicFramePr>
            <a:graphicFrameLocks noChangeAspect="1"/>
          </p:cNvGraphicFramePr>
          <p:nvPr>
            <p:extLst>
              <p:ext uri="{D42A27DB-BD31-4B8C-83A1-F6EECF244321}">
                <p14:modId xmlns:p14="http://schemas.microsoft.com/office/powerpoint/2010/main" val="2198478524"/>
              </p:ext>
            </p:extLst>
          </p:nvPr>
        </p:nvGraphicFramePr>
        <p:xfrm>
          <a:off x="1104960" y="5151915"/>
          <a:ext cx="8432640" cy="888480"/>
        </p:xfrm>
        <a:graphic>
          <a:graphicData uri="http://schemas.openxmlformats.org/presentationml/2006/ole">
            <mc:AlternateContent xmlns:mc="http://schemas.openxmlformats.org/markup-compatibility/2006">
              <mc:Choice xmlns:v="urn:schemas-microsoft-com:vml" Requires="v">
                <p:oleObj name="Equation" r:id="rId33" imgW="4216320" imgH="444240" progId="Equation.DSMT4">
                  <p:embed/>
                </p:oleObj>
              </mc:Choice>
              <mc:Fallback>
                <p:oleObj name="Equation" r:id="rId33" imgW="4216320" imgH="444240" progId="Equation.DSMT4">
                  <p:embed/>
                  <p:pic>
                    <p:nvPicPr>
                      <p:cNvPr id="79" name="Object 8"/>
                      <p:cNvPicPr>
                        <a:picLocks noChangeAspect="1" noChangeArrowheads="1"/>
                      </p:cNvPicPr>
                      <p:nvPr/>
                    </p:nvPicPr>
                    <p:blipFill>
                      <a:blip r:embed="rId34"/>
                      <a:srcRect/>
                      <a:stretch>
                        <a:fillRect/>
                      </a:stretch>
                    </p:blipFill>
                    <p:spPr bwMode="auto">
                      <a:xfrm>
                        <a:off x="1104960" y="5151915"/>
                        <a:ext cx="8432640" cy="888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 name="Object 8"/>
          <p:cNvGraphicFramePr>
            <a:graphicFrameLocks noChangeAspect="1"/>
          </p:cNvGraphicFramePr>
          <p:nvPr>
            <p:extLst>
              <p:ext uri="{D42A27DB-BD31-4B8C-83A1-F6EECF244321}">
                <p14:modId xmlns:p14="http://schemas.microsoft.com/office/powerpoint/2010/main" val="2649322743"/>
              </p:ext>
            </p:extLst>
          </p:nvPr>
        </p:nvGraphicFramePr>
        <p:xfrm>
          <a:off x="1104960" y="5151915"/>
          <a:ext cx="9982080" cy="888480"/>
        </p:xfrm>
        <a:graphic>
          <a:graphicData uri="http://schemas.openxmlformats.org/presentationml/2006/ole">
            <mc:AlternateContent xmlns:mc="http://schemas.openxmlformats.org/markup-compatibility/2006">
              <mc:Choice xmlns:v="urn:schemas-microsoft-com:vml" Requires="v">
                <p:oleObj name="Equation" r:id="rId35" imgW="4991040" imgH="444240" progId="Equation.DSMT4">
                  <p:embed/>
                </p:oleObj>
              </mc:Choice>
              <mc:Fallback>
                <p:oleObj name="Equation" r:id="rId35" imgW="4991040" imgH="444240" progId="Equation.DSMT4">
                  <p:embed/>
                  <p:pic>
                    <p:nvPicPr>
                      <p:cNvPr id="80" name="Object 8"/>
                      <p:cNvPicPr>
                        <a:picLocks noChangeAspect="1" noChangeArrowheads="1"/>
                      </p:cNvPicPr>
                      <p:nvPr/>
                    </p:nvPicPr>
                    <p:blipFill>
                      <a:blip r:embed="rId36"/>
                      <a:srcRect/>
                      <a:stretch>
                        <a:fillRect/>
                      </a:stretch>
                    </p:blipFill>
                    <p:spPr bwMode="auto">
                      <a:xfrm>
                        <a:off x="1104960" y="5151915"/>
                        <a:ext cx="9982080" cy="888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 name="Text Box 13"/>
          <p:cNvSpPr txBox="1">
            <a:spLocks noChangeArrowheads="1"/>
          </p:cNvSpPr>
          <p:nvPr/>
        </p:nvSpPr>
        <p:spPr bwMode="auto">
          <a:xfrm>
            <a:off x="4050564" y="6068666"/>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sp>
        <p:nvSpPr>
          <p:cNvPr id="82" name="Text Box 13"/>
          <p:cNvSpPr txBox="1">
            <a:spLocks noChangeArrowheads="1"/>
          </p:cNvSpPr>
          <p:nvPr/>
        </p:nvSpPr>
        <p:spPr bwMode="auto">
          <a:xfrm>
            <a:off x="6495193" y="6068666"/>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grpSp>
        <p:nvGrpSpPr>
          <p:cNvPr id="83" name="Group 82"/>
          <p:cNvGrpSpPr/>
          <p:nvPr/>
        </p:nvGrpSpPr>
        <p:grpSpPr>
          <a:xfrm>
            <a:off x="4337330" y="3505025"/>
            <a:ext cx="970990" cy="970990"/>
            <a:chOff x="5056934" y="1856534"/>
            <a:chExt cx="1371600" cy="1371600"/>
          </a:xfrm>
        </p:grpSpPr>
        <p:cxnSp>
          <p:nvCxnSpPr>
            <p:cNvPr id="84" name="Straight Connector 83"/>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 name="Group 85"/>
          <p:cNvGrpSpPr/>
          <p:nvPr/>
        </p:nvGrpSpPr>
        <p:grpSpPr>
          <a:xfrm>
            <a:off x="1650720" y="3505025"/>
            <a:ext cx="970990" cy="970990"/>
            <a:chOff x="5056934" y="1856534"/>
            <a:chExt cx="1371600" cy="1371600"/>
          </a:xfrm>
        </p:grpSpPr>
        <p:cxnSp>
          <p:nvCxnSpPr>
            <p:cNvPr id="87" name="Straight Connector 86"/>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0" name="Text Box 13"/>
          <p:cNvSpPr txBox="1">
            <a:spLocks noChangeArrowheads="1"/>
          </p:cNvSpPr>
          <p:nvPr/>
        </p:nvSpPr>
        <p:spPr bwMode="auto">
          <a:xfrm>
            <a:off x="4953000" y="1523127"/>
            <a:ext cx="1277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nm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70C0"/>
                </a:solidFill>
                <a:sym typeface="Wingdings" pitchFamily="2" charset="2"/>
              </a:rPr>
              <a:t>m</a:t>
            </a:r>
            <a:endParaRPr lang="en-US" sz="2400" dirty="0">
              <a:solidFill>
                <a:srgbClr val="0070C0"/>
              </a:solidFill>
            </a:endParaRPr>
          </a:p>
        </p:txBody>
      </p:sp>
    </p:spTree>
    <p:extLst>
      <p:ext uri="{BB962C8B-B14F-4D97-AF65-F5344CB8AC3E}">
        <p14:creationId xmlns:p14="http://schemas.microsoft.com/office/powerpoint/2010/main" val="141962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51"/>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52"/>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53"/>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54"/>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55"/>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56"/>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75"/>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7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76"/>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7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77"/>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7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3" presetClass="emph" presetSubtype="1" grpId="1" nodeType="clickEffect">
                                  <p:stCondLst>
                                    <p:cond delay="0"/>
                                  </p:stCondLst>
                                  <p:childTnLst>
                                    <p:set>
                                      <p:cBhvr override="childStyle">
                                        <p:cTn id="138" dur="indefinite"/>
                                        <p:tgtEl>
                                          <p:spTgt spid="42"/>
                                        </p:tgtEl>
                                        <p:attrNameLst>
                                          <p:attrName>style.color</p:attrName>
                                        </p:attrNameLst>
                                      </p:cBhvr>
                                      <p:to>
                                        <p:clrVal>
                                          <a:srgbClr val="FF00FF"/>
                                        </p:clrVal>
                                      </p:to>
                                    </p:set>
                                  </p:childTnLst>
                                </p:cTn>
                              </p:par>
                              <p:par>
                                <p:cTn id="139" presetID="15" presetClass="emph" presetSubtype="0" grpId="2" nodeType="withEffect">
                                  <p:stCondLst>
                                    <p:cond delay="0"/>
                                  </p:stCondLst>
                                  <p:childTnLst>
                                    <p:set>
                                      <p:cBhvr override="childStyle">
                                        <p:cTn id="140" dur="indefinite"/>
                                        <p:tgtEl>
                                          <p:spTgt spid="42"/>
                                        </p:tgtEl>
                                        <p:attrNameLst>
                                          <p:attrName>style.fontWeight</p:attrName>
                                        </p:attrNameLst>
                                      </p:cBhvr>
                                      <p:to>
                                        <p:strVal val="bold"/>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78"/>
                                        </p:tgtEl>
                                        <p:attrNameLst>
                                          <p:attrName>style.visibility</p:attrName>
                                        </p:attrNameLst>
                                      </p:cBhvr>
                                      <p:to>
                                        <p:strVal val="hidden"/>
                                      </p:to>
                                    </p:set>
                                  </p:childTnLst>
                                </p:cTn>
                              </p:par>
                              <p:par>
                                <p:cTn id="145" presetID="1" presetClass="entr" presetSubtype="0" fill="hold" nodeType="withEffect">
                                  <p:stCondLst>
                                    <p:cond delay="0"/>
                                  </p:stCondLst>
                                  <p:childTnLst>
                                    <p:set>
                                      <p:cBhvr>
                                        <p:cTn id="146" dur="1" fill="hold">
                                          <p:stCondLst>
                                            <p:cond delay="0"/>
                                          </p:stCondLst>
                                        </p:cTn>
                                        <p:tgtEl>
                                          <p:spTgt spid="7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79"/>
                                        </p:tgtEl>
                                        <p:attrNameLst>
                                          <p:attrName>style.visibility</p:attrName>
                                        </p:attrNameLst>
                                      </p:cBhvr>
                                      <p:to>
                                        <p:strVal val="hidden"/>
                                      </p:to>
                                    </p:set>
                                  </p:childTnLst>
                                </p:cTn>
                              </p:par>
                              <p:par>
                                <p:cTn id="151" presetID="1" presetClass="entr" presetSubtype="0" fill="hold" nodeType="withEffect">
                                  <p:stCondLst>
                                    <p:cond delay="0"/>
                                  </p:stCondLst>
                                  <p:childTnLst>
                                    <p:set>
                                      <p:cBhvr>
                                        <p:cTn id="15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89" grpId="0"/>
      <p:bldP spid="89" grpId="1"/>
      <p:bldP spid="91" grpId="0"/>
      <p:bldP spid="91" grpId="1"/>
      <p:bldP spid="92" grpId="0"/>
      <p:bldP spid="94" grpId="0"/>
      <p:bldP spid="94" grpId="1"/>
      <p:bldP spid="93" grpId="0"/>
      <p:bldP spid="42" grpId="0"/>
      <p:bldP spid="42" grpId="1"/>
      <p:bldP spid="42" grpId="2"/>
      <p:bldP spid="43" grpId="0"/>
      <p:bldP spid="44" grpId="0"/>
      <p:bldP spid="81" grpId="0"/>
      <p:bldP spid="82" grpId="0"/>
      <p:bldP spid="9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Text Box 3"/>
          <p:cNvSpPr txBox="1">
            <a:spLocks noChangeArrowheads="1"/>
          </p:cNvSpPr>
          <p:nvPr/>
        </p:nvSpPr>
        <p:spPr bwMode="auto">
          <a:xfrm>
            <a:off x="152400" y="684214"/>
            <a:ext cx="11887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500" dirty="0"/>
              <a:t>It takes roughly 8.317 minutes for the light from the Sun to reach the Earth.  If light travels at 2.9979x10</a:t>
            </a:r>
            <a:r>
              <a:rPr lang="en-US" sz="2500" baseline="30000" dirty="0"/>
              <a:t>10</a:t>
            </a:r>
            <a:r>
              <a:rPr lang="en-US" sz="2500" dirty="0"/>
              <a:t> cm per second, what is the distance in km from the Sun to the Earth? </a:t>
            </a:r>
          </a:p>
        </p:txBody>
      </p:sp>
      <p:sp>
        <p:nvSpPr>
          <p:cNvPr id="4" name="Rectangle 3"/>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Conversions</a:t>
            </a:r>
          </a:p>
        </p:txBody>
      </p:sp>
      <p:sp>
        <p:nvSpPr>
          <p:cNvPr id="5" name="Text Box 13"/>
          <p:cNvSpPr txBox="1">
            <a:spLocks noChangeArrowheads="1"/>
          </p:cNvSpPr>
          <p:nvPr/>
        </p:nvSpPr>
        <p:spPr bwMode="auto">
          <a:xfrm>
            <a:off x="7556525" y="1750051"/>
            <a:ext cx="1141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s</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sym typeface="Wingdings" pitchFamily="2" charset="2"/>
              </a:rPr>
              <a:t>cm</a:t>
            </a:r>
            <a:endParaRPr lang="en-US" sz="2400" dirty="0">
              <a:solidFill>
                <a:srgbClr val="00B050"/>
              </a:solidFill>
            </a:endParaRPr>
          </a:p>
        </p:txBody>
      </p:sp>
      <p:sp>
        <p:nvSpPr>
          <p:cNvPr id="6" name="TextBox 5"/>
          <p:cNvSpPr txBox="1"/>
          <p:nvPr/>
        </p:nvSpPr>
        <p:spPr>
          <a:xfrm>
            <a:off x="1556483" y="3200400"/>
            <a:ext cx="2327881" cy="461665"/>
          </a:xfrm>
          <a:prstGeom prst="rect">
            <a:avLst/>
          </a:prstGeom>
          <a:noFill/>
        </p:spPr>
        <p:txBody>
          <a:bodyPr wrap="none" rtlCol="0">
            <a:spAutoFit/>
          </a:bodyPr>
          <a:lstStyle/>
          <a:p>
            <a:r>
              <a:rPr lang="en-US" sz="2400" dirty="0"/>
              <a:t>1) in the question</a:t>
            </a:r>
          </a:p>
        </p:txBody>
      </p:sp>
      <p:sp>
        <p:nvSpPr>
          <p:cNvPr id="7" name="TextBox 6"/>
          <p:cNvSpPr txBox="1"/>
          <p:nvPr/>
        </p:nvSpPr>
        <p:spPr>
          <a:xfrm>
            <a:off x="4114800" y="3200400"/>
            <a:ext cx="3515706" cy="461665"/>
          </a:xfrm>
          <a:prstGeom prst="rect">
            <a:avLst/>
          </a:prstGeom>
          <a:noFill/>
        </p:spPr>
        <p:txBody>
          <a:bodyPr wrap="none" rtlCol="0">
            <a:spAutoFit/>
          </a:bodyPr>
          <a:lstStyle/>
          <a:p>
            <a:r>
              <a:rPr lang="en-US" sz="2400" dirty="0"/>
              <a:t>2) on the conversion sheet!</a:t>
            </a:r>
          </a:p>
        </p:txBody>
      </p:sp>
      <p:sp>
        <p:nvSpPr>
          <p:cNvPr id="8" name="TextBox 7"/>
          <p:cNvSpPr txBox="1"/>
          <p:nvPr/>
        </p:nvSpPr>
        <p:spPr>
          <a:xfrm>
            <a:off x="685800" y="2507475"/>
            <a:ext cx="11104322" cy="461665"/>
          </a:xfrm>
          <a:prstGeom prst="rect">
            <a:avLst/>
          </a:prstGeom>
          <a:noFill/>
        </p:spPr>
        <p:txBody>
          <a:bodyPr wrap="none" rtlCol="0">
            <a:spAutoFit/>
          </a:bodyPr>
          <a:lstStyle/>
          <a:p>
            <a:r>
              <a:rPr lang="en-US" sz="2400" dirty="0"/>
              <a:t>Look for other things that can help with kilometers, centimeters, seconds, and minutes…</a:t>
            </a:r>
          </a:p>
        </p:txBody>
      </p:sp>
      <p:sp>
        <p:nvSpPr>
          <p:cNvPr id="9" name="TextBox 8"/>
          <p:cNvSpPr txBox="1"/>
          <p:nvPr/>
        </p:nvSpPr>
        <p:spPr>
          <a:xfrm>
            <a:off x="685800" y="1750051"/>
            <a:ext cx="4144083" cy="461665"/>
          </a:xfrm>
          <a:prstGeom prst="rect">
            <a:avLst/>
          </a:prstGeom>
          <a:noFill/>
        </p:spPr>
        <p:txBody>
          <a:bodyPr wrap="none" rtlCol="0">
            <a:spAutoFit/>
          </a:bodyPr>
          <a:lstStyle/>
          <a:p>
            <a:r>
              <a:rPr lang="en-US" sz="2400" dirty="0"/>
              <a:t>brainstorm a general game plan:</a:t>
            </a:r>
          </a:p>
        </p:txBody>
      </p:sp>
      <p:sp>
        <p:nvSpPr>
          <p:cNvPr id="10" name="Text Box 13"/>
          <p:cNvSpPr txBox="1">
            <a:spLocks noChangeArrowheads="1"/>
          </p:cNvSpPr>
          <p:nvPr/>
        </p:nvSpPr>
        <p:spPr bwMode="auto">
          <a:xfrm>
            <a:off x="8991600" y="1750051"/>
            <a:ext cx="11753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ym typeface="Wingdings" pitchFamily="2" charset="2"/>
              </a:rPr>
              <a:t>? ← </a:t>
            </a:r>
            <a:r>
              <a:rPr lang="en-US" sz="2400" dirty="0">
                <a:solidFill>
                  <a:srgbClr val="8000FF"/>
                </a:solidFill>
                <a:sym typeface="Wingdings" pitchFamily="2" charset="2"/>
              </a:rPr>
              <a:t>km</a:t>
            </a:r>
            <a:endParaRPr lang="en-US" sz="2400" dirty="0">
              <a:solidFill>
                <a:srgbClr val="8000FF"/>
              </a:solidFill>
            </a:endParaRPr>
          </a:p>
        </p:txBody>
      </p:sp>
      <p:sp>
        <p:nvSpPr>
          <p:cNvPr id="11" name="Text Box 13"/>
          <p:cNvSpPr txBox="1">
            <a:spLocks noChangeArrowheads="1"/>
          </p:cNvSpPr>
          <p:nvPr/>
        </p:nvSpPr>
        <p:spPr bwMode="auto">
          <a:xfrm>
            <a:off x="4829883" y="1750051"/>
            <a:ext cx="1260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F0"/>
                </a:solidFill>
                <a:sym typeface="Wingdings" pitchFamily="2" charset="2"/>
              </a:rPr>
              <a:t>min</a:t>
            </a:r>
            <a:r>
              <a:rPr lang="en-US" sz="2400" dirty="0">
                <a:sym typeface="Wingdings" pitchFamily="2" charset="2"/>
              </a:rPr>
              <a:t> </a:t>
            </a:r>
            <a:r>
              <a:rPr lang="en-US" sz="2400" dirty="0"/>
              <a:t>→</a:t>
            </a:r>
            <a:r>
              <a:rPr lang="en-US" sz="2400" dirty="0">
                <a:sym typeface="Wingdings" pitchFamily="2" charset="2"/>
              </a:rPr>
              <a:t> ?</a:t>
            </a:r>
            <a:endParaRPr lang="en-US" sz="2400" dirty="0"/>
          </a:p>
        </p:txBody>
      </p:sp>
      <p:graphicFrame>
        <p:nvGraphicFramePr>
          <p:cNvPr id="12" name="Object 4"/>
          <p:cNvGraphicFramePr>
            <a:graphicFrameLocks noChangeAspect="1"/>
          </p:cNvGraphicFramePr>
          <p:nvPr>
            <p:extLst>
              <p:ext uri="{D42A27DB-BD31-4B8C-83A1-F6EECF244321}">
                <p14:modId xmlns:p14="http://schemas.microsoft.com/office/powerpoint/2010/main" val="777225418"/>
              </p:ext>
            </p:extLst>
          </p:nvPr>
        </p:nvGraphicFramePr>
        <p:xfrm>
          <a:off x="419100" y="4048125"/>
          <a:ext cx="3600450" cy="609600"/>
        </p:xfrm>
        <a:graphic>
          <a:graphicData uri="http://schemas.openxmlformats.org/presentationml/2006/ole">
            <mc:AlternateContent xmlns:mc="http://schemas.openxmlformats.org/markup-compatibility/2006">
              <mc:Choice xmlns:v="urn:schemas-microsoft-com:vml" Requires="v">
                <p:oleObj name="Equation" r:id="rId3" imgW="2400120" imgH="406080" progId="Equation.DSMT4">
                  <p:embed/>
                </p:oleObj>
              </mc:Choice>
              <mc:Fallback>
                <p:oleObj name="Equation" r:id="rId3" imgW="2400120" imgH="406080" progId="Equation.DSMT4">
                  <p:embed/>
                  <p:pic>
                    <p:nvPicPr>
                      <p:cNvPr id="12" name="Object 4"/>
                      <p:cNvPicPr>
                        <a:picLocks noChangeAspect="1" noChangeArrowheads="1"/>
                      </p:cNvPicPr>
                      <p:nvPr/>
                    </p:nvPicPr>
                    <p:blipFill>
                      <a:blip r:embed="rId4"/>
                      <a:srcRect/>
                      <a:stretch>
                        <a:fillRect/>
                      </a:stretch>
                    </p:blipFill>
                    <p:spPr bwMode="auto">
                      <a:xfrm>
                        <a:off x="419100" y="4048125"/>
                        <a:ext cx="36004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12"/>
          <p:cNvSpPr/>
          <p:nvPr/>
        </p:nvSpPr>
        <p:spPr bwMode="auto">
          <a:xfrm>
            <a:off x="523812" y="1087870"/>
            <a:ext cx="3590988"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5" name="TextBox 14"/>
          <p:cNvSpPr txBox="1"/>
          <p:nvPr/>
        </p:nvSpPr>
        <p:spPr>
          <a:xfrm>
            <a:off x="7860942" y="3195934"/>
            <a:ext cx="2106667" cy="461665"/>
          </a:xfrm>
          <a:prstGeom prst="rect">
            <a:avLst/>
          </a:prstGeom>
          <a:noFill/>
        </p:spPr>
        <p:txBody>
          <a:bodyPr wrap="none" rtlCol="0">
            <a:spAutoFit/>
          </a:bodyPr>
          <a:lstStyle/>
          <a:p>
            <a:r>
              <a:rPr lang="en-US" sz="2400" dirty="0"/>
              <a:t>3) in your brain</a:t>
            </a:r>
          </a:p>
        </p:txBody>
      </p:sp>
    </p:spTree>
    <p:extLst>
      <p:ext uri="{BB962C8B-B14F-4D97-AF65-F5344CB8AC3E}">
        <p14:creationId xmlns:p14="http://schemas.microsoft.com/office/powerpoint/2010/main" val="359338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childTnLst>
                                    <p:set>
                                      <p:cBhvr>
                                        <p:cTn id="28" dur="indefinite"/>
                                        <p:tgtEl>
                                          <p:spTgt spid="7"/>
                                        </p:tgtEl>
                                        <p:attrNameLst>
                                          <p:attrName>style.opacity</p:attrName>
                                        </p:attrNameLst>
                                      </p:cBhvr>
                                      <p:to>
                                        <p:strVal val="0.2"/>
                                      </p:to>
                                    </p:set>
                                    <p:animEffect filter="image" prLst="opacity: 0.2">
                                      <p:cBhvr rctx="IE">
                                        <p:cTn id="29" dur="indefinite"/>
                                        <p:tgtEl>
                                          <p:spTgt spid="7"/>
                                        </p:tgtEl>
                                      </p:cBhvr>
                                    </p:animEffect>
                                  </p:childTnLst>
                                </p:cTn>
                              </p:par>
                              <p:par>
                                <p:cTn id="30" presetID="9" presetClass="emph" presetSubtype="0" grpId="1" nodeType="withEffect">
                                  <p:stCondLst>
                                    <p:cond delay="0"/>
                                  </p:stCondLst>
                                  <p:childTnLst>
                                    <p:set>
                                      <p:cBhvr>
                                        <p:cTn id="31" dur="indefinite"/>
                                        <p:tgtEl>
                                          <p:spTgt spid="15"/>
                                        </p:tgtEl>
                                        <p:attrNameLst>
                                          <p:attrName>style.opacity</p:attrName>
                                        </p:attrNameLst>
                                      </p:cBhvr>
                                      <p:to>
                                        <p:strVal val="0.2"/>
                                      </p:to>
                                    </p:set>
                                    <p:animEffect filter="image" prLst="opacity: 0.2">
                                      <p:cBhvr rctx="IE">
                                        <p:cTn id="32" dur="indefinite"/>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mph" presetSubtype="0" grpId="1" nodeType="clickEffect">
                                  <p:stCondLst>
                                    <p:cond delay="0"/>
                                  </p:stCondLst>
                                  <p:childTnLst>
                                    <p:set>
                                      <p:cBhvr>
                                        <p:cTn id="48" dur="indefinite"/>
                                        <p:tgtEl>
                                          <p:spTgt spid="6"/>
                                        </p:tgtEl>
                                        <p:attrNameLst>
                                          <p:attrName>style.opacity</p:attrName>
                                        </p:attrNameLst>
                                      </p:cBhvr>
                                      <p:to>
                                        <p:strVal val="0.2"/>
                                      </p:to>
                                    </p:set>
                                    <p:animEffect filter="image" prLst="opacity: 0.2">
                                      <p:cBhvr rctx="IE">
                                        <p:cTn id="49" dur="indefinite"/>
                                        <p:tgtEl>
                                          <p:spTgt spid="6"/>
                                        </p:tgtEl>
                                      </p:cBhvr>
                                    </p:animEffect>
                                  </p:childTnLst>
                                </p:cTn>
                              </p:par>
                              <p:par>
                                <p:cTn id="50" presetID="9" presetClass="emph" presetSubtype="0" grpId="2" nodeType="withEffect">
                                  <p:stCondLst>
                                    <p:cond delay="0"/>
                                  </p:stCondLst>
                                  <p:childTnLst>
                                    <p:set>
                                      <p:cBhvr>
                                        <p:cTn id="51" dur="indefinite"/>
                                        <p:tgtEl>
                                          <p:spTgt spid="7"/>
                                        </p:tgtEl>
                                        <p:attrNameLst>
                                          <p:attrName>style.opacity</p:attrName>
                                        </p:attrNameLst>
                                      </p:cBhvr>
                                      <p:to>
                                        <p:strVal val="1"/>
                                      </p:to>
                                    </p:set>
                                    <p:animEffect filter="image" prLst="opacity: 1">
                                      <p:cBhvr rctx="IE">
                                        <p:cTn id="52"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7" grpId="2"/>
      <p:bldP spid="8" grpId="0"/>
      <p:bldP spid="9" grpId="0"/>
      <p:bldP spid="10" grpId="0"/>
      <p:bldP spid="11" grpId="0"/>
      <p:bldP spid="13" grpId="0" animBg="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3"/>
          <p:cNvGraphicFramePr>
            <a:graphicFrameLocks noChangeAspect="1"/>
          </p:cNvGraphicFramePr>
          <p:nvPr>
            <p:extLst>
              <p:ext uri="{D42A27DB-BD31-4B8C-83A1-F6EECF244321}">
                <p14:modId xmlns:p14="http://schemas.microsoft.com/office/powerpoint/2010/main" val="2721978191"/>
              </p:ext>
            </p:extLst>
          </p:nvPr>
        </p:nvGraphicFramePr>
        <p:xfrm>
          <a:off x="623888" y="5226050"/>
          <a:ext cx="3676650" cy="860425"/>
        </p:xfrm>
        <a:graphic>
          <a:graphicData uri="http://schemas.openxmlformats.org/presentationml/2006/ole">
            <mc:AlternateContent xmlns:mc="http://schemas.openxmlformats.org/markup-compatibility/2006">
              <mc:Choice xmlns:v="urn:schemas-microsoft-com:vml" Requires="v">
                <p:oleObj name="Equation" r:id="rId3" imgW="1498320" imgH="342720" progId="Equation.DSMT4">
                  <p:embed/>
                </p:oleObj>
              </mc:Choice>
              <mc:Fallback>
                <p:oleObj name="Equation" r:id="rId3" imgW="1498320" imgH="342720" progId="Equation.DSMT4">
                  <p:embed/>
                  <p:pic>
                    <p:nvPicPr>
                      <p:cNvPr id="54" name="Object 3"/>
                      <p:cNvPicPr>
                        <a:picLocks noChangeAspect="1" noChangeArrowheads="1"/>
                      </p:cNvPicPr>
                      <p:nvPr/>
                    </p:nvPicPr>
                    <p:blipFill>
                      <a:blip r:embed="rId4"/>
                      <a:srcRect/>
                      <a:stretch>
                        <a:fillRect/>
                      </a:stretch>
                    </p:blipFill>
                    <p:spPr bwMode="auto">
                      <a:xfrm>
                        <a:off x="623888" y="5226050"/>
                        <a:ext cx="36766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3"/>
          <p:cNvGraphicFramePr>
            <a:graphicFrameLocks noChangeAspect="1"/>
          </p:cNvGraphicFramePr>
          <p:nvPr>
            <p:extLst>
              <p:ext uri="{D42A27DB-BD31-4B8C-83A1-F6EECF244321}">
                <p14:modId xmlns:p14="http://schemas.microsoft.com/office/powerpoint/2010/main" val="2201230907"/>
              </p:ext>
            </p:extLst>
          </p:nvPr>
        </p:nvGraphicFramePr>
        <p:xfrm>
          <a:off x="623888" y="5226050"/>
          <a:ext cx="1216025" cy="860425"/>
        </p:xfrm>
        <a:graphic>
          <a:graphicData uri="http://schemas.openxmlformats.org/presentationml/2006/ole">
            <mc:AlternateContent xmlns:mc="http://schemas.openxmlformats.org/markup-compatibility/2006">
              <mc:Choice xmlns:v="urn:schemas-microsoft-com:vml" Requires="v">
                <p:oleObj name="Equation" r:id="rId5" imgW="495000" imgH="342720" progId="Equation.DSMT4">
                  <p:embed/>
                </p:oleObj>
              </mc:Choice>
              <mc:Fallback>
                <p:oleObj name="Equation" r:id="rId5" imgW="495000" imgH="342720" progId="Equation.DSMT4">
                  <p:embed/>
                  <p:pic>
                    <p:nvPicPr>
                      <p:cNvPr id="46" name="Object 3"/>
                      <p:cNvPicPr>
                        <a:picLocks noChangeAspect="1" noChangeArrowheads="1"/>
                      </p:cNvPicPr>
                      <p:nvPr/>
                    </p:nvPicPr>
                    <p:blipFill>
                      <a:blip r:embed="rId6"/>
                      <a:srcRect/>
                      <a:stretch>
                        <a:fillRect/>
                      </a:stretch>
                    </p:blipFill>
                    <p:spPr bwMode="auto">
                      <a:xfrm>
                        <a:off x="623888" y="5226050"/>
                        <a:ext cx="12160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3"/>
          <p:cNvGraphicFramePr>
            <a:graphicFrameLocks noChangeAspect="1"/>
          </p:cNvGraphicFramePr>
          <p:nvPr>
            <p:extLst>
              <p:ext uri="{D42A27DB-BD31-4B8C-83A1-F6EECF244321}">
                <p14:modId xmlns:p14="http://schemas.microsoft.com/office/powerpoint/2010/main" val="3566106288"/>
              </p:ext>
            </p:extLst>
          </p:nvPr>
        </p:nvGraphicFramePr>
        <p:xfrm>
          <a:off x="623888" y="5226050"/>
          <a:ext cx="2308225" cy="860425"/>
        </p:xfrm>
        <a:graphic>
          <a:graphicData uri="http://schemas.openxmlformats.org/presentationml/2006/ole">
            <mc:AlternateContent xmlns:mc="http://schemas.openxmlformats.org/markup-compatibility/2006">
              <mc:Choice xmlns:v="urn:schemas-microsoft-com:vml" Requires="v">
                <p:oleObj name="Equation" r:id="rId7" imgW="939600" imgH="342720" progId="Equation.DSMT4">
                  <p:embed/>
                </p:oleObj>
              </mc:Choice>
              <mc:Fallback>
                <p:oleObj name="Equation" r:id="rId7" imgW="939600" imgH="342720" progId="Equation.DSMT4">
                  <p:embed/>
                  <p:pic>
                    <p:nvPicPr>
                      <p:cNvPr id="50" name="Object 3"/>
                      <p:cNvPicPr>
                        <a:picLocks noChangeAspect="1" noChangeArrowheads="1"/>
                      </p:cNvPicPr>
                      <p:nvPr/>
                    </p:nvPicPr>
                    <p:blipFill>
                      <a:blip r:embed="rId8"/>
                      <a:srcRect/>
                      <a:stretch>
                        <a:fillRect/>
                      </a:stretch>
                    </p:blipFill>
                    <p:spPr bwMode="auto">
                      <a:xfrm>
                        <a:off x="623888" y="5226050"/>
                        <a:ext cx="2308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3"/>
          <p:cNvGraphicFramePr>
            <a:graphicFrameLocks noChangeAspect="1"/>
          </p:cNvGraphicFramePr>
          <p:nvPr>
            <p:extLst>
              <p:ext uri="{D42A27DB-BD31-4B8C-83A1-F6EECF244321}">
                <p14:modId xmlns:p14="http://schemas.microsoft.com/office/powerpoint/2010/main" val="767548142"/>
              </p:ext>
            </p:extLst>
          </p:nvPr>
        </p:nvGraphicFramePr>
        <p:xfrm>
          <a:off x="623888" y="5226050"/>
          <a:ext cx="2306638" cy="860425"/>
        </p:xfrm>
        <a:graphic>
          <a:graphicData uri="http://schemas.openxmlformats.org/presentationml/2006/ole">
            <mc:AlternateContent xmlns:mc="http://schemas.openxmlformats.org/markup-compatibility/2006">
              <mc:Choice xmlns:v="urn:schemas-microsoft-com:vml" Requires="v">
                <p:oleObj name="Equation" r:id="rId9" imgW="939600" imgH="342720" progId="Equation.DSMT4">
                  <p:embed/>
                </p:oleObj>
              </mc:Choice>
              <mc:Fallback>
                <p:oleObj name="Equation" r:id="rId9" imgW="939600" imgH="342720" progId="Equation.DSMT4">
                  <p:embed/>
                  <p:pic>
                    <p:nvPicPr>
                      <p:cNvPr id="51" name="Object 3"/>
                      <p:cNvPicPr>
                        <a:picLocks noChangeAspect="1" noChangeArrowheads="1"/>
                      </p:cNvPicPr>
                      <p:nvPr/>
                    </p:nvPicPr>
                    <p:blipFill>
                      <a:blip r:embed="rId10"/>
                      <a:srcRect/>
                      <a:stretch>
                        <a:fillRect/>
                      </a:stretch>
                    </p:blipFill>
                    <p:spPr bwMode="auto">
                      <a:xfrm>
                        <a:off x="623888" y="5226050"/>
                        <a:ext cx="23066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3"/>
          <p:cNvGraphicFramePr>
            <a:graphicFrameLocks noChangeAspect="1"/>
          </p:cNvGraphicFramePr>
          <p:nvPr>
            <p:extLst>
              <p:ext uri="{D42A27DB-BD31-4B8C-83A1-F6EECF244321}">
                <p14:modId xmlns:p14="http://schemas.microsoft.com/office/powerpoint/2010/main" val="3095968433"/>
              </p:ext>
            </p:extLst>
          </p:nvPr>
        </p:nvGraphicFramePr>
        <p:xfrm>
          <a:off x="623888" y="5226050"/>
          <a:ext cx="2308225" cy="860425"/>
        </p:xfrm>
        <a:graphic>
          <a:graphicData uri="http://schemas.openxmlformats.org/presentationml/2006/ole">
            <mc:AlternateContent xmlns:mc="http://schemas.openxmlformats.org/markup-compatibility/2006">
              <mc:Choice xmlns:v="urn:schemas-microsoft-com:vml" Requires="v">
                <p:oleObj name="Equation" r:id="rId11" imgW="939600" imgH="342720" progId="Equation.DSMT4">
                  <p:embed/>
                </p:oleObj>
              </mc:Choice>
              <mc:Fallback>
                <p:oleObj name="Equation" r:id="rId11" imgW="939600" imgH="342720" progId="Equation.DSMT4">
                  <p:embed/>
                  <p:pic>
                    <p:nvPicPr>
                      <p:cNvPr id="52" name="Object 3"/>
                      <p:cNvPicPr>
                        <a:picLocks noChangeAspect="1" noChangeArrowheads="1"/>
                      </p:cNvPicPr>
                      <p:nvPr/>
                    </p:nvPicPr>
                    <p:blipFill>
                      <a:blip r:embed="rId12"/>
                      <a:srcRect/>
                      <a:stretch>
                        <a:fillRect/>
                      </a:stretch>
                    </p:blipFill>
                    <p:spPr bwMode="auto">
                      <a:xfrm>
                        <a:off x="623888" y="5226050"/>
                        <a:ext cx="2308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3"/>
          <p:cNvGraphicFramePr>
            <a:graphicFrameLocks noChangeAspect="1"/>
          </p:cNvGraphicFramePr>
          <p:nvPr>
            <p:extLst>
              <p:ext uri="{D42A27DB-BD31-4B8C-83A1-F6EECF244321}">
                <p14:modId xmlns:p14="http://schemas.microsoft.com/office/powerpoint/2010/main" val="2225043468"/>
              </p:ext>
            </p:extLst>
          </p:nvPr>
        </p:nvGraphicFramePr>
        <p:xfrm>
          <a:off x="623888" y="5226050"/>
          <a:ext cx="4987925" cy="860425"/>
        </p:xfrm>
        <a:graphic>
          <a:graphicData uri="http://schemas.openxmlformats.org/presentationml/2006/ole">
            <mc:AlternateContent xmlns:mc="http://schemas.openxmlformats.org/markup-compatibility/2006">
              <mc:Choice xmlns:v="urn:schemas-microsoft-com:vml" Requires="v">
                <p:oleObj name="Equation" r:id="rId13" imgW="2031840" imgH="342720" progId="Equation.DSMT4">
                  <p:embed/>
                </p:oleObj>
              </mc:Choice>
              <mc:Fallback>
                <p:oleObj name="Equation" r:id="rId13" imgW="2031840" imgH="342720" progId="Equation.DSMT4">
                  <p:embed/>
                  <p:pic>
                    <p:nvPicPr>
                      <p:cNvPr id="53" name="Object 3"/>
                      <p:cNvPicPr>
                        <a:picLocks noChangeAspect="1" noChangeArrowheads="1"/>
                      </p:cNvPicPr>
                      <p:nvPr/>
                    </p:nvPicPr>
                    <p:blipFill>
                      <a:blip r:embed="rId14"/>
                      <a:srcRect/>
                      <a:stretch>
                        <a:fillRect/>
                      </a:stretch>
                    </p:blipFill>
                    <p:spPr bwMode="auto">
                      <a:xfrm>
                        <a:off x="623888" y="5226050"/>
                        <a:ext cx="4987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3"/>
          <p:cNvGraphicFramePr>
            <a:graphicFrameLocks noChangeAspect="1"/>
          </p:cNvGraphicFramePr>
          <p:nvPr>
            <p:extLst>
              <p:ext uri="{D42A27DB-BD31-4B8C-83A1-F6EECF244321}">
                <p14:modId xmlns:p14="http://schemas.microsoft.com/office/powerpoint/2010/main" val="1616757036"/>
              </p:ext>
            </p:extLst>
          </p:nvPr>
        </p:nvGraphicFramePr>
        <p:xfrm>
          <a:off x="636588" y="3621088"/>
          <a:ext cx="2306637" cy="987425"/>
        </p:xfrm>
        <a:graphic>
          <a:graphicData uri="http://schemas.openxmlformats.org/presentationml/2006/ole">
            <mc:AlternateContent xmlns:mc="http://schemas.openxmlformats.org/markup-compatibility/2006">
              <mc:Choice xmlns:v="urn:schemas-microsoft-com:vml" Requires="v">
                <p:oleObj name="Equation" r:id="rId15" imgW="939600" imgH="393480" progId="Equation.DSMT4">
                  <p:embed/>
                </p:oleObj>
              </mc:Choice>
              <mc:Fallback>
                <p:oleObj name="Equation" r:id="rId15" imgW="939600" imgH="393480" progId="Equation.DSMT4">
                  <p:embed/>
                  <p:pic>
                    <p:nvPicPr>
                      <p:cNvPr id="44" name="Object 3"/>
                      <p:cNvPicPr>
                        <a:picLocks noChangeAspect="1" noChangeArrowheads="1"/>
                      </p:cNvPicPr>
                      <p:nvPr/>
                    </p:nvPicPr>
                    <p:blipFill>
                      <a:blip r:embed="rId16"/>
                      <a:srcRect/>
                      <a:stretch>
                        <a:fillRect/>
                      </a:stretch>
                    </p:blipFill>
                    <p:spPr bwMode="auto">
                      <a:xfrm>
                        <a:off x="636588" y="3621088"/>
                        <a:ext cx="230663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
          <p:cNvGraphicFramePr>
            <a:graphicFrameLocks noChangeAspect="1"/>
          </p:cNvGraphicFramePr>
          <p:nvPr>
            <p:extLst>
              <p:ext uri="{D42A27DB-BD31-4B8C-83A1-F6EECF244321}">
                <p14:modId xmlns:p14="http://schemas.microsoft.com/office/powerpoint/2010/main" val="2607623614"/>
              </p:ext>
            </p:extLst>
          </p:nvPr>
        </p:nvGraphicFramePr>
        <p:xfrm>
          <a:off x="650152" y="3621088"/>
          <a:ext cx="1246187" cy="987425"/>
        </p:xfrm>
        <a:graphic>
          <a:graphicData uri="http://schemas.openxmlformats.org/presentationml/2006/ole">
            <mc:AlternateContent xmlns:mc="http://schemas.openxmlformats.org/markup-compatibility/2006">
              <mc:Choice xmlns:v="urn:schemas-microsoft-com:vml" Requires="v">
                <p:oleObj name="Equation" r:id="rId17" imgW="507960" imgH="393480" progId="Equation.DSMT4">
                  <p:embed/>
                </p:oleObj>
              </mc:Choice>
              <mc:Fallback>
                <p:oleObj name="Equation" r:id="rId17" imgW="507960" imgH="393480" progId="Equation.DSMT4">
                  <p:embed/>
                  <p:pic>
                    <p:nvPicPr>
                      <p:cNvPr id="40" name="Object 3"/>
                      <p:cNvPicPr>
                        <a:picLocks noChangeAspect="1" noChangeArrowheads="1"/>
                      </p:cNvPicPr>
                      <p:nvPr/>
                    </p:nvPicPr>
                    <p:blipFill>
                      <a:blip r:embed="rId18"/>
                      <a:srcRect/>
                      <a:stretch>
                        <a:fillRect/>
                      </a:stretch>
                    </p:blipFill>
                    <p:spPr bwMode="auto">
                      <a:xfrm>
                        <a:off x="650152" y="3621088"/>
                        <a:ext cx="12461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3"/>
          <p:cNvGraphicFramePr>
            <a:graphicFrameLocks noChangeAspect="1"/>
          </p:cNvGraphicFramePr>
          <p:nvPr>
            <p:extLst>
              <p:ext uri="{D42A27DB-BD31-4B8C-83A1-F6EECF244321}">
                <p14:modId xmlns:p14="http://schemas.microsoft.com/office/powerpoint/2010/main" val="1711073607"/>
              </p:ext>
            </p:extLst>
          </p:nvPr>
        </p:nvGraphicFramePr>
        <p:xfrm>
          <a:off x="636588" y="3621088"/>
          <a:ext cx="2306637" cy="987425"/>
        </p:xfrm>
        <a:graphic>
          <a:graphicData uri="http://schemas.openxmlformats.org/presentationml/2006/ole">
            <mc:AlternateContent xmlns:mc="http://schemas.openxmlformats.org/markup-compatibility/2006">
              <mc:Choice xmlns:v="urn:schemas-microsoft-com:vml" Requires="v">
                <p:oleObj name="Equation" r:id="rId19" imgW="939600" imgH="393480" progId="Equation.DSMT4">
                  <p:embed/>
                </p:oleObj>
              </mc:Choice>
              <mc:Fallback>
                <p:oleObj name="Equation" r:id="rId19" imgW="939600" imgH="393480" progId="Equation.DSMT4">
                  <p:embed/>
                  <p:pic>
                    <p:nvPicPr>
                      <p:cNvPr id="41" name="Object 3"/>
                      <p:cNvPicPr>
                        <a:picLocks noChangeAspect="1" noChangeArrowheads="1"/>
                      </p:cNvPicPr>
                      <p:nvPr/>
                    </p:nvPicPr>
                    <p:blipFill>
                      <a:blip r:embed="rId20"/>
                      <a:srcRect/>
                      <a:stretch>
                        <a:fillRect/>
                      </a:stretch>
                    </p:blipFill>
                    <p:spPr bwMode="auto">
                      <a:xfrm>
                        <a:off x="636588" y="3621088"/>
                        <a:ext cx="230663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
          <p:cNvGraphicFramePr>
            <a:graphicFrameLocks noChangeAspect="1"/>
          </p:cNvGraphicFramePr>
          <p:nvPr>
            <p:extLst>
              <p:ext uri="{D42A27DB-BD31-4B8C-83A1-F6EECF244321}">
                <p14:modId xmlns:p14="http://schemas.microsoft.com/office/powerpoint/2010/main" val="3666811330"/>
              </p:ext>
            </p:extLst>
          </p:nvPr>
        </p:nvGraphicFramePr>
        <p:xfrm>
          <a:off x="630237" y="2111375"/>
          <a:ext cx="2306638" cy="860425"/>
        </p:xfrm>
        <a:graphic>
          <a:graphicData uri="http://schemas.openxmlformats.org/presentationml/2006/ole">
            <mc:AlternateContent xmlns:mc="http://schemas.openxmlformats.org/markup-compatibility/2006">
              <mc:Choice xmlns:v="urn:schemas-microsoft-com:vml" Requires="v">
                <p:oleObj name="Equation" r:id="rId21" imgW="939600" imgH="342720" progId="Equation.DSMT4">
                  <p:embed/>
                </p:oleObj>
              </mc:Choice>
              <mc:Fallback>
                <p:oleObj name="Equation" r:id="rId21" imgW="939600" imgH="342720" progId="Equation.DSMT4">
                  <p:embed/>
                  <p:pic>
                    <p:nvPicPr>
                      <p:cNvPr id="33" name="Object 3"/>
                      <p:cNvPicPr>
                        <a:picLocks noChangeAspect="1" noChangeArrowheads="1"/>
                      </p:cNvPicPr>
                      <p:nvPr/>
                    </p:nvPicPr>
                    <p:blipFill>
                      <a:blip r:embed="rId22"/>
                      <a:srcRect/>
                      <a:stretch>
                        <a:fillRect/>
                      </a:stretch>
                    </p:blipFill>
                    <p:spPr bwMode="auto">
                      <a:xfrm>
                        <a:off x="630237" y="2111375"/>
                        <a:ext cx="23066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3939" name="Object 3"/>
          <p:cNvGraphicFramePr>
            <a:graphicFrameLocks noChangeAspect="1"/>
          </p:cNvGraphicFramePr>
          <p:nvPr>
            <p:extLst>
              <p:ext uri="{D42A27DB-BD31-4B8C-83A1-F6EECF244321}">
                <p14:modId xmlns:p14="http://schemas.microsoft.com/office/powerpoint/2010/main" val="3327255261"/>
              </p:ext>
            </p:extLst>
          </p:nvPr>
        </p:nvGraphicFramePr>
        <p:xfrm>
          <a:off x="630237" y="2111375"/>
          <a:ext cx="1214438" cy="860425"/>
        </p:xfrm>
        <a:graphic>
          <a:graphicData uri="http://schemas.openxmlformats.org/presentationml/2006/ole">
            <mc:AlternateContent xmlns:mc="http://schemas.openxmlformats.org/markup-compatibility/2006">
              <mc:Choice xmlns:v="urn:schemas-microsoft-com:vml" Requires="v">
                <p:oleObj name="Equation" r:id="rId23" imgW="495000" imgH="342720" progId="Equation.DSMT4">
                  <p:embed/>
                </p:oleObj>
              </mc:Choice>
              <mc:Fallback>
                <p:oleObj name="Equation" r:id="rId23" imgW="495000" imgH="342720" progId="Equation.DSMT4">
                  <p:embed/>
                  <p:pic>
                    <p:nvPicPr>
                      <p:cNvPr id="1063939" name="Object 3"/>
                      <p:cNvPicPr>
                        <a:picLocks noChangeAspect="1" noChangeArrowheads="1"/>
                      </p:cNvPicPr>
                      <p:nvPr/>
                    </p:nvPicPr>
                    <p:blipFill>
                      <a:blip r:embed="rId24"/>
                      <a:srcRect/>
                      <a:stretch>
                        <a:fillRect/>
                      </a:stretch>
                    </p:blipFill>
                    <p:spPr bwMode="auto">
                      <a:xfrm>
                        <a:off x="630237" y="2111375"/>
                        <a:ext cx="12144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3948" name="Object 12"/>
          <p:cNvGraphicFramePr>
            <a:graphicFrameLocks noChangeAspect="1"/>
          </p:cNvGraphicFramePr>
          <p:nvPr>
            <p:extLst>
              <p:ext uri="{D42A27DB-BD31-4B8C-83A1-F6EECF244321}">
                <p14:modId xmlns:p14="http://schemas.microsoft.com/office/powerpoint/2010/main" val="4273533074"/>
              </p:ext>
            </p:extLst>
          </p:nvPr>
        </p:nvGraphicFramePr>
        <p:xfrm>
          <a:off x="630237" y="2111375"/>
          <a:ext cx="1235075" cy="860425"/>
        </p:xfrm>
        <a:graphic>
          <a:graphicData uri="http://schemas.openxmlformats.org/presentationml/2006/ole">
            <mc:AlternateContent xmlns:mc="http://schemas.openxmlformats.org/markup-compatibility/2006">
              <mc:Choice xmlns:v="urn:schemas-microsoft-com:vml" Requires="v">
                <p:oleObj name="Equation" r:id="rId25" imgW="495000" imgH="342720" progId="Equation.DSMT4">
                  <p:embed/>
                </p:oleObj>
              </mc:Choice>
              <mc:Fallback>
                <p:oleObj name="Equation" r:id="rId25" imgW="495000" imgH="342720" progId="Equation.DSMT4">
                  <p:embed/>
                  <p:pic>
                    <p:nvPicPr>
                      <p:cNvPr id="1063948" name="Object 12"/>
                      <p:cNvPicPr>
                        <a:picLocks noChangeAspect="1" noChangeArrowheads="1"/>
                      </p:cNvPicPr>
                      <p:nvPr/>
                    </p:nvPicPr>
                    <p:blipFill>
                      <a:blip r:embed="rId26"/>
                      <a:srcRect/>
                      <a:stretch>
                        <a:fillRect/>
                      </a:stretch>
                    </p:blipFill>
                    <p:spPr bwMode="auto">
                      <a:xfrm>
                        <a:off x="630237" y="2111375"/>
                        <a:ext cx="1235075" cy="860425"/>
                      </a:xfrm>
                      <a:prstGeom prst="rect">
                        <a:avLst/>
                      </a:prstGeom>
                      <a:noFill/>
                    </p:spPr>
                  </p:pic>
                </p:oleObj>
              </mc:Fallback>
            </mc:AlternateContent>
          </a:graphicData>
        </a:graphic>
      </p:graphicFrame>
      <p:graphicFrame>
        <p:nvGraphicFramePr>
          <p:cNvPr id="30" name="Object 3"/>
          <p:cNvGraphicFramePr>
            <a:graphicFrameLocks noChangeAspect="1"/>
          </p:cNvGraphicFramePr>
          <p:nvPr>
            <p:extLst>
              <p:ext uri="{D42A27DB-BD31-4B8C-83A1-F6EECF244321}">
                <p14:modId xmlns:p14="http://schemas.microsoft.com/office/powerpoint/2010/main" val="157250579"/>
              </p:ext>
            </p:extLst>
          </p:nvPr>
        </p:nvGraphicFramePr>
        <p:xfrm>
          <a:off x="630237" y="2111375"/>
          <a:ext cx="2306638" cy="860425"/>
        </p:xfrm>
        <a:graphic>
          <a:graphicData uri="http://schemas.openxmlformats.org/presentationml/2006/ole">
            <mc:AlternateContent xmlns:mc="http://schemas.openxmlformats.org/markup-compatibility/2006">
              <mc:Choice xmlns:v="urn:schemas-microsoft-com:vml" Requires="v">
                <p:oleObj name="Equation" r:id="rId27" imgW="939600" imgH="342720" progId="Equation.DSMT4">
                  <p:embed/>
                </p:oleObj>
              </mc:Choice>
              <mc:Fallback>
                <p:oleObj name="Equation" r:id="rId27" imgW="939600" imgH="342720" progId="Equation.DSMT4">
                  <p:embed/>
                  <p:pic>
                    <p:nvPicPr>
                      <p:cNvPr id="30" name="Object 3"/>
                      <p:cNvPicPr>
                        <a:picLocks noChangeAspect="1" noChangeArrowheads="1"/>
                      </p:cNvPicPr>
                      <p:nvPr/>
                    </p:nvPicPr>
                    <p:blipFill>
                      <a:blip r:embed="rId28"/>
                      <a:srcRect/>
                      <a:stretch>
                        <a:fillRect/>
                      </a:stretch>
                    </p:blipFill>
                    <p:spPr bwMode="auto">
                      <a:xfrm>
                        <a:off x="630237" y="2111375"/>
                        <a:ext cx="23066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
          <p:cNvGraphicFramePr>
            <a:graphicFrameLocks noChangeAspect="1"/>
          </p:cNvGraphicFramePr>
          <p:nvPr>
            <p:extLst>
              <p:ext uri="{D42A27DB-BD31-4B8C-83A1-F6EECF244321}">
                <p14:modId xmlns:p14="http://schemas.microsoft.com/office/powerpoint/2010/main" val="2265358548"/>
              </p:ext>
            </p:extLst>
          </p:nvPr>
        </p:nvGraphicFramePr>
        <p:xfrm>
          <a:off x="630237" y="2111375"/>
          <a:ext cx="2308225" cy="860425"/>
        </p:xfrm>
        <a:graphic>
          <a:graphicData uri="http://schemas.openxmlformats.org/presentationml/2006/ole">
            <mc:AlternateContent xmlns:mc="http://schemas.openxmlformats.org/markup-compatibility/2006">
              <mc:Choice xmlns:v="urn:schemas-microsoft-com:vml" Requires="v">
                <p:oleObj name="Equation" r:id="rId29" imgW="939600" imgH="342720" progId="Equation.DSMT4">
                  <p:embed/>
                </p:oleObj>
              </mc:Choice>
              <mc:Fallback>
                <p:oleObj name="Equation" r:id="rId29" imgW="939600" imgH="342720" progId="Equation.DSMT4">
                  <p:embed/>
                  <p:pic>
                    <p:nvPicPr>
                      <p:cNvPr id="31" name="Object 3"/>
                      <p:cNvPicPr>
                        <a:picLocks noChangeAspect="1" noChangeArrowheads="1"/>
                      </p:cNvPicPr>
                      <p:nvPr/>
                    </p:nvPicPr>
                    <p:blipFill>
                      <a:blip r:embed="rId30"/>
                      <a:srcRect/>
                      <a:stretch>
                        <a:fillRect/>
                      </a:stretch>
                    </p:blipFill>
                    <p:spPr bwMode="auto">
                      <a:xfrm>
                        <a:off x="630237" y="2111375"/>
                        <a:ext cx="2308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
          <p:cNvGraphicFramePr>
            <a:graphicFrameLocks noChangeAspect="1"/>
          </p:cNvGraphicFramePr>
          <p:nvPr>
            <p:extLst>
              <p:ext uri="{D42A27DB-BD31-4B8C-83A1-F6EECF244321}">
                <p14:modId xmlns:p14="http://schemas.microsoft.com/office/powerpoint/2010/main" val="1556789276"/>
              </p:ext>
            </p:extLst>
          </p:nvPr>
        </p:nvGraphicFramePr>
        <p:xfrm>
          <a:off x="630237" y="2017712"/>
          <a:ext cx="3865563" cy="954088"/>
        </p:xfrm>
        <a:graphic>
          <a:graphicData uri="http://schemas.openxmlformats.org/presentationml/2006/ole">
            <mc:AlternateContent xmlns:mc="http://schemas.openxmlformats.org/markup-compatibility/2006">
              <mc:Choice xmlns:v="urn:schemas-microsoft-com:vml" Requires="v">
                <p:oleObj name="Equation" r:id="rId31" imgW="1574640" imgH="380880" progId="Equation.DSMT4">
                  <p:embed/>
                </p:oleObj>
              </mc:Choice>
              <mc:Fallback>
                <p:oleObj name="Equation" r:id="rId31" imgW="1574640" imgH="380880" progId="Equation.DSMT4">
                  <p:embed/>
                  <p:pic>
                    <p:nvPicPr>
                      <p:cNvPr id="32" name="Object 3"/>
                      <p:cNvPicPr>
                        <a:picLocks noChangeAspect="1" noChangeArrowheads="1"/>
                      </p:cNvPicPr>
                      <p:nvPr/>
                    </p:nvPicPr>
                    <p:blipFill>
                      <a:blip r:embed="rId32"/>
                      <a:srcRect/>
                      <a:stretch>
                        <a:fillRect/>
                      </a:stretch>
                    </p:blipFill>
                    <p:spPr bwMode="auto">
                      <a:xfrm>
                        <a:off x="630237" y="2017712"/>
                        <a:ext cx="3865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3940" name="Rectangle 4"/>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Dimensional Analysis</a:t>
            </a:r>
            <a:endParaRPr lang="en-US" sz="2800" dirty="0">
              <a:solidFill>
                <a:schemeClr val="tx2"/>
              </a:solidFill>
              <a:effectLst>
                <a:outerShdw blurRad="38100" dist="38100" dir="2700000" algn="tl">
                  <a:srgbClr val="FFFFFF"/>
                </a:outerShdw>
              </a:effectLst>
            </a:endParaRPr>
          </a:p>
        </p:txBody>
      </p:sp>
      <p:sp>
        <p:nvSpPr>
          <p:cNvPr id="20" name="Text Box 32"/>
          <p:cNvSpPr txBox="1">
            <a:spLocks noChangeArrowheads="1"/>
          </p:cNvSpPr>
          <p:nvPr/>
        </p:nvSpPr>
        <p:spPr bwMode="auto">
          <a:xfrm>
            <a:off x="228600" y="983235"/>
            <a:ext cx="77107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How many feet are equivalent to 51.5 inches?</a:t>
            </a:r>
          </a:p>
        </p:txBody>
      </p:sp>
      <p:grpSp>
        <p:nvGrpSpPr>
          <p:cNvPr id="25" name="Group 24"/>
          <p:cNvGrpSpPr/>
          <p:nvPr/>
        </p:nvGrpSpPr>
        <p:grpSpPr>
          <a:xfrm>
            <a:off x="8610600" y="752475"/>
            <a:ext cx="2976563" cy="1044575"/>
            <a:chOff x="2762280" y="4639185"/>
            <a:chExt cx="2976563" cy="1044575"/>
          </a:xfrm>
        </p:grpSpPr>
        <p:sp>
          <p:nvSpPr>
            <p:cNvPr id="26" name="Text Box 32"/>
            <p:cNvSpPr txBox="1">
              <a:spLocks noChangeArrowheads="1"/>
            </p:cNvSpPr>
            <p:nvPr/>
          </p:nvSpPr>
          <p:spPr bwMode="auto">
            <a:xfrm>
              <a:off x="3872611" y="4872614"/>
              <a:ext cx="755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OR</a:t>
              </a:r>
            </a:p>
          </p:txBody>
        </p:sp>
        <p:graphicFrame>
          <p:nvGraphicFramePr>
            <p:cNvPr id="27" name="Object 26"/>
            <p:cNvGraphicFramePr>
              <a:graphicFrameLocks noChangeAspect="1"/>
            </p:cNvGraphicFramePr>
            <p:nvPr>
              <p:extLst>
                <p:ext uri="{D42A27DB-BD31-4B8C-83A1-F6EECF244321}">
                  <p14:modId xmlns:p14="http://schemas.microsoft.com/office/powerpoint/2010/main" val="1400554266"/>
                </p:ext>
              </p:extLst>
            </p:nvPr>
          </p:nvGraphicFramePr>
          <p:xfrm>
            <a:off x="4694268" y="4639185"/>
            <a:ext cx="1044575" cy="1044575"/>
          </p:xfrm>
          <a:graphic>
            <a:graphicData uri="http://schemas.openxmlformats.org/presentationml/2006/ole">
              <mc:AlternateContent xmlns:mc="http://schemas.openxmlformats.org/markup-compatibility/2006">
                <mc:Choice xmlns:v="urn:schemas-microsoft-com:vml" Requires="v">
                  <p:oleObj name="Equation" r:id="rId33" imgW="330120" imgH="330120" progId="Equation.DSMT4">
                    <p:embed/>
                  </p:oleObj>
                </mc:Choice>
                <mc:Fallback>
                  <p:oleObj name="Equation" r:id="rId33" imgW="330120" imgH="330120" progId="Equation.DSMT4">
                    <p:embed/>
                    <p:pic>
                      <p:nvPicPr>
                        <p:cNvPr id="27" name="Object 26"/>
                        <p:cNvPicPr>
                          <a:picLocks noChangeAspect="1" noChangeArrowheads="1"/>
                        </p:cNvPicPr>
                        <p:nvPr/>
                      </p:nvPicPr>
                      <p:blipFill>
                        <a:blip r:embed="rId34"/>
                        <a:srcRect/>
                        <a:stretch>
                          <a:fillRect/>
                        </a:stretch>
                      </p:blipFill>
                      <p:spPr bwMode="auto">
                        <a:xfrm>
                          <a:off x="4694268" y="4639185"/>
                          <a:ext cx="1044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974380311"/>
                </p:ext>
              </p:extLst>
            </p:nvPr>
          </p:nvGraphicFramePr>
          <p:xfrm>
            <a:off x="2762280" y="4640773"/>
            <a:ext cx="1044575" cy="1042987"/>
          </p:xfrm>
          <a:graphic>
            <a:graphicData uri="http://schemas.openxmlformats.org/presentationml/2006/ole">
              <mc:AlternateContent xmlns:mc="http://schemas.openxmlformats.org/markup-compatibility/2006">
                <mc:Choice xmlns:v="urn:schemas-microsoft-com:vml" Requires="v">
                  <p:oleObj name="Equation" r:id="rId35" imgW="330120" imgH="330120" progId="Equation.DSMT4">
                    <p:embed/>
                  </p:oleObj>
                </mc:Choice>
                <mc:Fallback>
                  <p:oleObj name="Equation" r:id="rId35" imgW="330120" imgH="330120" progId="Equation.DSMT4">
                    <p:embed/>
                    <p:pic>
                      <p:nvPicPr>
                        <p:cNvPr id="28" name="Object 27"/>
                        <p:cNvPicPr>
                          <a:picLocks noChangeAspect="1" noChangeArrowheads="1"/>
                        </p:cNvPicPr>
                        <p:nvPr/>
                      </p:nvPicPr>
                      <p:blipFill>
                        <a:blip r:embed="rId36"/>
                        <a:srcRect/>
                        <a:stretch>
                          <a:fillRect/>
                        </a:stretch>
                      </p:blipFill>
                      <p:spPr bwMode="auto">
                        <a:xfrm>
                          <a:off x="2762280" y="4640773"/>
                          <a:ext cx="10445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7" name="Group 36"/>
          <p:cNvGrpSpPr/>
          <p:nvPr/>
        </p:nvGrpSpPr>
        <p:grpSpPr>
          <a:xfrm>
            <a:off x="1770197" y="1855948"/>
            <a:ext cx="1371600" cy="1371600"/>
            <a:chOff x="5056934" y="1856534"/>
            <a:chExt cx="1371600" cy="1371600"/>
          </a:xfrm>
        </p:grpSpPr>
        <p:cxnSp>
          <p:nvCxnSpPr>
            <p:cNvPr id="38" name="Straight Connector 37"/>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45" name="Object 3"/>
          <p:cNvGraphicFramePr>
            <a:graphicFrameLocks noChangeAspect="1"/>
          </p:cNvGraphicFramePr>
          <p:nvPr>
            <p:extLst>
              <p:ext uri="{D42A27DB-BD31-4B8C-83A1-F6EECF244321}">
                <p14:modId xmlns:p14="http://schemas.microsoft.com/office/powerpoint/2010/main" val="784857703"/>
              </p:ext>
            </p:extLst>
          </p:nvPr>
        </p:nvGraphicFramePr>
        <p:xfrm>
          <a:off x="3357840" y="3891756"/>
          <a:ext cx="1746250" cy="446088"/>
        </p:xfrm>
        <a:graphic>
          <a:graphicData uri="http://schemas.openxmlformats.org/presentationml/2006/ole">
            <mc:AlternateContent xmlns:mc="http://schemas.openxmlformats.org/markup-compatibility/2006">
              <mc:Choice xmlns:v="urn:schemas-microsoft-com:vml" Requires="v">
                <p:oleObj name="Equation" r:id="rId37" imgW="711000" imgH="177480" progId="Equation.DSMT4">
                  <p:embed/>
                </p:oleObj>
              </mc:Choice>
              <mc:Fallback>
                <p:oleObj name="Equation" r:id="rId37" imgW="711000" imgH="177480" progId="Equation.DSMT4">
                  <p:embed/>
                  <p:pic>
                    <p:nvPicPr>
                      <p:cNvPr id="45" name="Object 3"/>
                      <p:cNvPicPr>
                        <a:picLocks noChangeAspect="1" noChangeArrowheads="1"/>
                      </p:cNvPicPr>
                      <p:nvPr/>
                    </p:nvPicPr>
                    <p:blipFill>
                      <a:blip r:embed="rId38"/>
                      <a:srcRect/>
                      <a:stretch>
                        <a:fillRect/>
                      </a:stretch>
                    </p:blipFill>
                    <p:spPr bwMode="auto">
                      <a:xfrm>
                        <a:off x="3357840" y="3891756"/>
                        <a:ext cx="17462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 name="Group 46"/>
          <p:cNvGrpSpPr/>
          <p:nvPr/>
        </p:nvGrpSpPr>
        <p:grpSpPr>
          <a:xfrm>
            <a:off x="1846397" y="3429000"/>
            <a:ext cx="1266557" cy="1371600"/>
            <a:chOff x="5056934" y="1856534"/>
            <a:chExt cx="1371600" cy="1371600"/>
          </a:xfrm>
        </p:grpSpPr>
        <p:cxnSp>
          <p:nvCxnSpPr>
            <p:cNvPr id="48" name="Straight Connector 47"/>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49746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6394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639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6393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1"/>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50"/>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51"/>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52"/>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53"/>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4502"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4724400"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5857554"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5857554"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4724400"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5857554"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4724400"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5857554"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5857554"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5857554"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4724400"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5857554"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4724400"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5857554"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5520811"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4724400"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5857554"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5857554"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5857554"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4724400"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4724400"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5857554"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5857554"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4724400"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5857554"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4724400"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5857554"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4724400"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5857554"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5857554"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5857554"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47244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5386254"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8991600"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 name="TextBox 36"/>
          <p:cNvSpPr txBox="1"/>
          <p:nvPr/>
        </p:nvSpPr>
        <p:spPr>
          <a:xfrm>
            <a:off x="8991600"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10064413"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42" name="TextBox 41"/>
          <p:cNvSpPr txBox="1"/>
          <p:nvPr/>
        </p:nvSpPr>
        <p:spPr>
          <a:xfrm>
            <a:off x="8991600"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10064413"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10064413"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8991600"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10064413"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10064413"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10064413"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8" name="TextBox 37"/>
          <p:cNvSpPr txBox="1"/>
          <p:nvPr/>
        </p:nvSpPr>
        <p:spPr>
          <a:xfrm>
            <a:off x="9776603"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8991600"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10064413"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8991600"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10064413"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8991600"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9878394"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8991600"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10064413"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9620406"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nvGraphicFramePr>
        <p:xfrm>
          <a:off x="10064413"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10064413"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8991600"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nvGraphicFramePr>
        <p:xfrm>
          <a:off x="10064413"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10064413"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8991600"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10064413"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10064413"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89916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10064413"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10064413"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8991600"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10064413"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10064413"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8991600"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10064413"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10064413" y="4357530"/>
                        <a:ext cx="622300" cy="342900"/>
                      </a:xfrm>
                      <a:prstGeom prst="rect">
                        <a:avLst/>
                      </a:prstGeom>
                    </p:spPr>
                  </p:pic>
                </p:oleObj>
              </mc:Fallback>
            </mc:AlternateContent>
          </a:graphicData>
        </a:graphic>
      </p:graphicFrame>
      <p:sp>
        <p:nvSpPr>
          <p:cNvPr id="84" name="TextBox 83"/>
          <p:cNvSpPr txBox="1"/>
          <p:nvPr/>
        </p:nvSpPr>
        <p:spPr>
          <a:xfrm>
            <a:off x="1446946"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24067"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786883"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24067"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24067"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786883" y="1754566"/>
            <a:ext cx="1162498"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a:t>
            </a:r>
          </a:p>
        </p:txBody>
      </p:sp>
      <p:sp>
        <p:nvSpPr>
          <p:cNvPr id="91" name="TextBox 90"/>
          <p:cNvSpPr txBox="1"/>
          <p:nvPr/>
        </p:nvSpPr>
        <p:spPr>
          <a:xfrm>
            <a:off x="724067"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786883"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24067"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786883"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786883"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24067"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97" name="TextBox 96"/>
          <p:cNvSpPr txBox="1"/>
          <p:nvPr/>
        </p:nvSpPr>
        <p:spPr>
          <a:xfrm>
            <a:off x="1786883"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02" name="TextBox 101"/>
          <p:cNvSpPr txBox="1"/>
          <p:nvPr/>
        </p:nvSpPr>
        <p:spPr>
          <a:xfrm>
            <a:off x="724067"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786883"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1226629"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24067"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786883"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1418092"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24067"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786883"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786883"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24067"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786883"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1144779"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24067"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786883"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24067"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786883"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24067"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786883"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24067"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786883"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786883"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spTree>
    <p:extLst>
      <p:ext uri="{BB962C8B-B14F-4D97-AF65-F5344CB8AC3E}">
        <p14:creationId xmlns:p14="http://schemas.microsoft.com/office/powerpoint/2010/main" val="3484911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3"/>
          <p:cNvSpPr txBox="1">
            <a:spLocks noChangeArrowheads="1"/>
          </p:cNvSpPr>
          <p:nvPr/>
        </p:nvSpPr>
        <p:spPr bwMode="auto">
          <a:xfrm>
            <a:off x="4829883" y="1750051"/>
            <a:ext cx="1260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F0"/>
                </a:solidFill>
                <a:sym typeface="Wingdings" pitchFamily="2" charset="2"/>
              </a:rPr>
              <a:t>min</a:t>
            </a:r>
            <a:r>
              <a:rPr lang="en-US" sz="2400" dirty="0">
                <a:sym typeface="Wingdings" pitchFamily="2" charset="2"/>
              </a:rPr>
              <a:t> </a:t>
            </a:r>
            <a:r>
              <a:rPr lang="en-US" sz="2400" dirty="0"/>
              <a:t>→</a:t>
            </a:r>
            <a:r>
              <a:rPr lang="en-US" sz="2400" dirty="0">
                <a:sym typeface="Wingdings" pitchFamily="2" charset="2"/>
              </a:rPr>
              <a:t> </a:t>
            </a:r>
            <a:r>
              <a:rPr lang="en-US" sz="2400" dirty="0">
                <a:solidFill>
                  <a:schemeClr val="accent6">
                    <a:lumMod val="75000"/>
                  </a:schemeClr>
                </a:solidFill>
                <a:sym typeface="Wingdings" pitchFamily="2" charset="2"/>
              </a:rPr>
              <a:t>s</a:t>
            </a:r>
            <a:endParaRPr lang="en-US" sz="2400" dirty="0">
              <a:solidFill>
                <a:srgbClr val="FFFF00"/>
              </a:solidFill>
            </a:endParaRPr>
          </a:p>
        </p:txBody>
      </p:sp>
      <p:sp>
        <p:nvSpPr>
          <p:cNvPr id="18" name="Text Box 13"/>
          <p:cNvSpPr txBox="1">
            <a:spLocks noChangeArrowheads="1"/>
          </p:cNvSpPr>
          <p:nvPr/>
        </p:nvSpPr>
        <p:spPr bwMode="auto">
          <a:xfrm>
            <a:off x="4829883" y="1750051"/>
            <a:ext cx="2081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F0"/>
                </a:solidFill>
                <a:sym typeface="Wingdings" pitchFamily="2" charset="2"/>
              </a:rPr>
              <a:t>min</a:t>
            </a:r>
            <a:r>
              <a:rPr lang="en-US" sz="2400" dirty="0">
                <a:sym typeface="Wingdings" pitchFamily="2" charset="2"/>
              </a:rPr>
              <a:t> </a:t>
            </a:r>
            <a:r>
              <a:rPr lang="en-US" sz="2400" dirty="0"/>
              <a:t>→</a:t>
            </a:r>
            <a:r>
              <a:rPr lang="en-US" sz="2400" dirty="0">
                <a:sym typeface="Wingdings" pitchFamily="2" charset="2"/>
              </a:rPr>
              <a:t> </a:t>
            </a:r>
            <a:r>
              <a:rPr lang="en-US" sz="2400" dirty="0">
                <a:solidFill>
                  <a:schemeClr val="accent6">
                    <a:lumMod val="75000"/>
                  </a:schemeClr>
                </a:solidFill>
                <a:sym typeface="Wingdings" pitchFamily="2" charset="2"/>
              </a:rPr>
              <a:t>s</a:t>
            </a:r>
            <a:r>
              <a:rPr lang="en-US" sz="2400" dirty="0"/>
              <a:t> →</a:t>
            </a:r>
            <a:r>
              <a:rPr lang="en-US" sz="2400" dirty="0">
                <a:sym typeface="Wingdings" pitchFamily="2" charset="2"/>
              </a:rPr>
              <a:t> </a:t>
            </a:r>
            <a:r>
              <a:rPr lang="en-US" sz="2400" dirty="0">
                <a:solidFill>
                  <a:srgbClr val="00B050"/>
                </a:solidFill>
                <a:sym typeface="Wingdings" pitchFamily="2" charset="2"/>
              </a:rPr>
              <a:t>cm</a:t>
            </a:r>
            <a:endParaRPr lang="en-US" sz="2400" dirty="0">
              <a:solidFill>
                <a:srgbClr val="FF99FF"/>
              </a:solidFill>
            </a:endParaRPr>
          </a:p>
        </p:txBody>
      </p:sp>
      <p:sp>
        <p:nvSpPr>
          <p:cNvPr id="19" name="Text Box 13"/>
          <p:cNvSpPr txBox="1">
            <a:spLocks noChangeArrowheads="1"/>
          </p:cNvSpPr>
          <p:nvPr/>
        </p:nvSpPr>
        <p:spPr bwMode="auto">
          <a:xfrm>
            <a:off x="4829883" y="1750051"/>
            <a:ext cx="2781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F0"/>
                </a:solidFill>
                <a:sym typeface="Wingdings" pitchFamily="2" charset="2"/>
              </a:rPr>
              <a:t>min</a:t>
            </a:r>
            <a:r>
              <a:rPr lang="en-US" sz="2400" dirty="0">
                <a:sym typeface="Wingdings" pitchFamily="2" charset="2"/>
              </a:rPr>
              <a:t> </a:t>
            </a:r>
            <a:r>
              <a:rPr lang="en-US" sz="2400" dirty="0"/>
              <a:t>→</a:t>
            </a:r>
            <a:r>
              <a:rPr lang="en-US" sz="2400" dirty="0">
                <a:sym typeface="Wingdings" pitchFamily="2" charset="2"/>
              </a:rPr>
              <a:t> </a:t>
            </a:r>
            <a:r>
              <a:rPr lang="en-US" sz="2400" dirty="0">
                <a:solidFill>
                  <a:schemeClr val="accent6">
                    <a:lumMod val="75000"/>
                  </a:schemeClr>
                </a:solidFill>
                <a:sym typeface="Wingdings" pitchFamily="2" charset="2"/>
              </a:rPr>
              <a:t>s</a:t>
            </a:r>
            <a:r>
              <a:rPr lang="en-US" sz="2400" dirty="0"/>
              <a:t> →</a:t>
            </a:r>
            <a:r>
              <a:rPr lang="en-US" sz="2400" dirty="0">
                <a:sym typeface="Wingdings" pitchFamily="2" charset="2"/>
              </a:rPr>
              <a:t> </a:t>
            </a:r>
            <a:r>
              <a:rPr lang="en-US" sz="2400" dirty="0">
                <a:solidFill>
                  <a:srgbClr val="00B050"/>
                </a:solidFill>
                <a:sym typeface="Wingdings" pitchFamily="2" charset="2"/>
              </a:rPr>
              <a:t>cm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endParaRPr lang="en-US" sz="2400" dirty="0">
              <a:solidFill>
                <a:srgbClr val="FFC000"/>
              </a:solidFill>
            </a:endParaRPr>
          </a:p>
        </p:txBody>
      </p:sp>
      <p:sp>
        <p:nvSpPr>
          <p:cNvPr id="20" name="Text Box 13"/>
          <p:cNvSpPr txBox="1">
            <a:spLocks noChangeArrowheads="1"/>
          </p:cNvSpPr>
          <p:nvPr/>
        </p:nvSpPr>
        <p:spPr bwMode="auto">
          <a:xfrm>
            <a:off x="4829883" y="1750051"/>
            <a:ext cx="36359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F0"/>
                </a:solidFill>
                <a:sym typeface="Wingdings" pitchFamily="2" charset="2"/>
              </a:rPr>
              <a:t>min</a:t>
            </a:r>
            <a:r>
              <a:rPr lang="en-US" sz="2400" dirty="0">
                <a:sym typeface="Wingdings" pitchFamily="2" charset="2"/>
              </a:rPr>
              <a:t> </a:t>
            </a:r>
            <a:r>
              <a:rPr lang="en-US" sz="2400" dirty="0"/>
              <a:t>→</a:t>
            </a:r>
            <a:r>
              <a:rPr lang="en-US" sz="2400" dirty="0">
                <a:sym typeface="Wingdings" pitchFamily="2" charset="2"/>
              </a:rPr>
              <a:t> </a:t>
            </a:r>
            <a:r>
              <a:rPr lang="en-US" sz="2400" dirty="0">
                <a:solidFill>
                  <a:schemeClr val="accent6">
                    <a:lumMod val="75000"/>
                  </a:schemeClr>
                </a:solidFill>
                <a:sym typeface="Wingdings" pitchFamily="2" charset="2"/>
              </a:rPr>
              <a:t>s</a:t>
            </a:r>
            <a:r>
              <a:rPr lang="en-US" sz="2400" dirty="0"/>
              <a:t> →</a:t>
            </a:r>
            <a:r>
              <a:rPr lang="en-US" sz="2400" dirty="0">
                <a:sym typeface="Wingdings" pitchFamily="2" charset="2"/>
              </a:rPr>
              <a:t> </a:t>
            </a:r>
            <a:r>
              <a:rPr lang="en-US" sz="2400" dirty="0">
                <a:solidFill>
                  <a:srgbClr val="00B050"/>
                </a:solidFill>
                <a:sym typeface="Wingdings" pitchFamily="2" charset="2"/>
              </a:rPr>
              <a:t>cm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8000FF"/>
                </a:solidFill>
                <a:sym typeface="Wingdings" pitchFamily="2" charset="2"/>
              </a:rPr>
              <a:t>km</a:t>
            </a:r>
            <a:endParaRPr lang="en-US" sz="2400" dirty="0">
              <a:solidFill>
                <a:srgbClr val="8000FF"/>
              </a:solidFill>
            </a:endParaRPr>
          </a:p>
        </p:txBody>
      </p:sp>
      <p:sp>
        <p:nvSpPr>
          <p:cNvPr id="432131" name="Text Box 3"/>
          <p:cNvSpPr txBox="1">
            <a:spLocks noChangeArrowheads="1"/>
          </p:cNvSpPr>
          <p:nvPr/>
        </p:nvSpPr>
        <p:spPr bwMode="auto">
          <a:xfrm>
            <a:off x="152400" y="684214"/>
            <a:ext cx="11887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500" dirty="0"/>
              <a:t>It takes roughly 8.317 minutes for the light from the Sun to reach the Earth.  If light travels at 2.9979x10</a:t>
            </a:r>
            <a:r>
              <a:rPr lang="en-US" sz="2500" baseline="30000" dirty="0"/>
              <a:t>10</a:t>
            </a:r>
            <a:r>
              <a:rPr lang="en-US" sz="2500" dirty="0"/>
              <a:t> cm per second, what is the distance in km from the Sun to the Earth? </a:t>
            </a:r>
          </a:p>
        </p:txBody>
      </p:sp>
      <p:sp>
        <p:nvSpPr>
          <p:cNvPr id="4" name="Rectangle 3"/>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Conversions</a:t>
            </a:r>
          </a:p>
        </p:txBody>
      </p:sp>
      <p:sp>
        <p:nvSpPr>
          <p:cNvPr id="6" name="TextBox 5"/>
          <p:cNvSpPr txBox="1"/>
          <p:nvPr/>
        </p:nvSpPr>
        <p:spPr>
          <a:xfrm>
            <a:off x="1556483" y="3200400"/>
            <a:ext cx="2327881" cy="461665"/>
          </a:xfrm>
          <a:prstGeom prst="rect">
            <a:avLst/>
          </a:prstGeom>
          <a:noFill/>
        </p:spPr>
        <p:txBody>
          <a:bodyPr wrap="none" rtlCol="0">
            <a:spAutoFit/>
          </a:bodyPr>
          <a:lstStyle/>
          <a:p>
            <a:r>
              <a:rPr lang="en-US" sz="2400" dirty="0">
                <a:solidFill>
                  <a:schemeClr val="bg1">
                    <a:lumMod val="75000"/>
                  </a:schemeClr>
                </a:solidFill>
              </a:rPr>
              <a:t>1) in the question</a:t>
            </a:r>
          </a:p>
        </p:txBody>
      </p:sp>
      <p:sp>
        <p:nvSpPr>
          <p:cNvPr id="7" name="TextBox 6"/>
          <p:cNvSpPr txBox="1"/>
          <p:nvPr/>
        </p:nvSpPr>
        <p:spPr>
          <a:xfrm>
            <a:off x="4114800" y="3200400"/>
            <a:ext cx="3515706" cy="461665"/>
          </a:xfrm>
          <a:prstGeom prst="rect">
            <a:avLst/>
          </a:prstGeom>
          <a:noFill/>
        </p:spPr>
        <p:txBody>
          <a:bodyPr wrap="none" rtlCol="0">
            <a:spAutoFit/>
          </a:bodyPr>
          <a:lstStyle/>
          <a:p>
            <a:r>
              <a:rPr lang="en-US" sz="2400" dirty="0">
                <a:solidFill>
                  <a:schemeClr val="bg1">
                    <a:lumMod val="75000"/>
                  </a:schemeClr>
                </a:solidFill>
              </a:rPr>
              <a:t>2) on the conversion sheet!</a:t>
            </a:r>
          </a:p>
        </p:txBody>
      </p:sp>
      <p:sp>
        <p:nvSpPr>
          <p:cNvPr id="8" name="TextBox 7"/>
          <p:cNvSpPr txBox="1"/>
          <p:nvPr/>
        </p:nvSpPr>
        <p:spPr>
          <a:xfrm>
            <a:off x="685800" y="2507475"/>
            <a:ext cx="11104322" cy="461665"/>
          </a:xfrm>
          <a:prstGeom prst="rect">
            <a:avLst/>
          </a:prstGeom>
          <a:noFill/>
        </p:spPr>
        <p:txBody>
          <a:bodyPr wrap="none" rtlCol="0">
            <a:spAutoFit/>
          </a:bodyPr>
          <a:lstStyle/>
          <a:p>
            <a:r>
              <a:rPr lang="en-US" sz="2400" dirty="0"/>
              <a:t>Look for other things that can help with kilometers, centimeters, seconds, and minutes…</a:t>
            </a:r>
          </a:p>
        </p:txBody>
      </p:sp>
      <p:sp>
        <p:nvSpPr>
          <p:cNvPr id="9" name="TextBox 8"/>
          <p:cNvSpPr txBox="1"/>
          <p:nvPr/>
        </p:nvSpPr>
        <p:spPr>
          <a:xfrm>
            <a:off x="685800" y="1750051"/>
            <a:ext cx="4144083" cy="461665"/>
          </a:xfrm>
          <a:prstGeom prst="rect">
            <a:avLst/>
          </a:prstGeom>
          <a:noFill/>
        </p:spPr>
        <p:txBody>
          <a:bodyPr wrap="none" rtlCol="0">
            <a:spAutoFit/>
          </a:bodyPr>
          <a:lstStyle/>
          <a:p>
            <a:r>
              <a:rPr lang="en-US" sz="2400" dirty="0"/>
              <a:t>brainstorm a general game plan:</a:t>
            </a:r>
          </a:p>
        </p:txBody>
      </p:sp>
      <p:sp>
        <p:nvSpPr>
          <p:cNvPr id="15" name="TextBox 14"/>
          <p:cNvSpPr txBox="1"/>
          <p:nvPr/>
        </p:nvSpPr>
        <p:spPr>
          <a:xfrm>
            <a:off x="7860942" y="3195934"/>
            <a:ext cx="2106667" cy="461665"/>
          </a:xfrm>
          <a:prstGeom prst="rect">
            <a:avLst/>
          </a:prstGeom>
          <a:noFill/>
        </p:spPr>
        <p:txBody>
          <a:bodyPr wrap="none" rtlCol="0">
            <a:spAutoFit/>
          </a:bodyPr>
          <a:lstStyle/>
          <a:p>
            <a:r>
              <a:rPr lang="en-US" sz="2400" dirty="0"/>
              <a:t>3) in your brain</a:t>
            </a:r>
          </a:p>
        </p:txBody>
      </p:sp>
      <p:graphicFrame>
        <p:nvGraphicFramePr>
          <p:cNvPr id="16" name="Object 4"/>
          <p:cNvGraphicFramePr>
            <a:graphicFrameLocks noChangeAspect="1"/>
          </p:cNvGraphicFramePr>
          <p:nvPr>
            <p:extLst>
              <p:ext uri="{D42A27DB-BD31-4B8C-83A1-F6EECF244321}">
                <p14:modId xmlns:p14="http://schemas.microsoft.com/office/powerpoint/2010/main" val="2988243475"/>
              </p:ext>
            </p:extLst>
          </p:nvPr>
        </p:nvGraphicFramePr>
        <p:xfrm>
          <a:off x="5251450" y="4095750"/>
          <a:ext cx="1676400" cy="514350"/>
        </p:xfrm>
        <a:graphic>
          <a:graphicData uri="http://schemas.openxmlformats.org/presentationml/2006/ole">
            <mc:AlternateContent xmlns:mc="http://schemas.openxmlformats.org/markup-compatibility/2006">
              <mc:Choice xmlns:v="urn:schemas-microsoft-com:vml" Requires="v">
                <p:oleObj name="Equation" r:id="rId3" imgW="1117440" imgH="342720" progId="Equation.DSMT4">
                  <p:embed/>
                </p:oleObj>
              </mc:Choice>
              <mc:Fallback>
                <p:oleObj name="Equation" r:id="rId3" imgW="1117440" imgH="342720" progId="Equation.DSMT4">
                  <p:embed/>
                  <p:pic>
                    <p:nvPicPr>
                      <p:cNvPr id="16" name="Object 4"/>
                      <p:cNvPicPr>
                        <a:picLocks noChangeAspect="1" noChangeArrowheads="1"/>
                      </p:cNvPicPr>
                      <p:nvPr/>
                    </p:nvPicPr>
                    <p:blipFill>
                      <a:blip r:embed="rId4"/>
                      <a:srcRect/>
                      <a:stretch>
                        <a:fillRect/>
                      </a:stretch>
                    </p:blipFill>
                    <p:spPr bwMode="auto">
                      <a:xfrm>
                        <a:off x="5251450" y="4095750"/>
                        <a:ext cx="1676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 Box 13">
            <a:extLst>
              <a:ext uri="{FF2B5EF4-FFF2-40B4-BE49-F238E27FC236}">
                <a16:creationId xmlns:a16="http://schemas.microsoft.com/office/drawing/2014/main" id="{0217C230-9C30-4586-B2B0-2BE9DF9F040E}"/>
              </a:ext>
            </a:extLst>
          </p:cNvPr>
          <p:cNvSpPr txBox="1">
            <a:spLocks noChangeArrowheads="1"/>
          </p:cNvSpPr>
          <p:nvPr/>
        </p:nvSpPr>
        <p:spPr bwMode="auto">
          <a:xfrm>
            <a:off x="7556525" y="1750051"/>
            <a:ext cx="1141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accent6">
                    <a:lumMod val="75000"/>
                  </a:schemeClr>
                </a:solidFill>
                <a:sym typeface="Wingdings" pitchFamily="2" charset="2"/>
              </a:rPr>
              <a:t>s</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sym typeface="Wingdings" pitchFamily="2" charset="2"/>
              </a:rPr>
              <a:t>cm</a:t>
            </a:r>
            <a:endParaRPr lang="en-US" sz="2400" dirty="0">
              <a:solidFill>
                <a:srgbClr val="00B050"/>
              </a:solidFill>
            </a:endParaRPr>
          </a:p>
        </p:txBody>
      </p:sp>
      <p:sp>
        <p:nvSpPr>
          <p:cNvPr id="22" name="Text Box 13">
            <a:extLst>
              <a:ext uri="{FF2B5EF4-FFF2-40B4-BE49-F238E27FC236}">
                <a16:creationId xmlns:a16="http://schemas.microsoft.com/office/drawing/2014/main" id="{8CE89ACB-0264-4F44-9085-D0074365DB7C}"/>
              </a:ext>
            </a:extLst>
          </p:cNvPr>
          <p:cNvSpPr txBox="1">
            <a:spLocks noChangeArrowheads="1"/>
          </p:cNvSpPr>
          <p:nvPr/>
        </p:nvSpPr>
        <p:spPr bwMode="auto">
          <a:xfrm>
            <a:off x="8991600" y="1750051"/>
            <a:ext cx="11753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ym typeface="Wingdings" pitchFamily="2" charset="2"/>
              </a:rPr>
              <a:t>? ← </a:t>
            </a:r>
            <a:r>
              <a:rPr lang="en-US" sz="2400" dirty="0">
                <a:solidFill>
                  <a:srgbClr val="8000FF"/>
                </a:solidFill>
                <a:sym typeface="Wingdings" pitchFamily="2" charset="2"/>
              </a:rPr>
              <a:t>km</a:t>
            </a:r>
            <a:endParaRPr lang="en-US" sz="2400" dirty="0">
              <a:solidFill>
                <a:srgbClr val="8000FF"/>
              </a:solidFill>
            </a:endParaRPr>
          </a:p>
        </p:txBody>
      </p:sp>
      <p:sp>
        <p:nvSpPr>
          <p:cNvPr id="23" name="Text Box 13">
            <a:extLst>
              <a:ext uri="{FF2B5EF4-FFF2-40B4-BE49-F238E27FC236}">
                <a16:creationId xmlns:a16="http://schemas.microsoft.com/office/drawing/2014/main" id="{82D32147-4B2B-43D3-A410-F425DA10827F}"/>
              </a:ext>
            </a:extLst>
          </p:cNvPr>
          <p:cNvSpPr txBox="1">
            <a:spLocks noChangeArrowheads="1"/>
          </p:cNvSpPr>
          <p:nvPr/>
        </p:nvSpPr>
        <p:spPr bwMode="auto">
          <a:xfrm>
            <a:off x="4829883" y="1750051"/>
            <a:ext cx="1260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F0"/>
                </a:solidFill>
                <a:sym typeface="Wingdings" pitchFamily="2" charset="2"/>
              </a:rPr>
              <a:t>min</a:t>
            </a:r>
            <a:r>
              <a:rPr lang="en-US" sz="2400" dirty="0">
                <a:sym typeface="Wingdings" pitchFamily="2" charset="2"/>
              </a:rPr>
              <a:t> </a:t>
            </a:r>
            <a:r>
              <a:rPr lang="en-US" sz="2400" dirty="0"/>
              <a:t>→</a:t>
            </a:r>
            <a:r>
              <a:rPr lang="en-US" sz="2400" dirty="0">
                <a:sym typeface="Wingdings" pitchFamily="2" charset="2"/>
              </a:rPr>
              <a:t> ?</a:t>
            </a:r>
            <a:endParaRPr lang="en-US" sz="2400" dirty="0"/>
          </a:p>
        </p:txBody>
      </p:sp>
      <p:graphicFrame>
        <p:nvGraphicFramePr>
          <p:cNvPr id="24" name="Object 4">
            <a:extLst>
              <a:ext uri="{FF2B5EF4-FFF2-40B4-BE49-F238E27FC236}">
                <a16:creationId xmlns:a16="http://schemas.microsoft.com/office/drawing/2014/main" id="{03FB47FD-B3D8-406C-830F-BCC27ED0F320}"/>
              </a:ext>
            </a:extLst>
          </p:cNvPr>
          <p:cNvGraphicFramePr>
            <a:graphicFrameLocks noChangeAspect="1"/>
          </p:cNvGraphicFramePr>
          <p:nvPr>
            <p:extLst>
              <p:ext uri="{D42A27DB-BD31-4B8C-83A1-F6EECF244321}">
                <p14:modId xmlns:p14="http://schemas.microsoft.com/office/powerpoint/2010/main" val="78717540"/>
              </p:ext>
            </p:extLst>
          </p:nvPr>
        </p:nvGraphicFramePr>
        <p:xfrm>
          <a:off x="419100" y="4048125"/>
          <a:ext cx="3600450" cy="609600"/>
        </p:xfrm>
        <a:graphic>
          <a:graphicData uri="http://schemas.openxmlformats.org/presentationml/2006/ole">
            <mc:AlternateContent xmlns:mc="http://schemas.openxmlformats.org/markup-compatibility/2006">
              <mc:Choice xmlns:v="urn:schemas-microsoft-com:vml" Requires="v">
                <p:oleObj name="Equation" r:id="rId5" imgW="2400120" imgH="406080" progId="Equation.DSMT4">
                  <p:embed/>
                </p:oleObj>
              </mc:Choice>
              <mc:Fallback>
                <p:oleObj name="Equation" r:id="rId5" imgW="2400120" imgH="406080" progId="Equation.DSMT4">
                  <p:embed/>
                  <p:pic>
                    <p:nvPicPr>
                      <p:cNvPr id="24" name="Object 4">
                        <a:extLst>
                          <a:ext uri="{FF2B5EF4-FFF2-40B4-BE49-F238E27FC236}">
                            <a16:creationId xmlns:a16="http://schemas.microsoft.com/office/drawing/2014/main" id="{03FB47FD-B3D8-406C-830F-BCC27ED0F320}"/>
                          </a:ext>
                        </a:extLst>
                      </p:cNvPr>
                      <p:cNvPicPr>
                        <a:picLocks noChangeAspect="1" noChangeArrowheads="1"/>
                      </p:cNvPicPr>
                      <p:nvPr/>
                    </p:nvPicPr>
                    <p:blipFill>
                      <a:blip r:embed="rId6"/>
                      <a:srcRect/>
                      <a:stretch>
                        <a:fillRect/>
                      </a:stretch>
                    </p:blipFill>
                    <p:spPr bwMode="auto">
                      <a:xfrm>
                        <a:off x="419100" y="4048125"/>
                        <a:ext cx="36004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9522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0" grpId="0"/>
      <p:bldP spid="21" grpId="0"/>
      <p:bldP spid="22" grpId="0"/>
      <p:bldP spid="2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4"/>
          <p:cNvSpPr txBox="1">
            <a:spLocks noChangeArrowheads="1"/>
          </p:cNvSpPr>
          <p:nvPr/>
        </p:nvSpPr>
        <p:spPr bwMode="auto">
          <a:xfrm>
            <a:off x="307408" y="895877"/>
            <a:ext cx="50529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a:t>
            </a:r>
            <a:r>
              <a:rPr lang="en-US" sz="2800" dirty="0">
                <a:solidFill>
                  <a:srgbClr val="00B050"/>
                </a:solidFill>
              </a:rPr>
              <a:t>centi</a:t>
            </a:r>
            <a:r>
              <a:rPr lang="en-US" sz="2800" dirty="0"/>
              <a:t>meters to kilometers</a:t>
            </a:r>
          </a:p>
        </p:txBody>
      </p:sp>
      <p:sp>
        <p:nvSpPr>
          <p:cNvPr id="49" name="Text Box 4"/>
          <p:cNvSpPr txBox="1">
            <a:spLocks noChangeArrowheads="1"/>
          </p:cNvSpPr>
          <p:nvPr/>
        </p:nvSpPr>
        <p:spPr bwMode="auto">
          <a:xfrm>
            <a:off x="307408" y="895877"/>
            <a:ext cx="50529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centi</a:t>
            </a:r>
            <a:r>
              <a:rPr lang="en-US" sz="2800" dirty="0">
                <a:solidFill>
                  <a:srgbClr val="C00000"/>
                </a:solidFill>
              </a:rPr>
              <a:t>meters</a:t>
            </a:r>
            <a:r>
              <a:rPr lang="en-US" sz="2800" dirty="0"/>
              <a:t> to kilometers</a:t>
            </a:r>
          </a:p>
        </p:txBody>
      </p:sp>
      <p:sp>
        <p:nvSpPr>
          <p:cNvPr id="51" name="Text Box 4"/>
          <p:cNvSpPr txBox="1">
            <a:spLocks noChangeArrowheads="1"/>
          </p:cNvSpPr>
          <p:nvPr/>
        </p:nvSpPr>
        <p:spPr bwMode="auto">
          <a:xfrm>
            <a:off x="307408" y="895877"/>
            <a:ext cx="50529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centimeters to </a:t>
            </a:r>
            <a:r>
              <a:rPr lang="en-US" sz="2800" dirty="0">
                <a:solidFill>
                  <a:srgbClr val="8000FF"/>
                </a:solidFill>
              </a:rPr>
              <a:t>kilo</a:t>
            </a:r>
            <a:r>
              <a:rPr lang="en-US" sz="2800" dirty="0"/>
              <a:t>meters</a:t>
            </a:r>
          </a:p>
        </p:txBody>
      </p:sp>
      <p:sp>
        <p:nvSpPr>
          <p:cNvPr id="56" name="Text Box 4"/>
          <p:cNvSpPr txBox="1">
            <a:spLocks noChangeArrowheads="1"/>
          </p:cNvSpPr>
          <p:nvPr/>
        </p:nvSpPr>
        <p:spPr bwMode="auto">
          <a:xfrm>
            <a:off x="307408" y="895877"/>
            <a:ext cx="50529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centimeters to kilo</a:t>
            </a:r>
            <a:r>
              <a:rPr lang="en-US" sz="2800" dirty="0">
                <a:solidFill>
                  <a:srgbClr val="C00000"/>
                </a:solidFill>
              </a:rPr>
              <a:t>meters</a:t>
            </a:r>
          </a:p>
        </p:txBody>
      </p:sp>
      <p:sp>
        <p:nvSpPr>
          <p:cNvPr id="39" name="Text Box 4"/>
          <p:cNvSpPr txBox="1">
            <a:spLocks noChangeArrowheads="1"/>
          </p:cNvSpPr>
          <p:nvPr/>
        </p:nvSpPr>
        <p:spPr bwMode="auto">
          <a:xfrm>
            <a:off x="307408" y="895877"/>
            <a:ext cx="50529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centimeters to kilometers</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2" name="Group 1">
            <a:extLst>
              <a:ext uri="{FF2B5EF4-FFF2-40B4-BE49-F238E27FC236}">
                <a16:creationId xmlns:a16="http://schemas.microsoft.com/office/drawing/2014/main" id="{0178832F-7243-4F2A-9FA4-03396C232973}"/>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3" name="TextBox 52"/>
          <p:cNvSpPr txBox="1"/>
          <p:nvPr/>
        </p:nvSpPr>
        <p:spPr>
          <a:xfrm>
            <a:off x="9539062" y="401421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54" name="TextBox 53"/>
          <p:cNvSpPr txBox="1"/>
          <p:nvPr/>
        </p:nvSpPr>
        <p:spPr>
          <a:xfrm>
            <a:off x="11294398" y="4014216"/>
            <a:ext cx="383438" cy="400110"/>
          </a:xfrm>
          <a:prstGeom prst="rect">
            <a:avLst/>
          </a:prstGeom>
          <a:noFill/>
        </p:spPr>
        <p:txBody>
          <a:bodyPr wrap="none" rtlCol="0">
            <a:spAutoFit/>
          </a:bodyPr>
          <a:lstStyle/>
          <a:p>
            <a:r>
              <a:rPr lang="en-US" sz="2000" dirty="0">
                <a:solidFill>
                  <a:srgbClr val="C00000"/>
                </a:solidFill>
                <a:latin typeface="+mj-lt"/>
              </a:rPr>
              <a:t>m</a:t>
            </a:r>
          </a:p>
        </p:txBody>
      </p:sp>
      <p:graphicFrame>
        <p:nvGraphicFramePr>
          <p:cNvPr id="55" name="Object 8"/>
          <p:cNvGraphicFramePr>
            <a:graphicFrameLocks noChangeAspect="1"/>
          </p:cNvGraphicFramePr>
          <p:nvPr>
            <p:extLst>
              <p:ext uri="{D42A27DB-BD31-4B8C-83A1-F6EECF244321}">
                <p14:modId xmlns:p14="http://schemas.microsoft.com/office/powerpoint/2010/main" val="1820981808"/>
              </p:ext>
            </p:extLst>
          </p:nvPr>
        </p:nvGraphicFramePr>
        <p:xfrm>
          <a:off x="1981200" y="3143890"/>
          <a:ext cx="3149280" cy="812160"/>
        </p:xfrm>
        <a:graphic>
          <a:graphicData uri="http://schemas.openxmlformats.org/presentationml/2006/ole">
            <mc:AlternateContent xmlns:mc="http://schemas.openxmlformats.org/markup-compatibility/2006">
              <mc:Choice xmlns:v="urn:schemas-microsoft-com:vml" Requires="v">
                <p:oleObj name="Equation" r:id="rId3" imgW="1574640" imgH="406080" progId="Equation.DSMT4">
                  <p:embed/>
                </p:oleObj>
              </mc:Choice>
              <mc:Fallback>
                <p:oleObj name="Equation" r:id="rId3" imgW="1574640" imgH="406080" progId="Equation.DSMT4">
                  <p:embed/>
                  <p:pic>
                    <p:nvPicPr>
                      <p:cNvPr id="55" name="Object 8"/>
                      <p:cNvPicPr>
                        <a:picLocks noChangeAspect="1" noChangeArrowheads="1"/>
                      </p:cNvPicPr>
                      <p:nvPr/>
                    </p:nvPicPr>
                    <p:blipFill>
                      <a:blip r:embed="rId4"/>
                      <a:srcRect/>
                      <a:stretch>
                        <a:fillRect/>
                      </a:stretch>
                    </p:blipFill>
                    <p:spPr bwMode="auto">
                      <a:xfrm>
                        <a:off x="1981200" y="3143890"/>
                        <a:ext cx="3149280" cy="812160"/>
                      </a:xfrm>
                      <a:prstGeom prst="rect">
                        <a:avLst/>
                      </a:prstGeom>
                      <a:noFill/>
                      <a:ln>
                        <a:noFill/>
                      </a:ln>
                      <a:effectLst/>
                    </p:spPr>
                  </p:pic>
                </p:oleObj>
              </mc:Fallback>
            </mc:AlternateContent>
          </a:graphicData>
        </a:graphic>
      </p:graphicFrame>
      <p:sp>
        <p:nvSpPr>
          <p:cNvPr id="57" name="TextBox 56"/>
          <p:cNvSpPr txBox="1"/>
          <p:nvPr/>
        </p:nvSpPr>
        <p:spPr>
          <a:xfrm>
            <a:off x="9545474" y="236829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58" name="TextBox 57"/>
          <p:cNvSpPr txBox="1"/>
          <p:nvPr/>
        </p:nvSpPr>
        <p:spPr>
          <a:xfrm>
            <a:off x="11144483" y="2368296"/>
            <a:ext cx="383438" cy="400110"/>
          </a:xfrm>
          <a:prstGeom prst="rect">
            <a:avLst/>
          </a:prstGeom>
          <a:noFill/>
        </p:spPr>
        <p:txBody>
          <a:bodyPr wrap="none" rtlCol="0">
            <a:spAutoFit/>
          </a:bodyPr>
          <a:lstStyle/>
          <a:p>
            <a:r>
              <a:rPr lang="en-US" sz="2000" dirty="0">
                <a:solidFill>
                  <a:srgbClr val="C00000"/>
                </a:solidFill>
                <a:latin typeface="+mj-lt"/>
              </a:rPr>
              <a:t>m</a:t>
            </a:r>
          </a:p>
        </p:txBody>
      </p:sp>
      <p:graphicFrame>
        <p:nvGraphicFramePr>
          <p:cNvPr id="59" name="Object 8"/>
          <p:cNvGraphicFramePr>
            <a:graphicFrameLocks noChangeAspect="1"/>
          </p:cNvGraphicFramePr>
          <p:nvPr>
            <p:extLst>
              <p:ext uri="{D42A27DB-BD31-4B8C-83A1-F6EECF244321}">
                <p14:modId xmlns:p14="http://schemas.microsoft.com/office/powerpoint/2010/main" val="2514407082"/>
              </p:ext>
            </p:extLst>
          </p:nvPr>
        </p:nvGraphicFramePr>
        <p:xfrm>
          <a:off x="2133480" y="4521840"/>
          <a:ext cx="2844720" cy="812160"/>
        </p:xfrm>
        <a:graphic>
          <a:graphicData uri="http://schemas.openxmlformats.org/presentationml/2006/ole">
            <mc:AlternateContent xmlns:mc="http://schemas.openxmlformats.org/markup-compatibility/2006">
              <mc:Choice xmlns:v="urn:schemas-microsoft-com:vml" Requires="v">
                <p:oleObj name="Equation" r:id="rId5" imgW="1422360" imgH="406080" progId="Equation.DSMT4">
                  <p:embed/>
                </p:oleObj>
              </mc:Choice>
              <mc:Fallback>
                <p:oleObj name="Equation" r:id="rId5" imgW="1422360" imgH="406080" progId="Equation.DSMT4">
                  <p:embed/>
                  <p:pic>
                    <p:nvPicPr>
                      <p:cNvPr id="59" name="Object 8"/>
                      <p:cNvPicPr>
                        <a:picLocks noChangeAspect="1" noChangeArrowheads="1"/>
                      </p:cNvPicPr>
                      <p:nvPr/>
                    </p:nvPicPr>
                    <p:blipFill>
                      <a:blip r:embed="rId6"/>
                      <a:srcRect/>
                      <a:stretch>
                        <a:fillRect/>
                      </a:stretch>
                    </p:blipFill>
                    <p:spPr bwMode="auto">
                      <a:xfrm>
                        <a:off x="2133480" y="4521840"/>
                        <a:ext cx="2844720" cy="812160"/>
                      </a:xfrm>
                      <a:prstGeom prst="rect">
                        <a:avLst/>
                      </a:prstGeom>
                      <a:noFill/>
                      <a:ln>
                        <a:noFill/>
                      </a:ln>
                      <a:effectLst/>
                    </p:spPr>
                  </p:pic>
                </p:oleObj>
              </mc:Fallback>
            </mc:AlternateContent>
          </a:graphicData>
        </a:graphic>
      </p:graphicFrame>
      <p:sp>
        <p:nvSpPr>
          <p:cNvPr id="47" name="Text Box 13">
            <a:extLst>
              <a:ext uri="{FF2B5EF4-FFF2-40B4-BE49-F238E27FC236}">
                <a16:creationId xmlns:a16="http://schemas.microsoft.com/office/drawing/2014/main" id="{E550F5CE-12F8-4DC7-B631-97A986AC70D9}"/>
              </a:ext>
            </a:extLst>
          </p:cNvPr>
          <p:cNvSpPr txBox="1">
            <a:spLocks noChangeArrowheads="1"/>
          </p:cNvSpPr>
          <p:nvPr/>
        </p:nvSpPr>
        <p:spPr bwMode="auto">
          <a:xfrm>
            <a:off x="2498500" y="1600200"/>
            <a:ext cx="21146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50"/>
                </a:solidFill>
                <a:sym typeface="Wingdings" pitchFamily="2" charset="2"/>
              </a:rPr>
              <a:t>cm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8000FF"/>
                </a:solidFill>
                <a:sym typeface="Wingdings" pitchFamily="2" charset="2"/>
              </a:rPr>
              <a:t>km</a:t>
            </a:r>
            <a:endParaRPr lang="en-US" sz="2400" dirty="0">
              <a:solidFill>
                <a:srgbClr val="8000FF"/>
              </a:solidFill>
            </a:endParaRPr>
          </a:p>
        </p:txBody>
      </p:sp>
    </p:spTree>
    <p:extLst>
      <p:ext uri="{BB962C8B-B14F-4D97-AF65-F5344CB8AC3E}">
        <p14:creationId xmlns:p14="http://schemas.microsoft.com/office/powerpoint/2010/main" val="283302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2"/>
                                        </p:tgtEl>
                                        <p:attrNameLst>
                                          <p:attrName>style.opacity</p:attrName>
                                        </p:attrNameLst>
                                      </p:cBhvr>
                                      <p:to>
                                        <p:strVal val="0.2"/>
                                      </p:to>
                                    </p:set>
                                    <p:animEffect filter="image" prLst="opacity: 0.2">
                                      <p:cBhvr rctx="IE">
                                        <p:cTn id="13" dur="indefinite"/>
                                        <p:tgtEl>
                                          <p:spTgt spid="2"/>
                                        </p:tgtEl>
                                      </p:cBhvr>
                                    </p:animEffect>
                                  </p:childTnLst>
                                </p:cTn>
                              </p:par>
                              <p:par>
                                <p:cTn id="14" presetID="9" presetClass="emph" presetSubtype="0" grpId="0" nodeType="withEffect">
                                  <p:stCondLst>
                                    <p:cond delay="0"/>
                                  </p:stCondLst>
                                  <p:childTnLst>
                                    <p:set>
                                      <p:cBhvr>
                                        <p:cTn id="15" dur="indefinite"/>
                                        <p:tgtEl>
                                          <p:spTgt spid="22"/>
                                        </p:tgtEl>
                                        <p:attrNameLst>
                                          <p:attrName>style.opacity</p:attrName>
                                        </p:attrNameLst>
                                      </p:cBhvr>
                                      <p:to>
                                        <p:strVal val="0.2"/>
                                      </p:to>
                                    </p:set>
                                    <p:animEffect filter="image" prLst="opacity: 0.2">
                                      <p:cBhvr rctx="IE">
                                        <p:cTn id="16" dur="indefinite"/>
                                        <p:tgtEl>
                                          <p:spTgt spid="22"/>
                                        </p:tgtEl>
                                      </p:cBhvr>
                                    </p:animEffect>
                                  </p:childTnLst>
                                </p:cTn>
                              </p:par>
                              <p:par>
                                <p:cTn id="17" presetID="9" presetClass="emph" presetSubtype="0" grpId="0" nodeType="withEffect">
                                  <p:stCondLst>
                                    <p:cond delay="0"/>
                                  </p:stCondLst>
                                  <p:childTnLst>
                                    <p:set>
                                      <p:cBhvr>
                                        <p:cTn id="18" dur="indefinite"/>
                                        <p:tgtEl>
                                          <p:spTgt spid="33"/>
                                        </p:tgtEl>
                                        <p:attrNameLst>
                                          <p:attrName>style.opacity</p:attrName>
                                        </p:attrNameLst>
                                      </p:cBhvr>
                                      <p:to>
                                        <p:strVal val="0.2"/>
                                      </p:to>
                                    </p:set>
                                    <p:animEffect filter="image" prLst="opacity: 0.2">
                                      <p:cBhvr rctx="IE">
                                        <p:cTn id="19" dur="indefinite"/>
                                        <p:tgtEl>
                                          <p:spTgt spid="33"/>
                                        </p:tgtEl>
                                      </p:cBhvr>
                                    </p:animEffect>
                                  </p:childTnLst>
                                </p:cTn>
                              </p:par>
                              <p:par>
                                <p:cTn id="20" presetID="9" presetClass="emph" presetSubtype="0" grpId="0" nodeType="withEffect">
                                  <p:stCondLst>
                                    <p:cond delay="0"/>
                                  </p:stCondLst>
                                  <p:childTnLst>
                                    <p:set>
                                      <p:cBhvr>
                                        <p:cTn id="21" dur="indefinite"/>
                                        <p:tgtEl>
                                          <p:spTgt spid="30"/>
                                        </p:tgtEl>
                                        <p:attrNameLst>
                                          <p:attrName>style.opacity</p:attrName>
                                        </p:attrNameLst>
                                      </p:cBhvr>
                                      <p:to>
                                        <p:strVal val="0.2"/>
                                      </p:to>
                                    </p:set>
                                    <p:animEffect filter="image" prLst="opacity: 0.2">
                                      <p:cBhvr rctx="IE">
                                        <p:cTn id="22" dur="indefinite"/>
                                        <p:tgtEl>
                                          <p:spTgt spid="30"/>
                                        </p:tgtEl>
                                      </p:cBhvr>
                                    </p:animEffect>
                                  </p:childTnLst>
                                </p:cTn>
                              </p:par>
                              <p:par>
                                <p:cTn id="23" presetID="9" presetClass="emph" presetSubtype="0" grpId="0" nodeType="withEffect">
                                  <p:stCondLst>
                                    <p:cond delay="0"/>
                                  </p:stCondLst>
                                  <p:childTnLst>
                                    <p:set>
                                      <p:cBhvr>
                                        <p:cTn id="24" dur="indefinite"/>
                                        <p:tgtEl>
                                          <p:spTgt spid="19"/>
                                        </p:tgtEl>
                                        <p:attrNameLst>
                                          <p:attrName>style.opacity</p:attrName>
                                        </p:attrNameLst>
                                      </p:cBhvr>
                                      <p:to>
                                        <p:strVal val="0.2"/>
                                      </p:to>
                                    </p:set>
                                    <p:animEffect filter="image" prLst="opacity: 0.2">
                                      <p:cBhvr rctx="IE">
                                        <p:cTn id="25" dur="indefinite"/>
                                        <p:tgtEl>
                                          <p:spTgt spid="19"/>
                                        </p:tgtEl>
                                      </p:cBhvr>
                                    </p:animEffect>
                                  </p:childTnLst>
                                </p:cTn>
                              </p:par>
                              <p:par>
                                <p:cTn id="26" presetID="9" presetClass="emph" presetSubtype="0" grpId="0" nodeType="withEffect">
                                  <p:stCondLst>
                                    <p:cond delay="0"/>
                                  </p:stCondLst>
                                  <p:childTnLst>
                                    <p:set>
                                      <p:cBhvr>
                                        <p:cTn id="27" dur="indefinite"/>
                                        <p:tgtEl>
                                          <p:spTgt spid="7"/>
                                        </p:tgtEl>
                                        <p:attrNameLst>
                                          <p:attrName>style.opacity</p:attrName>
                                        </p:attrNameLst>
                                      </p:cBhvr>
                                      <p:to>
                                        <p:strVal val="0.2"/>
                                      </p:to>
                                    </p:set>
                                    <p:animEffect filter="image" prLst="opacity: 0.2">
                                      <p:cBhvr rctx="IE">
                                        <p:cTn id="28" dur="indefinite"/>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22"/>
                                        </p:tgtEl>
                                        <p:attrNameLst>
                                          <p:attrName>style.opacity</p:attrName>
                                        </p:attrNameLst>
                                      </p:cBhvr>
                                      <p:to>
                                        <p:strVal val="1"/>
                                      </p:to>
                                    </p:set>
                                    <p:animEffect filter="image" prLst="opacity: 1">
                                      <p:cBhvr rctx="IE">
                                        <p:cTn id="33" dur="indefinite"/>
                                        <p:tgtEl>
                                          <p:spTgt spid="22"/>
                                        </p:tgtEl>
                                      </p:cBhvr>
                                    </p:animEffect>
                                  </p:childTnLst>
                                </p:cTn>
                              </p:par>
                              <p:par>
                                <p:cTn id="34" presetID="9" presetClass="emph" presetSubtype="0" grpId="1" nodeType="withEffect">
                                  <p:stCondLst>
                                    <p:cond delay="0"/>
                                  </p:stCondLst>
                                  <p:childTnLst>
                                    <p:set>
                                      <p:cBhvr>
                                        <p:cTn id="35" dur="indefinite"/>
                                        <p:tgtEl>
                                          <p:spTgt spid="33"/>
                                        </p:tgtEl>
                                        <p:attrNameLst>
                                          <p:attrName>style.opacity</p:attrName>
                                        </p:attrNameLst>
                                      </p:cBhvr>
                                      <p:to>
                                        <p:strVal val="1"/>
                                      </p:to>
                                    </p:set>
                                    <p:animEffect filter="image" prLst="opacity: 1">
                                      <p:cBhvr rctx="IE">
                                        <p:cTn id="36" dur="indefinite"/>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4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49"/>
                                        </p:tgtEl>
                                        <p:attrNameLst>
                                          <p:attrName>style.visibility</p:attrName>
                                        </p:attrNameLst>
                                      </p:cBhvr>
                                      <p:to>
                                        <p:strVal val="hidden"/>
                                      </p:to>
                                    </p:set>
                                  </p:childTnLst>
                                </p:cTn>
                              </p:par>
                              <p:par>
                                <p:cTn id="57" presetID="1" presetClass="entr" presetSubtype="0" fill="hold" grpId="1"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9" presetClass="emph" presetSubtype="0" nodeType="withEffect">
                                  <p:stCondLst>
                                    <p:cond delay="0"/>
                                  </p:stCondLst>
                                  <p:childTnLst>
                                    <p:set>
                                      <p:cBhvr>
                                        <p:cTn id="60" dur="indefinite"/>
                                        <p:tgtEl>
                                          <p:spTgt spid="2"/>
                                        </p:tgtEl>
                                        <p:attrNameLst>
                                          <p:attrName>style.opacity</p:attrName>
                                        </p:attrNameLst>
                                      </p:cBhvr>
                                      <p:to>
                                        <p:strVal val="1"/>
                                      </p:to>
                                    </p:set>
                                    <p:animEffect filter="image" prLst="opacity: 1">
                                      <p:cBhvr rctx="IE">
                                        <p:cTn id="61" dur="indefinite"/>
                                        <p:tgtEl>
                                          <p:spTgt spid="2"/>
                                        </p:tgtEl>
                                      </p:cBhvr>
                                    </p:animEffect>
                                  </p:childTnLst>
                                </p:cTn>
                              </p:par>
                              <p:par>
                                <p:cTn id="62" presetID="9" presetClass="emph" presetSubtype="0" grpId="1" nodeType="withEffect">
                                  <p:stCondLst>
                                    <p:cond delay="0"/>
                                  </p:stCondLst>
                                  <p:childTnLst>
                                    <p:set>
                                      <p:cBhvr>
                                        <p:cTn id="63" dur="indefinite"/>
                                        <p:tgtEl>
                                          <p:spTgt spid="30"/>
                                        </p:tgtEl>
                                        <p:attrNameLst>
                                          <p:attrName>style.opacity</p:attrName>
                                        </p:attrNameLst>
                                      </p:cBhvr>
                                      <p:to>
                                        <p:strVal val="1"/>
                                      </p:to>
                                    </p:set>
                                    <p:animEffect filter="image" prLst="opacity: 1">
                                      <p:cBhvr rctx="IE">
                                        <p:cTn id="64" dur="indefinite"/>
                                        <p:tgtEl>
                                          <p:spTgt spid="30"/>
                                        </p:tgtEl>
                                      </p:cBhvr>
                                    </p:animEffect>
                                  </p:childTnLst>
                                </p:cTn>
                              </p:par>
                              <p:par>
                                <p:cTn id="65" presetID="9" presetClass="emph" presetSubtype="0" grpId="1" nodeType="withEffect">
                                  <p:stCondLst>
                                    <p:cond delay="0"/>
                                  </p:stCondLst>
                                  <p:childTnLst>
                                    <p:set>
                                      <p:cBhvr>
                                        <p:cTn id="66" dur="indefinite"/>
                                        <p:tgtEl>
                                          <p:spTgt spid="19"/>
                                        </p:tgtEl>
                                        <p:attrNameLst>
                                          <p:attrName>style.opacity</p:attrName>
                                        </p:attrNameLst>
                                      </p:cBhvr>
                                      <p:to>
                                        <p:strVal val="1"/>
                                      </p:to>
                                    </p:set>
                                    <p:animEffect filter="image" prLst="opacity: 1">
                                      <p:cBhvr rctx="IE">
                                        <p:cTn id="67" dur="indefinite"/>
                                        <p:tgtEl>
                                          <p:spTgt spid="19"/>
                                        </p:tgtEl>
                                      </p:cBhvr>
                                    </p:animEffect>
                                  </p:childTnLst>
                                </p:cTn>
                              </p:par>
                              <p:par>
                                <p:cTn id="68" presetID="9" presetClass="emph" presetSubtype="0" grpId="1" nodeType="withEffect">
                                  <p:stCondLst>
                                    <p:cond delay="0"/>
                                  </p:stCondLst>
                                  <p:childTnLst>
                                    <p:set>
                                      <p:cBhvr>
                                        <p:cTn id="69" dur="indefinite"/>
                                        <p:tgtEl>
                                          <p:spTgt spid="7"/>
                                        </p:tgtEl>
                                        <p:attrNameLst>
                                          <p:attrName>style.opacity</p:attrName>
                                        </p:attrNameLst>
                                      </p:cBhvr>
                                      <p:to>
                                        <p:strVal val="1"/>
                                      </p:to>
                                    </p:set>
                                    <p:animEffect filter="image" prLst="opacity: 1">
                                      <p:cBhvr rctx="IE">
                                        <p:cTn id="70" dur="indefinite"/>
                                        <p:tgtEl>
                                          <p:spTgt spid="7"/>
                                        </p:tgtEl>
                                      </p:cBhvr>
                                    </p:animEffect>
                                  </p:childTnLst>
                                </p:cTn>
                              </p:par>
                              <p:par>
                                <p:cTn id="71" presetID="1" presetClass="exit" presetSubtype="0" fill="hold" grpId="1" nodeType="withEffect">
                                  <p:stCondLst>
                                    <p:cond delay="0"/>
                                  </p:stCondLst>
                                  <p:childTnLst>
                                    <p:set>
                                      <p:cBhvr>
                                        <p:cTn id="72" dur="1" fill="hold">
                                          <p:stCondLst>
                                            <p:cond delay="0"/>
                                          </p:stCondLst>
                                        </p:cTn>
                                        <p:tgtEl>
                                          <p:spTgt spid="5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5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9"/>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9" presetClass="emph" presetSubtype="0" nodeType="clickEffect">
                                  <p:stCondLst>
                                    <p:cond delay="0"/>
                                  </p:stCondLst>
                                  <p:childTnLst>
                                    <p:set>
                                      <p:cBhvr>
                                        <p:cTn id="84" dur="indefinite"/>
                                        <p:tgtEl>
                                          <p:spTgt spid="2"/>
                                        </p:tgtEl>
                                        <p:attrNameLst>
                                          <p:attrName>style.opacity</p:attrName>
                                        </p:attrNameLst>
                                      </p:cBhvr>
                                      <p:to>
                                        <p:strVal val="0.2"/>
                                      </p:to>
                                    </p:set>
                                    <p:animEffect filter="image" prLst="opacity: 0.2">
                                      <p:cBhvr rctx="IE">
                                        <p:cTn id="85" dur="indefinite"/>
                                        <p:tgtEl>
                                          <p:spTgt spid="2"/>
                                        </p:tgtEl>
                                      </p:cBhvr>
                                    </p:animEffect>
                                  </p:childTnLst>
                                </p:cTn>
                              </p:par>
                              <p:par>
                                <p:cTn id="86" presetID="9" presetClass="emph" presetSubtype="0" grpId="2" nodeType="withEffect">
                                  <p:stCondLst>
                                    <p:cond delay="0"/>
                                  </p:stCondLst>
                                  <p:childTnLst>
                                    <p:set>
                                      <p:cBhvr>
                                        <p:cTn id="87" dur="indefinite"/>
                                        <p:tgtEl>
                                          <p:spTgt spid="22"/>
                                        </p:tgtEl>
                                        <p:attrNameLst>
                                          <p:attrName>style.opacity</p:attrName>
                                        </p:attrNameLst>
                                      </p:cBhvr>
                                      <p:to>
                                        <p:strVal val="0.2"/>
                                      </p:to>
                                    </p:set>
                                    <p:animEffect filter="image" prLst="opacity: 0.2">
                                      <p:cBhvr rctx="IE">
                                        <p:cTn id="88" dur="indefinite"/>
                                        <p:tgtEl>
                                          <p:spTgt spid="22"/>
                                        </p:tgtEl>
                                      </p:cBhvr>
                                    </p:animEffect>
                                  </p:childTnLst>
                                </p:cTn>
                              </p:par>
                              <p:par>
                                <p:cTn id="89" presetID="9" presetClass="emph" presetSubtype="0" grpId="2" nodeType="withEffect">
                                  <p:stCondLst>
                                    <p:cond delay="0"/>
                                  </p:stCondLst>
                                  <p:childTnLst>
                                    <p:set>
                                      <p:cBhvr>
                                        <p:cTn id="90" dur="indefinite"/>
                                        <p:tgtEl>
                                          <p:spTgt spid="33"/>
                                        </p:tgtEl>
                                        <p:attrNameLst>
                                          <p:attrName>style.opacity</p:attrName>
                                        </p:attrNameLst>
                                      </p:cBhvr>
                                      <p:to>
                                        <p:strVal val="0.2"/>
                                      </p:to>
                                    </p:set>
                                    <p:animEffect filter="image" prLst="opacity: 0.2">
                                      <p:cBhvr rctx="IE">
                                        <p:cTn id="91" dur="indefinite"/>
                                        <p:tgtEl>
                                          <p:spTgt spid="33"/>
                                        </p:tgtEl>
                                      </p:cBhvr>
                                    </p:animEffect>
                                  </p:childTnLst>
                                </p:cTn>
                              </p:par>
                              <p:par>
                                <p:cTn id="92" presetID="9" presetClass="emph" presetSubtype="0" grpId="2" nodeType="withEffect">
                                  <p:stCondLst>
                                    <p:cond delay="0"/>
                                  </p:stCondLst>
                                  <p:childTnLst>
                                    <p:set>
                                      <p:cBhvr>
                                        <p:cTn id="93" dur="indefinite"/>
                                        <p:tgtEl>
                                          <p:spTgt spid="30"/>
                                        </p:tgtEl>
                                        <p:attrNameLst>
                                          <p:attrName>style.opacity</p:attrName>
                                        </p:attrNameLst>
                                      </p:cBhvr>
                                      <p:to>
                                        <p:strVal val="0.2"/>
                                      </p:to>
                                    </p:set>
                                    <p:animEffect filter="image" prLst="opacity: 0.2">
                                      <p:cBhvr rctx="IE">
                                        <p:cTn id="94" dur="indefinite"/>
                                        <p:tgtEl>
                                          <p:spTgt spid="30"/>
                                        </p:tgtEl>
                                      </p:cBhvr>
                                    </p:animEffect>
                                  </p:childTnLst>
                                </p:cTn>
                              </p:par>
                              <p:par>
                                <p:cTn id="95" presetID="9" presetClass="emph" presetSubtype="0" grpId="2" nodeType="withEffect">
                                  <p:stCondLst>
                                    <p:cond delay="0"/>
                                  </p:stCondLst>
                                  <p:childTnLst>
                                    <p:set>
                                      <p:cBhvr>
                                        <p:cTn id="96" dur="indefinite"/>
                                        <p:tgtEl>
                                          <p:spTgt spid="19"/>
                                        </p:tgtEl>
                                        <p:attrNameLst>
                                          <p:attrName>style.opacity</p:attrName>
                                        </p:attrNameLst>
                                      </p:cBhvr>
                                      <p:to>
                                        <p:strVal val="0.2"/>
                                      </p:to>
                                    </p:set>
                                    <p:animEffect filter="image" prLst="opacity: 0.2">
                                      <p:cBhvr rctx="IE">
                                        <p:cTn id="97" dur="indefinite"/>
                                        <p:tgtEl>
                                          <p:spTgt spid="19"/>
                                        </p:tgtEl>
                                      </p:cBhvr>
                                    </p:animEffect>
                                  </p:childTnLst>
                                </p:cTn>
                              </p:par>
                              <p:par>
                                <p:cTn id="98" presetID="9" presetClass="emph" presetSubtype="0" grpId="0" nodeType="withEffect">
                                  <p:stCondLst>
                                    <p:cond delay="0"/>
                                  </p:stCondLst>
                                  <p:childTnLst>
                                    <p:set>
                                      <p:cBhvr>
                                        <p:cTn id="99" dur="indefinite"/>
                                        <p:tgtEl>
                                          <p:spTgt spid="10"/>
                                        </p:tgtEl>
                                        <p:attrNameLst>
                                          <p:attrName>style.opacity</p:attrName>
                                        </p:attrNameLst>
                                      </p:cBhvr>
                                      <p:to>
                                        <p:strVal val="0.2"/>
                                      </p:to>
                                    </p:set>
                                    <p:animEffect filter="image" prLst="opacity: 0.2">
                                      <p:cBhvr rctx="IE">
                                        <p:cTn id="100" dur="indefinite"/>
                                        <p:tgtEl>
                                          <p:spTgt spid="10"/>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mph" presetSubtype="0" grpId="3" nodeType="clickEffect">
                                  <p:stCondLst>
                                    <p:cond delay="0"/>
                                  </p:stCondLst>
                                  <p:childTnLst>
                                    <p:set>
                                      <p:cBhvr>
                                        <p:cTn id="104" dur="indefinite"/>
                                        <p:tgtEl>
                                          <p:spTgt spid="30"/>
                                        </p:tgtEl>
                                        <p:attrNameLst>
                                          <p:attrName>style.opacity</p:attrName>
                                        </p:attrNameLst>
                                      </p:cBhvr>
                                      <p:to>
                                        <p:strVal val="1"/>
                                      </p:to>
                                    </p:set>
                                    <p:animEffect filter="image" prLst="opacity: 1">
                                      <p:cBhvr rctx="IE">
                                        <p:cTn id="105" dur="indefinite"/>
                                        <p:tgtEl>
                                          <p:spTgt spid="30"/>
                                        </p:tgtEl>
                                      </p:cBhvr>
                                    </p:animEffect>
                                  </p:childTnLst>
                                </p:cTn>
                              </p:par>
                              <p:par>
                                <p:cTn id="106" presetID="9" presetClass="emph" presetSubtype="0" grpId="3" nodeType="withEffect">
                                  <p:stCondLst>
                                    <p:cond delay="0"/>
                                  </p:stCondLst>
                                  <p:childTnLst>
                                    <p:set>
                                      <p:cBhvr>
                                        <p:cTn id="107" dur="indefinite"/>
                                        <p:tgtEl>
                                          <p:spTgt spid="19"/>
                                        </p:tgtEl>
                                        <p:attrNameLst>
                                          <p:attrName>style.opacity</p:attrName>
                                        </p:attrNameLst>
                                      </p:cBhvr>
                                      <p:to>
                                        <p:strVal val="1"/>
                                      </p:to>
                                    </p:set>
                                    <p:animEffect filter="image" prLst="opacity: 1">
                                      <p:cBhvr rctx="IE">
                                        <p:cTn id="108" dur="indefinite"/>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51"/>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5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5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56"/>
                                        </p:tgtEl>
                                        <p:attrNameLst>
                                          <p:attrName>style.visibility</p:attrName>
                                        </p:attrNameLst>
                                      </p:cBhvr>
                                      <p:to>
                                        <p:strVal val="hidden"/>
                                      </p:to>
                                    </p:set>
                                  </p:childTnLst>
                                </p:cTn>
                              </p:par>
                              <p:par>
                                <p:cTn id="129" presetID="1" presetClass="entr" presetSubtype="0" fill="hold" grpId="3" nodeType="withEffect">
                                  <p:stCondLst>
                                    <p:cond delay="0"/>
                                  </p:stCondLst>
                                  <p:childTnLst>
                                    <p:set>
                                      <p:cBhvr>
                                        <p:cTn id="130" dur="1" fill="hold">
                                          <p:stCondLst>
                                            <p:cond delay="0"/>
                                          </p:stCondLst>
                                        </p:cTn>
                                        <p:tgtEl>
                                          <p:spTgt spid="39"/>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53"/>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54"/>
                                        </p:tgtEl>
                                        <p:attrNameLst>
                                          <p:attrName>style.visibility</p:attrName>
                                        </p:attrNameLst>
                                      </p:cBhvr>
                                      <p:to>
                                        <p:strVal val="visible"/>
                                      </p:to>
                                    </p:set>
                                  </p:childTnLst>
                                </p:cTn>
                              </p:par>
                              <p:par>
                                <p:cTn id="135" presetID="9" presetClass="emph" presetSubtype="0" grpId="3" nodeType="withEffect">
                                  <p:stCondLst>
                                    <p:cond delay="0"/>
                                  </p:stCondLst>
                                  <p:childTnLst>
                                    <p:set>
                                      <p:cBhvr>
                                        <p:cTn id="136" dur="indefinite"/>
                                        <p:tgtEl>
                                          <p:spTgt spid="22"/>
                                        </p:tgtEl>
                                        <p:attrNameLst>
                                          <p:attrName>style.opacity</p:attrName>
                                        </p:attrNameLst>
                                      </p:cBhvr>
                                      <p:to>
                                        <p:strVal val="1"/>
                                      </p:to>
                                    </p:set>
                                    <p:animEffect filter="image" prLst="opacity: 1">
                                      <p:cBhvr rctx="IE">
                                        <p:cTn id="137" dur="indefinite"/>
                                        <p:tgtEl>
                                          <p:spTgt spid="22"/>
                                        </p:tgtEl>
                                      </p:cBhvr>
                                    </p:animEffect>
                                  </p:childTnLst>
                                </p:cTn>
                              </p:par>
                              <p:par>
                                <p:cTn id="138" presetID="9" presetClass="emph" presetSubtype="0" grpId="3" nodeType="withEffect">
                                  <p:stCondLst>
                                    <p:cond delay="0"/>
                                  </p:stCondLst>
                                  <p:childTnLst>
                                    <p:set>
                                      <p:cBhvr>
                                        <p:cTn id="139" dur="indefinite"/>
                                        <p:tgtEl>
                                          <p:spTgt spid="33"/>
                                        </p:tgtEl>
                                        <p:attrNameLst>
                                          <p:attrName>style.opacity</p:attrName>
                                        </p:attrNameLst>
                                      </p:cBhvr>
                                      <p:to>
                                        <p:strVal val="1"/>
                                      </p:to>
                                    </p:set>
                                    <p:animEffect filter="image" prLst="opacity: 1">
                                      <p:cBhvr rctx="IE">
                                        <p:cTn id="140" dur="indefinite"/>
                                        <p:tgtEl>
                                          <p:spTgt spid="33"/>
                                        </p:tgtEl>
                                      </p:cBhvr>
                                    </p:animEffect>
                                  </p:childTnLst>
                                </p:cTn>
                              </p:par>
                              <p:par>
                                <p:cTn id="141" presetID="9" presetClass="emph" presetSubtype="0" grpId="1" nodeType="withEffect">
                                  <p:stCondLst>
                                    <p:cond delay="0"/>
                                  </p:stCondLst>
                                  <p:childTnLst>
                                    <p:set>
                                      <p:cBhvr>
                                        <p:cTn id="142" dur="indefinite"/>
                                        <p:tgtEl>
                                          <p:spTgt spid="10"/>
                                        </p:tgtEl>
                                        <p:attrNameLst>
                                          <p:attrName>style.opacity</p:attrName>
                                        </p:attrNameLst>
                                      </p:cBhvr>
                                      <p:to>
                                        <p:strVal val="1"/>
                                      </p:to>
                                    </p:set>
                                    <p:animEffect filter="image" prLst="opacity: 1">
                                      <p:cBhvr rctx="IE">
                                        <p:cTn id="143"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9" grpId="0"/>
      <p:bldP spid="49" grpId="1"/>
      <p:bldP spid="51" grpId="0"/>
      <p:bldP spid="51" grpId="1"/>
      <p:bldP spid="56" grpId="0"/>
      <p:bldP spid="56" grpId="1"/>
      <p:bldP spid="39" grpId="0"/>
      <p:bldP spid="39" grpId="1"/>
      <p:bldP spid="39" grpId="2"/>
      <p:bldP spid="39" grpId="3"/>
      <p:bldP spid="7" grpId="0"/>
      <p:bldP spid="7" grpId="1"/>
      <p:bldP spid="10" grpId="0"/>
      <p:bldP spid="10" grpId="1"/>
      <p:bldP spid="19" grpId="0"/>
      <p:bldP spid="19" grpId="1"/>
      <p:bldP spid="19" grpId="2"/>
      <p:bldP spid="19" grpId="3"/>
      <p:bldP spid="22" grpId="0"/>
      <p:bldP spid="22" grpId="1"/>
      <p:bldP spid="22" grpId="2"/>
      <p:bldP spid="22" grpId="3"/>
      <p:bldP spid="30" grpId="0"/>
      <p:bldP spid="30" grpId="1"/>
      <p:bldP spid="30" grpId="2"/>
      <p:bldP spid="30" grpId="3"/>
      <p:bldP spid="33" grpId="0"/>
      <p:bldP spid="33" grpId="1"/>
      <p:bldP spid="33" grpId="2"/>
      <p:bldP spid="33" grpId="3"/>
      <p:bldP spid="53" grpId="0"/>
      <p:bldP spid="53" grpId="1"/>
      <p:bldP spid="53" grpId="2"/>
      <p:bldP spid="54" grpId="0"/>
      <p:bldP spid="54" grpId="1"/>
      <p:bldP spid="54" grpId="2"/>
      <p:bldP spid="57" grpId="0"/>
      <p:bldP spid="5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4">
            <a:extLst>
              <a:ext uri="{FF2B5EF4-FFF2-40B4-BE49-F238E27FC236}">
                <a16:creationId xmlns:a16="http://schemas.microsoft.com/office/drawing/2014/main" id="{E8E84ABF-0803-4173-B668-34F7EBF1D5F1}"/>
              </a:ext>
            </a:extLst>
          </p:cNvPr>
          <p:cNvGraphicFramePr>
            <a:graphicFrameLocks noChangeAspect="1"/>
          </p:cNvGraphicFramePr>
          <p:nvPr>
            <p:extLst>
              <p:ext uri="{D42A27DB-BD31-4B8C-83A1-F6EECF244321}">
                <p14:modId xmlns:p14="http://schemas.microsoft.com/office/powerpoint/2010/main" val="3050771709"/>
              </p:ext>
            </p:extLst>
          </p:nvPr>
        </p:nvGraphicFramePr>
        <p:xfrm>
          <a:off x="4399668" y="4095750"/>
          <a:ext cx="1676400" cy="514350"/>
        </p:xfrm>
        <a:graphic>
          <a:graphicData uri="http://schemas.openxmlformats.org/presentationml/2006/ole">
            <mc:AlternateContent xmlns:mc="http://schemas.openxmlformats.org/markup-compatibility/2006">
              <mc:Choice xmlns:v="urn:schemas-microsoft-com:vml" Requires="v">
                <p:oleObj name="Equation" r:id="rId3" imgW="1117440" imgH="342720" progId="Equation.DSMT4">
                  <p:embed/>
                </p:oleObj>
              </mc:Choice>
              <mc:Fallback>
                <p:oleObj name="Equation" r:id="rId3" imgW="1117440" imgH="342720" progId="Equation.DSMT4">
                  <p:embed/>
                  <p:pic>
                    <p:nvPicPr>
                      <p:cNvPr id="54" name="Object 4">
                        <a:extLst>
                          <a:ext uri="{FF2B5EF4-FFF2-40B4-BE49-F238E27FC236}">
                            <a16:creationId xmlns:a16="http://schemas.microsoft.com/office/drawing/2014/main" id="{E8E84ABF-0803-4173-B668-34F7EBF1D5F1}"/>
                          </a:ext>
                        </a:extLst>
                      </p:cNvPr>
                      <p:cNvPicPr>
                        <a:picLocks noChangeAspect="1" noChangeArrowheads="1"/>
                      </p:cNvPicPr>
                      <p:nvPr/>
                    </p:nvPicPr>
                    <p:blipFill>
                      <a:blip r:embed="rId4"/>
                      <a:srcRect/>
                      <a:stretch>
                        <a:fillRect/>
                      </a:stretch>
                    </p:blipFill>
                    <p:spPr bwMode="auto">
                      <a:xfrm>
                        <a:off x="4399668" y="4095750"/>
                        <a:ext cx="1676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4">
            <a:extLst>
              <a:ext uri="{FF2B5EF4-FFF2-40B4-BE49-F238E27FC236}">
                <a16:creationId xmlns:a16="http://schemas.microsoft.com/office/drawing/2014/main" id="{58DCF82C-994B-453C-9756-955D554B4081}"/>
              </a:ext>
            </a:extLst>
          </p:cNvPr>
          <p:cNvGraphicFramePr>
            <a:graphicFrameLocks noChangeAspect="1"/>
          </p:cNvGraphicFramePr>
          <p:nvPr>
            <p:extLst>
              <p:ext uri="{D42A27DB-BD31-4B8C-83A1-F6EECF244321}">
                <p14:modId xmlns:p14="http://schemas.microsoft.com/office/powerpoint/2010/main" val="3083736143"/>
              </p:ext>
            </p:extLst>
          </p:nvPr>
        </p:nvGraphicFramePr>
        <p:xfrm>
          <a:off x="170688" y="4048125"/>
          <a:ext cx="3600450" cy="609600"/>
        </p:xfrm>
        <a:graphic>
          <a:graphicData uri="http://schemas.openxmlformats.org/presentationml/2006/ole">
            <mc:AlternateContent xmlns:mc="http://schemas.openxmlformats.org/markup-compatibility/2006">
              <mc:Choice xmlns:v="urn:schemas-microsoft-com:vml" Requires="v">
                <p:oleObj name="Equation" r:id="rId5" imgW="2400120" imgH="406080" progId="Equation.DSMT4">
                  <p:embed/>
                </p:oleObj>
              </mc:Choice>
              <mc:Fallback>
                <p:oleObj name="Equation" r:id="rId5" imgW="2400120" imgH="406080" progId="Equation.DSMT4">
                  <p:embed/>
                  <p:pic>
                    <p:nvPicPr>
                      <p:cNvPr id="55" name="Object 4">
                        <a:extLst>
                          <a:ext uri="{FF2B5EF4-FFF2-40B4-BE49-F238E27FC236}">
                            <a16:creationId xmlns:a16="http://schemas.microsoft.com/office/drawing/2014/main" id="{58DCF82C-994B-453C-9756-955D554B4081}"/>
                          </a:ext>
                        </a:extLst>
                      </p:cNvPr>
                      <p:cNvPicPr>
                        <a:picLocks noChangeAspect="1" noChangeArrowheads="1"/>
                      </p:cNvPicPr>
                      <p:nvPr/>
                    </p:nvPicPr>
                    <p:blipFill>
                      <a:blip r:embed="rId6"/>
                      <a:srcRect/>
                      <a:stretch>
                        <a:fillRect/>
                      </a:stretch>
                    </p:blipFill>
                    <p:spPr bwMode="auto">
                      <a:xfrm>
                        <a:off x="170688" y="4048125"/>
                        <a:ext cx="36004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2131" name="Text Box 3"/>
          <p:cNvSpPr txBox="1">
            <a:spLocks noChangeArrowheads="1"/>
          </p:cNvSpPr>
          <p:nvPr/>
        </p:nvSpPr>
        <p:spPr bwMode="auto">
          <a:xfrm>
            <a:off x="152400" y="684214"/>
            <a:ext cx="11887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500" dirty="0"/>
              <a:t>It takes roughly 8.317 minutes for the light from the Sun to reach the Earth.  If light travels at 2.9979x10</a:t>
            </a:r>
            <a:r>
              <a:rPr lang="en-US" sz="2500" baseline="30000" dirty="0"/>
              <a:t>10</a:t>
            </a:r>
            <a:r>
              <a:rPr lang="en-US" sz="2500" dirty="0"/>
              <a:t> cm per second, what is the distance in km from the Sun to the Earth? </a:t>
            </a:r>
          </a:p>
        </p:txBody>
      </p:sp>
      <p:sp>
        <p:nvSpPr>
          <p:cNvPr id="4" name="Rectangle 3"/>
          <p:cNvSpPr>
            <a:spLocks noRot="1" noChangeArrowheads="1"/>
          </p:cNvSpPr>
          <p:nvPr/>
        </p:nvSpPr>
        <p:spPr bwMode="auto">
          <a:xfrm>
            <a:off x="15240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effectLst>
                  <a:outerShdw blurRad="38100" dist="38100" dir="2700000" algn="tl">
                    <a:srgbClr val="FFFFFF"/>
                  </a:outerShdw>
                </a:effectLst>
              </a:rPr>
              <a:t>Conversions</a:t>
            </a:r>
          </a:p>
        </p:txBody>
      </p:sp>
      <p:sp>
        <p:nvSpPr>
          <p:cNvPr id="6" name="TextBox 5"/>
          <p:cNvSpPr txBox="1"/>
          <p:nvPr/>
        </p:nvSpPr>
        <p:spPr>
          <a:xfrm>
            <a:off x="1556483" y="3200400"/>
            <a:ext cx="2327881" cy="461665"/>
          </a:xfrm>
          <a:prstGeom prst="rect">
            <a:avLst/>
          </a:prstGeom>
          <a:noFill/>
        </p:spPr>
        <p:txBody>
          <a:bodyPr wrap="none" rtlCol="0">
            <a:spAutoFit/>
          </a:bodyPr>
          <a:lstStyle/>
          <a:p>
            <a:r>
              <a:rPr lang="en-US" sz="2400" dirty="0">
                <a:solidFill>
                  <a:schemeClr val="bg1">
                    <a:lumMod val="75000"/>
                  </a:schemeClr>
                </a:solidFill>
              </a:rPr>
              <a:t>1) in the question</a:t>
            </a:r>
          </a:p>
        </p:txBody>
      </p:sp>
      <p:sp>
        <p:nvSpPr>
          <p:cNvPr id="7" name="TextBox 6"/>
          <p:cNvSpPr txBox="1"/>
          <p:nvPr/>
        </p:nvSpPr>
        <p:spPr>
          <a:xfrm>
            <a:off x="4114800" y="3200400"/>
            <a:ext cx="3515706" cy="461665"/>
          </a:xfrm>
          <a:prstGeom prst="rect">
            <a:avLst/>
          </a:prstGeom>
          <a:noFill/>
        </p:spPr>
        <p:txBody>
          <a:bodyPr wrap="none" rtlCol="0">
            <a:spAutoFit/>
          </a:bodyPr>
          <a:lstStyle/>
          <a:p>
            <a:r>
              <a:rPr lang="en-US" sz="2400" dirty="0">
                <a:solidFill>
                  <a:schemeClr val="bg1">
                    <a:lumMod val="75000"/>
                  </a:schemeClr>
                </a:solidFill>
              </a:rPr>
              <a:t>2) on the conversion sheet!</a:t>
            </a:r>
          </a:p>
        </p:txBody>
      </p:sp>
      <p:sp>
        <p:nvSpPr>
          <p:cNvPr id="8" name="TextBox 7"/>
          <p:cNvSpPr txBox="1"/>
          <p:nvPr/>
        </p:nvSpPr>
        <p:spPr>
          <a:xfrm>
            <a:off x="685800" y="2507475"/>
            <a:ext cx="11104322" cy="461665"/>
          </a:xfrm>
          <a:prstGeom prst="rect">
            <a:avLst/>
          </a:prstGeom>
          <a:noFill/>
        </p:spPr>
        <p:txBody>
          <a:bodyPr wrap="none" rtlCol="0">
            <a:spAutoFit/>
          </a:bodyPr>
          <a:lstStyle/>
          <a:p>
            <a:r>
              <a:rPr lang="en-US" sz="2400" dirty="0"/>
              <a:t>Look for other things that can help with kilometers, centimeters, seconds, and minutes…</a:t>
            </a:r>
          </a:p>
        </p:txBody>
      </p:sp>
      <p:sp>
        <p:nvSpPr>
          <p:cNvPr id="9" name="TextBox 8"/>
          <p:cNvSpPr txBox="1"/>
          <p:nvPr/>
        </p:nvSpPr>
        <p:spPr>
          <a:xfrm>
            <a:off x="685800" y="1750051"/>
            <a:ext cx="4144083" cy="461665"/>
          </a:xfrm>
          <a:prstGeom prst="rect">
            <a:avLst/>
          </a:prstGeom>
          <a:noFill/>
        </p:spPr>
        <p:txBody>
          <a:bodyPr wrap="none" rtlCol="0">
            <a:spAutoFit/>
          </a:bodyPr>
          <a:lstStyle/>
          <a:p>
            <a:r>
              <a:rPr lang="en-US" sz="2400" dirty="0"/>
              <a:t>brainstorm a general game plan:</a:t>
            </a:r>
          </a:p>
        </p:txBody>
      </p:sp>
      <p:sp>
        <p:nvSpPr>
          <p:cNvPr id="15" name="TextBox 14"/>
          <p:cNvSpPr txBox="1"/>
          <p:nvPr/>
        </p:nvSpPr>
        <p:spPr>
          <a:xfrm>
            <a:off x="7860942" y="3195934"/>
            <a:ext cx="2106667" cy="461665"/>
          </a:xfrm>
          <a:prstGeom prst="rect">
            <a:avLst/>
          </a:prstGeom>
          <a:noFill/>
        </p:spPr>
        <p:txBody>
          <a:bodyPr wrap="none" rtlCol="0">
            <a:spAutoFit/>
          </a:bodyPr>
          <a:lstStyle/>
          <a:p>
            <a:r>
              <a:rPr lang="en-US" sz="2400" dirty="0">
                <a:solidFill>
                  <a:schemeClr val="bg1">
                    <a:lumMod val="75000"/>
                  </a:schemeClr>
                </a:solidFill>
              </a:rPr>
              <a:t>3) in your brain</a:t>
            </a:r>
          </a:p>
        </p:txBody>
      </p:sp>
      <p:graphicFrame>
        <p:nvGraphicFramePr>
          <p:cNvPr id="21" name="Object 4"/>
          <p:cNvGraphicFramePr>
            <a:graphicFrameLocks noChangeAspect="1"/>
          </p:cNvGraphicFramePr>
          <p:nvPr>
            <p:extLst>
              <p:ext uri="{D42A27DB-BD31-4B8C-83A1-F6EECF244321}">
                <p14:modId xmlns:p14="http://schemas.microsoft.com/office/powerpoint/2010/main" val="2071311445"/>
              </p:ext>
            </p:extLst>
          </p:nvPr>
        </p:nvGraphicFramePr>
        <p:xfrm>
          <a:off x="6810375" y="4019550"/>
          <a:ext cx="2132013" cy="609600"/>
        </p:xfrm>
        <a:graphic>
          <a:graphicData uri="http://schemas.openxmlformats.org/presentationml/2006/ole">
            <mc:AlternateContent xmlns:mc="http://schemas.openxmlformats.org/markup-compatibility/2006">
              <mc:Choice xmlns:v="urn:schemas-microsoft-com:vml" Requires="v">
                <p:oleObj name="Equation" r:id="rId7" imgW="1422360" imgH="406080" progId="Equation.DSMT4">
                  <p:embed/>
                </p:oleObj>
              </mc:Choice>
              <mc:Fallback>
                <p:oleObj name="Equation" r:id="rId7" imgW="1422360" imgH="406080" progId="Equation.DSMT4">
                  <p:embed/>
                  <p:pic>
                    <p:nvPicPr>
                      <p:cNvPr id="21" name="Object 4"/>
                      <p:cNvPicPr>
                        <a:picLocks noChangeAspect="1" noChangeArrowheads="1"/>
                      </p:cNvPicPr>
                      <p:nvPr/>
                    </p:nvPicPr>
                    <p:blipFill>
                      <a:blip r:embed="rId8"/>
                      <a:srcRect/>
                      <a:stretch>
                        <a:fillRect/>
                      </a:stretch>
                    </p:blipFill>
                    <p:spPr bwMode="auto">
                      <a:xfrm>
                        <a:off x="6810375" y="4019550"/>
                        <a:ext cx="21320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1145421428"/>
              </p:ext>
            </p:extLst>
          </p:nvPr>
        </p:nvGraphicFramePr>
        <p:xfrm>
          <a:off x="9667875" y="4019550"/>
          <a:ext cx="2362200" cy="609600"/>
        </p:xfrm>
        <a:graphic>
          <a:graphicData uri="http://schemas.openxmlformats.org/presentationml/2006/ole">
            <mc:AlternateContent xmlns:mc="http://schemas.openxmlformats.org/markup-compatibility/2006">
              <mc:Choice xmlns:v="urn:schemas-microsoft-com:vml" Requires="v">
                <p:oleObj name="Equation" r:id="rId9" imgW="1574640" imgH="406080" progId="Equation.DSMT4">
                  <p:embed/>
                </p:oleObj>
              </mc:Choice>
              <mc:Fallback>
                <p:oleObj name="Equation" r:id="rId9" imgW="1574640" imgH="406080" progId="Equation.DSMT4">
                  <p:embed/>
                  <p:pic>
                    <p:nvPicPr>
                      <p:cNvPr id="22" name="Object 4"/>
                      <p:cNvPicPr>
                        <a:picLocks noChangeAspect="1" noChangeArrowheads="1"/>
                      </p:cNvPicPr>
                      <p:nvPr/>
                    </p:nvPicPr>
                    <p:blipFill>
                      <a:blip r:embed="rId10"/>
                      <a:srcRect/>
                      <a:stretch>
                        <a:fillRect/>
                      </a:stretch>
                    </p:blipFill>
                    <p:spPr bwMode="auto">
                      <a:xfrm>
                        <a:off x="9667875" y="4019550"/>
                        <a:ext cx="2362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815117172"/>
              </p:ext>
            </p:extLst>
          </p:nvPr>
        </p:nvGraphicFramePr>
        <p:xfrm>
          <a:off x="170627" y="5083355"/>
          <a:ext cx="1396800" cy="685440"/>
        </p:xfrm>
        <a:graphic>
          <a:graphicData uri="http://schemas.openxmlformats.org/presentationml/2006/ole">
            <mc:AlternateContent xmlns:mc="http://schemas.openxmlformats.org/markup-compatibility/2006">
              <mc:Choice xmlns:v="urn:schemas-microsoft-com:vml" Requires="v">
                <p:oleObj name="Equation" r:id="rId11" imgW="698400" imgH="342720" progId="Equation.DSMT4">
                  <p:embed/>
                </p:oleObj>
              </mc:Choice>
              <mc:Fallback>
                <p:oleObj name="Equation" r:id="rId11" imgW="698400" imgH="342720" progId="Equation.DSMT4">
                  <p:embed/>
                  <p:pic>
                    <p:nvPicPr>
                      <p:cNvPr id="23" name="Object 8"/>
                      <p:cNvPicPr>
                        <a:picLocks noChangeAspect="1" noChangeArrowheads="1"/>
                      </p:cNvPicPr>
                      <p:nvPr/>
                    </p:nvPicPr>
                    <p:blipFill>
                      <a:blip r:embed="rId12"/>
                      <a:srcRect/>
                      <a:stretch>
                        <a:fillRect/>
                      </a:stretch>
                    </p:blipFill>
                    <p:spPr bwMode="auto">
                      <a:xfrm>
                        <a:off x="170627" y="5083355"/>
                        <a:ext cx="1396800" cy="685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 Box 13"/>
          <p:cNvSpPr txBox="1">
            <a:spLocks noChangeArrowheads="1"/>
          </p:cNvSpPr>
          <p:nvPr/>
        </p:nvSpPr>
        <p:spPr bwMode="auto">
          <a:xfrm>
            <a:off x="503195" y="5939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4 </a:t>
            </a:r>
            <a:r>
              <a:rPr lang="en-US" sz="2400" dirty="0" err="1"/>
              <a:t>s.f.</a:t>
            </a:r>
            <a:endParaRPr lang="en-US" sz="2400" dirty="0"/>
          </a:p>
        </p:txBody>
      </p:sp>
      <p:sp>
        <p:nvSpPr>
          <p:cNvPr id="25" name="Text Box 13"/>
          <p:cNvSpPr txBox="1">
            <a:spLocks noChangeArrowheads="1"/>
          </p:cNvSpPr>
          <p:nvPr/>
        </p:nvSpPr>
        <p:spPr bwMode="auto">
          <a:xfrm>
            <a:off x="1671035" y="5939135"/>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sp>
        <p:nvSpPr>
          <p:cNvPr id="26" name="Text Box 13"/>
          <p:cNvSpPr txBox="1">
            <a:spLocks noChangeArrowheads="1"/>
          </p:cNvSpPr>
          <p:nvPr/>
        </p:nvSpPr>
        <p:spPr bwMode="auto">
          <a:xfrm>
            <a:off x="5286462" y="5939135"/>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grpSp>
        <p:nvGrpSpPr>
          <p:cNvPr id="27" name="Group 26"/>
          <p:cNvGrpSpPr/>
          <p:nvPr/>
        </p:nvGrpSpPr>
        <p:grpSpPr>
          <a:xfrm>
            <a:off x="196137" y="3639050"/>
            <a:ext cx="1371600" cy="1371600"/>
            <a:chOff x="5056934" y="1856534"/>
            <a:chExt cx="1371600" cy="1371600"/>
          </a:xfrm>
        </p:grpSpPr>
        <p:cxnSp>
          <p:nvCxnSpPr>
            <p:cNvPr id="28" name="Straight Connector 27"/>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oup 29"/>
          <p:cNvGrpSpPr/>
          <p:nvPr/>
        </p:nvGrpSpPr>
        <p:grpSpPr>
          <a:xfrm>
            <a:off x="5018838" y="3639050"/>
            <a:ext cx="1371600" cy="1371600"/>
            <a:chOff x="5056934" y="1856534"/>
            <a:chExt cx="1371600" cy="1371600"/>
          </a:xfrm>
        </p:grpSpPr>
        <p:cxnSp>
          <p:nvCxnSpPr>
            <p:cNvPr id="31" name="Straight Connector 30"/>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33" name="Object 8"/>
          <p:cNvGraphicFramePr>
            <a:graphicFrameLocks noChangeAspect="1"/>
          </p:cNvGraphicFramePr>
          <p:nvPr>
            <p:extLst>
              <p:ext uri="{D42A27DB-BD31-4B8C-83A1-F6EECF244321}">
                <p14:modId xmlns:p14="http://schemas.microsoft.com/office/powerpoint/2010/main" val="2087648959"/>
              </p:ext>
            </p:extLst>
          </p:nvPr>
        </p:nvGraphicFramePr>
        <p:xfrm>
          <a:off x="170627" y="5086790"/>
          <a:ext cx="2361600" cy="685440"/>
        </p:xfrm>
        <a:graphic>
          <a:graphicData uri="http://schemas.openxmlformats.org/presentationml/2006/ole">
            <mc:AlternateContent xmlns:mc="http://schemas.openxmlformats.org/markup-compatibility/2006">
              <mc:Choice xmlns:v="urn:schemas-microsoft-com:vml" Requires="v">
                <p:oleObj name="Equation" r:id="rId13" imgW="1180800" imgH="342720" progId="Equation.DSMT4">
                  <p:embed/>
                </p:oleObj>
              </mc:Choice>
              <mc:Fallback>
                <p:oleObj name="Equation" r:id="rId13" imgW="1180800" imgH="342720" progId="Equation.DSMT4">
                  <p:embed/>
                  <p:pic>
                    <p:nvPicPr>
                      <p:cNvPr id="33" name="Object 8"/>
                      <p:cNvPicPr>
                        <a:picLocks noChangeAspect="1" noChangeArrowheads="1"/>
                      </p:cNvPicPr>
                      <p:nvPr/>
                    </p:nvPicPr>
                    <p:blipFill>
                      <a:blip r:embed="rId14"/>
                      <a:srcRect/>
                      <a:stretch>
                        <a:fillRect/>
                      </a:stretch>
                    </p:blipFill>
                    <p:spPr bwMode="auto">
                      <a:xfrm>
                        <a:off x="170627" y="5086790"/>
                        <a:ext cx="2361600" cy="685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8"/>
          <p:cNvGraphicFramePr>
            <a:graphicFrameLocks noChangeAspect="1"/>
          </p:cNvGraphicFramePr>
          <p:nvPr>
            <p:extLst>
              <p:ext uri="{D42A27DB-BD31-4B8C-83A1-F6EECF244321}">
                <p14:modId xmlns:p14="http://schemas.microsoft.com/office/powerpoint/2010/main" val="1862143620"/>
              </p:ext>
            </p:extLst>
          </p:nvPr>
        </p:nvGraphicFramePr>
        <p:xfrm>
          <a:off x="170627" y="5036389"/>
          <a:ext cx="2361600" cy="812160"/>
        </p:xfrm>
        <a:graphic>
          <a:graphicData uri="http://schemas.openxmlformats.org/presentationml/2006/ole">
            <mc:AlternateContent xmlns:mc="http://schemas.openxmlformats.org/markup-compatibility/2006">
              <mc:Choice xmlns:v="urn:schemas-microsoft-com:vml" Requires="v">
                <p:oleObj name="Equation" r:id="rId15" imgW="1180800" imgH="406080" progId="Equation.DSMT4">
                  <p:embed/>
                </p:oleObj>
              </mc:Choice>
              <mc:Fallback>
                <p:oleObj name="Equation" r:id="rId15" imgW="1180800" imgH="406080" progId="Equation.DSMT4">
                  <p:embed/>
                  <p:pic>
                    <p:nvPicPr>
                      <p:cNvPr id="34" name="Object 8"/>
                      <p:cNvPicPr>
                        <a:picLocks noChangeAspect="1" noChangeArrowheads="1"/>
                      </p:cNvPicPr>
                      <p:nvPr/>
                    </p:nvPicPr>
                    <p:blipFill>
                      <a:blip r:embed="rId16"/>
                      <a:srcRect/>
                      <a:stretch>
                        <a:fillRect/>
                      </a:stretch>
                    </p:blipFill>
                    <p:spPr bwMode="auto">
                      <a:xfrm>
                        <a:off x="170627" y="5036389"/>
                        <a:ext cx="2361600" cy="81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8"/>
          <p:cNvGraphicFramePr>
            <a:graphicFrameLocks noChangeAspect="1"/>
          </p:cNvGraphicFramePr>
          <p:nvPr>
            <p:extLst>
              <p:ext uri="{D42A27DB-BD31-4B8C-83A1-F6EECF244321}">
                <p14:modId xmlns:p14="http://schemas.microsoft.com/office/powerpoint/2010/main" val="1320126137"/>
              </p:ext>
            </p:extLst>
          </p:nvPr>
        </p:nvGraphicFramePr>
        <p:xfrm>
          <a:off x="170627" y="5004119"/>
          <a:ext cx="4673520" cy="838080"/>
        </p:xfrm>
        <a:graphic>
          <a:graphicData uri="http://schemas.openxmlformats.org/presentationml/2006/ole">
            <mc:AlternateContent xmlns:mc="http://schemas.openxmlformats.org/markup-compatibility/2006">
              <mc:Choice xmlns:v="urn:schemas-microsoft-com:vml" Requires="v">
                <p:oleObj name="Equation" r:id="rId17" imgW="2336760" imgH="419040" progId="Equation.DSMT4">
                  <p:embed/>
                </p:oleObj>
              </mc:Choice>
              <mc:Fallback>
                <p:oleObj name="Equation" r:id="rId17" imgW="2336760" imgH="419040" progId="Equation.DSMT4">
                  <p:embed/>
                  <p:pic>
                    <p:nvPicPr>
                      <p:cNvPr id="35" name="Object 8"/>
                      <p:cNvPicPr>
                        <a:picLocks noChangeAspect="1" noChangeArrowheads="1"/>
                      </p:cNvPicPr>
                      <p:nvPr/>
                    </p:nvPicPr>
                    <p:blipFill>
                      <a:blip r:embed="rId18"/>
                      <a:srcRect/>
                      <a:stretch>
                        <a:fillRect/>
                      </a:stretch>
                    </p:blipFill>
                    <p:spPr bwMode="auto">
                      <a:xfrm>
                        <a:off x="170627" y="5004119"/>
                        <a:ext cx="4673520" cy="838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1233655377"/>
              </p:ext>
            </p:extLst>
          </p:nvPr>
        </p:nvGraphicFramePr>
        <p:xfrm>
          <a:off x="170627" y="5010470"/>
          <a:ext cx="4673520" cy="838080"/>
        </p:xfrm>
        <a:graphic>
          <a:graphicData uri="http://schemas.openxmlformats.org/presentationml/2006/ole">
            <mc:AlternateContent xmlns:mc="http://schemas.openxmlformats.org/markup-compatibility/2006">
              <mc:Choice xmlns:v="urn:schemas-microsoft-com:vml" Requires="v">
                <p:oleObj name="Equation" r:id="rId19" imgW="2336760" imgH="419040" progId="Equation.DSMT4">
                  <p:embed/>
                </p:oleObj>
              </mc:Choice>
              <mc:Fallback>
                <p:oleObj name="Equation" r:id="rId19" imgW="2336760" imgH="419040" progId="Equation.DSMT4">
                  <p:embed/>
                  <p:pic>
                    <p:nvPicPr>
                      <p:cNvPr id="36" name="Object 8"/>
                      <p:cNvPicPr>
                        <a:picLocks noChangeAspect="1" noChangeArrowheads="1"/>
                      </p:cNvPicPr>
                      <p:nvPr/>
                    </p:nvPicPr>
                    <p:blipFill>
                      <a:blip r:embed="rId20"/>
                      <a:srcRect/>
                      <a:stretch>
                        <a:fillRect/>
                      </a:stretch>
                    </p:blipFill>
                    <p:spPr bwMode="auto">
                      <a:xfrm>
                        <a:off x="170627" y="5010470"/>
                        <a:ext cx="4673520" cy="838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8"/>
          <p:cNvGraphicFramePr>
            <a:graphicFrameLocks noChangeAspect="1"/>
          </p:cNvGraphicFramePr>
          <p:nvPr>
            <p:extLst>
              <p:ext uri="{D42A27DB-BD31-4B8C-83A1-F6EECF244321}">
                <p14:modId xmlns:p14="http://schemas.microsoft.com/office/powerpoint/2010/main" val="4285962288"/>
              </p:ext>
            </p:extLst>
          </p:nvPr>
        </p:nvGraphicFramePr>
        <p:xfrm>
          <a:off x="170627" y="5010470"/>
          <a:ext cx="6171840" cy="838080"/>
        </p:xfrm>
        <a:graphic>
          <a:graphicData uri="http://schemas.openxmlformats.org/presentationml/2006/ole">
            <mc:AlternateContent xmlns:mc="http://schemas.openxmlformats.org/markup-compatibility/2006">
              <mc:Choice xmlns:v="urn:schemas-microsoft-com:vml" Requires="v">
                <p:oleObj name="Equation" r:id="rId21" imgW="3085920" imgH="419040" progId="Equation.DSMT4">
                  <p:embed/>
                </p:oleObj>
              </mc:Choice>
              <mc:Fallback>
                <p:oleObj name="Equation" r:id="rId21" imgW="3085920" imgH="419040" progId="Equation.DSMT4">
                  <p:embed/>
                  <p:pic>
                    <p:nvPicPr>
                      <p:cNvPr id="37" name="Object 8"/>
                      <p:cNvPicPr>
                        <a:picLocks noChangeAspect="1" noChangeArrowheads="1"/>
                      </p:cNvPicPr>
                      <p:nvPr/>
                    </p:nvPicPr>
                    <p:blipFill>
                      <a:blip r:embed="rId22"/>
                      <a:srcRect/>
                      <a:stretch>
                        <a:fillRect/>
                      </a:stretch>
                    </p:blipFill>
                    <p:spPr bwMode="auto">
                      <a:xfrm>
                        <a:off x="170627" y="5010470"/>
                        <a:ext cx="6171840" cy="838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8"/>
          <p:cNvGraphicFramePr>
            <a:graphicFrameLocks noChangeAspect="1"/>
          </p:cNvGraphicFramePr>
          <p:nvPr>
            <p:extLst>
              <p:ext uri="{D42A27DB-BD31-4B8C-83A1-F6EECF244321}">
                <p14:modId xmlns:p14="http://schemas.microsoft.com/office/powerpoint/2010/main" val="2565789764"/>
              </p:ext>
            </p:extLst>
          </p:nvPr>
        </p:nvGraphicFramePr>
        <p:xfrm>
          <a:off x="170627" y="5010470"/>
          <a:ext cx="6171840" cy="838080"/>
        </p:xfrm>
        <a:graphic>
          <a:graphicData uri="http://schemas.openxmlformats.org/presentationml/2006/ole">
            <mc:AlternateContent xmlns:mc="http://schemas.openxmlformats.org/markup-compatibility/2006">
              <mc:Choice xmlns:v="urn:schemas-microsoft-com:vml" Requires="v">
                <p:oleObj name="Equation" r:id="rId23" imgW="3085920" imgH="419040" progId="Equation.DSMT4">
                  <p:embed/>
                </p:oleObj>
              </mc:Choice>
              <mc:Fallback>
                <p:oleObj name="Equation" r:id="rId23" imgW="3085920" imgH="419040" progId="Equation.DSMT4">
                  <p:embed/>
                  <p:pic>
                    <p:nvPicPr>
                      <p:cNvPr id="38" name="Object 8"/>
                      <p:cNvPicPr>
                        <a:picLocks noChangeAspect="1" noChangeArrowheads="1"/>
                      </p:cNvPicPr>
                      <p:nvPr/>
                    </p:nvPicPr>
                    <p:blipFill>
                      <a:blip r:embed="rId24"/>
                      <a:srcRect/>
                      <a:stretch>
                        <a:fillRect/>
                      </a:stretch>
                    </p:blipFill>
                    <p:spPr bwMode="auto">
                      <a:xfrm>
                        <a:off x="170627" y="5010470"/>
                        <a:ext cx="6171840" cy="838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21598327"/>
              </p:ext>
            </p:extLst>
          </p:nvPr>
        </p:nvGraphicFramePr>
        <p:xfrm>
          <a:off x="170627" y="5010470"/>
          <a:ext cx="7518240" cy="838080"/>
        </p:xfrm>
        <a:graphic>
          <a:graphicData uri="http://schemas.openxmlformats.org/presentationml/2006/ole">
            <mc:AlternateContent xmlns:mc="http://schemas.openxmlformats.org/markup-compatibility/2006">
              <mc:Choice xmlns:v="urn:schemas-microsoft-com:vml" Requires="v">
                <p:oleObj name="Equation" r:id="rId25" imgW="3759120" imgH="419040" progId="Equation.DSMT4">
                  <p:embed/>
                </p:oleObj>
              </mc:Choice>
              <mc:Fallback>
                <p:oleObj name="Equation" r:id="rId25" imgW="3759120" imgH="419040" progId="Equation.DSMT4">
                  <p:embed/>
                  <p:pic>
                    <p:nvPicPr>
                      <p:cNvPr id="39" name="Object 8"/>
                      <p:cNvPicPr>
                        <a:picLocks noChangeAspect="1" noChangeArrowheads="1"/>
                      </p:cNvPicPr>
                      <p:nvPr/>
                    </p:nvPicPr>
                    <p:blipFill>
                      <a:blip r:embed="rId26"/>
                      <a:srcRect/>
                      <a:stretch>
                        <a:fillRect/>
                      </a:stretch>
                    </p:blipFill>
                    <p:spPr bwMode="auto">
                      <a:xfrm>
                        <a:off x="170627" y="5010470"/>
                        <a:ext cx="7518240" cy="838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8"/>
          <p:cNvGraphicFramePr>
            <a:graphicFrameLocks noChangeAspect="1"/>
          </p:cNvGraphicFramePr>
          <p:nvPr>
            <p:extLst>
              <p:ext uri="{D42A27DB-BD31-4B8C-83A1-F6EECF244321}">
                <p14:modId xmlns:p14="http://schemas.microsoft.com/office/powerpoint/2010/main" val="3659137541"/>
              </p:ext>
            </p:extLst>
          </p:nvPr>
        </p:nvGraphicFramePr>
        <p:xfrm>
          <a:off x="170627" y="5004120"/>
          <a:ext cx="7518240" cy="863280"/>
        </p:xfrm>
        <a:graphic>
          <a:graphicData uri="http://schemas.openxmlformats.org/presentationml/2006/ole">
            <mc:AlternateContent xmlns:mc="http://schemas.openxmlformats.org/markup-compatibility/2006">
              <mc:Choice xmlns:v="urn:schemas-microsoft-com:vml" Requires="v">
                <p:oleObj name="Equation" r:id="rId27" imgW="3759120" imgH="431640" progId="Equation.DSMT4">
                  <p:embed/>
                </p:oleObj>
              </mc:Choice>
              <mc:Fallback>
                <p:oleObj name="Equation" r:id="rId27" imgW="3759120" imgH="431640" progId="Equation.DSMT4">
                  <p:embed/>
                  <p:pic>
                    <p:nvPicPr>
                      <p:cNvPr id="40" name="Object 8"/>
                      <p:cNvPicPr>
                        <a:picLocks noChangeAspect="1" noChangeArrowheads="1"/>
                      </p:cNvPicPr>
                      <p:nvPr/>
                    </p:nvPicPr>
                    <p:blipFill>
                      <a:blip r:embed="rId28"/>
                      <a:srcRect/>
                      <a:stretch>
                        <a:fillRect/>
                      </a:stretch>
                    </p:blipFill>
                    <p:spPr bwMode="auto">
                      <a:xfrm>
                        <a:off x="170627" y="5004120"/>
                        <a:ext cx="7518240" cy="86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8"/>
          <p:cNvGraphicFramePr>
            <a:graphicFrameLocks noChangeAspect="1"/>
          </p:cNvGraphicFramePr>
          <p:nvPr>
            <p:extLst>
              <p:ext uri="{D42A27DB-BD31-4B8C-83A1-F6EECF244321}">
                <p14:modId xmlns:p14="http://schemas.microsoft.com/office/powerpoint/2010/main" val="3428732617"/>
              </p:ext>
            </p:extLst>
          </p:nvPr>
        </p:nvGraphicFramePr>
        <p:xfrm>
          <a:off x="170627" y="5004120"/>
          <a:ext cx="7518240" cy="863280"/>
        </p:xfrm>
        <a:graphic>
          <a:graphicData uri="http://schemas.openxmlformats.org/presentationml/2006/ole">
            <mc:AlternateContent xmlns:mc="http://schemas.openxmlformats.org/markup-compatibility/2006">
              <mc:Choice xmlns:v="urn:schemas-microsoft-com:vml" Requires="v">
                <p:oleObj name="Equation" r:id="rId29" imgW="3759120" imgH="431640" progId="Equation.DSMT4">
                  <p:embed/>
                </p:oleObj>
              </mc:Choice>
              <mc:Fallback>
                <p:oleObj name="Equation" r:id="rId29" imgW="3759120" imgH="431640" progId="Equation.DSMT4">
                  <p:embed/>
                  <p:pic>
                    <p:nvPicPr>
                      <p:cNvPr id="41" name="Object 8"/>
                      <p:cNvPicPr>
                        <a:picLocks noChangeAspect="1" noChangeArrowheads="1"/>
                      </p:cNvPicPr>
                      <p:nvPr/>
                    </p:nvPicPr>
                    <p:blipFill>
                      <a:blip r:embed="rId30"/>
                      <a:srcRect/>
                      <a:stretch>
                        <a:fillRect/>
                      </a:stretch>
                    </p:blipFill>
                    <p:spPr bwMode="auto">
                      <a:xfrm>
                        <a:off x="170627" y="5004120"/>
                        <a:ext cx="7518240" cy="86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8"/>
          <p:cNvGraphicFramePr>
            <a:graphicFrameLocks noChangeAspect="1"/>
          </p:cNvGraphicFramePr>
          <p:nvPr>
            <p:extLst>
              <p:ext uri="{D42A27DB-BD31-4B8C-83A1-F6EECF244321}">
                <p14:modId xmlns:p14="http://schemas.microsoft.com/office/powerpoint/2010/main" val="2377691575"/>
              </p:ext>
            </p:extLst>
          </p:nvPr>
        </p:nvGraphicFramePr>
        <p:xfrm>
          <a:off x="170627" y="5004120"/>
          <a:ext cx="9854640" cy="863280"/>
        </p:xfrm>
        <a:graphic>
          <a:graphicData uri="http://schemas.openxmlformats.org/presentationml/2006/ole">
            <mc:AlternateContent xmlns:mc="http://schemas.openxmlformats.org/markup-compatibility/2006">
              <mc:Choice xmlns:v="urn:schemas-microsoft-com:vml" Requires="v">
                <p:oleObj name="Equation" r:id="rId31" imgW="4927320" imgH="431640" progId="Equation.DSMT4">
                  <p:embed/>
                </p:oleObj>
              </mc:Choice>
              <mc:Fallback>
                <p:oleObj name="Equation" r:id="rId31" imgW="4927320" imgH="431640" progId="Equation.DSMT4">
                  <p:embed/>
                  <p:pic>
                    <p:nvPicPr>
                      <p:cNvPr id="42" name="Object 8"/>
                      <p:cNvPicPr>
                        <a:picLocks noChangeAspect="1" noChangeArrowheads="1"/>
                      </p:cNvPicPr>
                      <p:nvPr/>
                    </p:nvPicPr>
                    <p:blipFill>
                      <a:blip r:embed="rId32"/>
                      <a:srcRect/>
                      <a:stretch>
                        <a:fillRect/>
                      </a:stretch>
                    </p:blipFill>
                    <p:spPr bwMode="auto">
                      <a:xfrm>
                        <a:off x="170627" y="5004120"/>
                        <a:ext cx="9854640" cy="86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8"/>
          <p:cNvGraphicFramePr>
            <a:graphicFrameLocks noChangeAspect="1"/>
          </p:cNvGraphicFramePr>
          <p:nvPr>
            <p:extLst>
              <p:ext uri="{D42A27DB-BD31-4B8C-83A1-F6EECF244321}">
                <p14:modId xmlns:p14="http://schemas.microsoft.com/office/powerpoint/2010/main" val="2310223390"/>
              </p:ext>
            </p:extLst>
          </p:nvPr>
        </p:nvGraphicFramePr>
        <p:xfrm>
          <a:off x="170627" y="5004120"/>
          <a:ext cx="9854640" cy="863280"/>
        </p:xfrm>
        <a:graphic>
          <a:graphicData uri="http://schemas.openxmlformats.org/presentationml/2006/ole">
            <mc:AlternateContent xmlns:mc="http://schemas.openxmlformats.org/markup-compatibility/2006">
              <mc:Choice xmlns:v="urn:schemas-microsoft-com:vml" Requires="v">
                <p:oleObj name="Equation" r:id="rId33" imgW="4927320" imgH="431640" progId="Equation.DSMT4">
                  <p:embed/>
                </p:oleObj>
              </mc:Choice>
              <mc:Fallback>
                <p:oleObj name="Equation" r:id="rId33" imgW="4927320" imgH="431640" progId="Equation.DSMT4">
                  <p:embed/>
                  <p:pic>
                    <p:nvPicPr>
                      <p:cNvPr id="43" name="Object 8"/>
                      <p:cNvPicPr>
                        <a:picLocks noChangeAspect="1" noChangeArrowheads="1"/>
                      </p:cNvPicPr>
                      <p:nvPr/>
                    </p:nvPicPr>
                    <p:blipFill>
                      <a:blip r:embed="rId34"/>
                      <a:srcRect/>
                      <a:stretch>
                        <a:fillRect/>
                      </a:stretch>
                    </p:blipFill>
                    <p:spPr bwMode="auto">
                      <a:xfrm>
                        <a:off x="170627" y="5004120"/>
                        <a:ext cx="9854640" cy="86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Text Box 13"/>
          <p:cNvSpPr txBox="1">
            <a:spLocks noChangeArrowheads="1"/>
          </p:cNvSpPr>
          <p:nvPr/>
        </p:nvSpPr>
        <p:spPr bwMode="auto">
          <a:xfrm>
            <a:off x="3398795" y="5939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5 </a:t>
            </a:r>
            <a:r>
              <a:rPr lang="en-US" sz="2400" dirty="0" err="1"/>
              <a:t>s.f.</a:t>
            </a:r>
            <a:endParaRPr lang="en-US" sz="2400" dirty="0"/>
          </a:p>
        </p:txBody>
      </p:sp>
      <p:sp>
        <p:nvSpPr>
          <p:cNvPr id="46" name="Text Box 13"/>
          <p:cNvSpPr txBox="1">
            <a:spLocks noChangeArrowheads="1"/>
          </p:cNvSpPr>
          <p:nvPr/>
        </p:nvSpPr>
        <p:spPr bwMode="auto">
          <a:xfrm>
            <a:off x="6586703" y="5939135"/>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grpSp>
        <p:nvGrpSpPr>
          <p:cNvPr id="47" name="Group 46"/>
          <p:cNvGrpSpPr/>
          <p:nvPr/>
        </p:nvGrpSpPr>
        <p:grpSpPr>
          <a:xfrm>
            <a:off x="7782174" y="3639050"/>
            <a:ext cx="1371600" cy="1371600"/>
            <a:chOff x="5056934" y="1856534"/>
            <a:chExt cx="1371600" cy="1371600"/>
          </a:xfrm>
        </p:grpSpPr>
        <p:cxnSp>
          <p:nvCxnSpPr>
            <p:cNvPr id="48" name="Straight Connector 47"/>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 49"/>
          <p:cNvGrpSpPr/>
          <p:nvPr/>
        </p:nvGrpSpPr>
        <p:grpSpPr>
          <a:xfrm>
            <a:off x="9512245" y="3639050"/>
            <a:ext cx="1371600" cy="1371600"/>
            <a:chOff x="5056934" y="1856534"/>
            <a:chExt cx="1371600" cy="1371600"/>
          </a:xfrm>
        </p:grpSpPr>
        <p:cxnSp>
          <p:nvCxnSpPr>
            <p:cNvPr id="51" name="Straight Connector 50"/>
            <p:cNvCxnSpPr>
              <a:cxnSpLocks/>
            </p:cNvCxnSpPr>
            <p:nvPr/>
          </p:nvCxnSpPr>
          <p:spPr bwMode="auto">
            <a:xfrm rot="-2700000">
              <a:off x="5056934" y="2542335"/>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cxnSpLocks/>
            </p:cNvCxnSpPr>
            <p:nvPr/>
          </p:nvCxnSpPr>
          <p:spPr bwMode="auto">
            <a:xfrm rot="2700000">
              <a:off x="5056934" y="2542334"/>
              <a:ext cx="13716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3" name="Text Box 13">
            <a:extLst>
              <a:ext uri="{FF2B5EF4-FFF2-40B4-BE49-F238E27FC236}">
                <a16:creationId xmlns:a16="http://schemas.microsoft.com/office/drawing/2014/main" id="{27134DA7-9732-42F3-AFAB-162D8756D982}"/>
              </a:ext>
            </a:extLst>
          </p:cNvPr>
          <p:cNvSpPr txBox="1">
            <a:spLocks noChangeArrowheads="1"/>
          </p:cNvSpPr>
          <p:nvPr/>
        </p:nvSpPr>
        <p:spPr bwMode="auto">
          <a:xfrm>
            <a:off x="4829883" y="1750051"/>
            <a:ext cx="36359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B0F0"/>
                </a:solidFill>
                <a:sym typeface="Wingdings" pitchFamily="2" charset="2"/>
              </a:rPr>
              <a:t>min</a:t>
            </a:r>
            <a:r>
              <a:rPr lang="en-US" sz="2400" dirty="0">
                <a:sym typeface="Wingdings" pitchFamily="2" charset="2"/>
              </a:rPr>
              <a:t> </a:t>
            </a:r>
            <a:r>
              <a:rPr lang="en-US" sz="2400" dirty="0"/>
              <a:t>→</a:t>
            </a:r>
            <a:r>
              <a:rPr lang="en-US" sz="2400" dirty="0">
                <a:sym typeface="Wingdings" pitchFamily="2" charset="2"/>
              </a:rPr>
              <a:t> </a:t>
            </a:r>
            <a:r>
              <a:rPr lang="en-US" sz="2400" dirty="0">
                <a:solidFill>
                  <a:schemeClr val="accent6">
                    <a:lumMod val="75000"/>
                  </a:schemeClr>
                </a:solidFill>
                <a:sym typeface="Wingdings" pitchFamily="2" charset="2"/>
              </a:rPr>
              <a:t>s</a:t>
            </a:r>
            <a:r>
              <a:rPr lang="en-US" sz="2400" dirty="0"/>
              <a:t> →</a:t>
            </a:r>
            <a:r>
              <a:rPr lang="en-US" sz="2400" dirty="0">
                <a:sym typeface="Wingdings" pitchFamily="2" charset="2"/>
              </a:rPr>
              <a:t> </a:t>
            </a:r>
            <a:r>
              <a:rPr lang="en-US" sz="2400" dirty="0">
                <a:solidFill>
                  <a:srgbClr val="00B050"/>
                </a:solidFill>
                <a:sym typeface="Wingdings" pitchFamily="2" charset="2"/>
              </a:rPr>
              <a:t>cm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8000FF"/>
                </a:solidFill>
                <a:sym typeface="Wingdings" pitchFamily="2" charset="2"/>
              </a:rPr>
              <a:t>km</a:t>
            </a:r>
            <a:endParaRPr lang="en-US" sz="2400" dirty="0">
              <a:solidFill>
                <a:srgbClr val="8000FF"/>
              </a:solidFill>
            </a:endParaRPr>
          </a:p>
        </p:txBody>
      </p:sp>
      <p:graphicFrame>
        <p:nvGraphicFramePr>
          <p:cNvPr id="44" name="Object 8"/>
          <p:cNvGraphicFramePr>
            <a:graphicFrameLocks noChangeAspect="1"/>
          </p:cNvGraphicFramePr>
          <p:nvPr>
            <p:extLst>
              <p:ext uri="{D42A27DB-BD31-4B8C-83A1-F6EECF244321}">
                <p14:modId xmlns:p14="http://schemas.microsoft.com/office/powerpoint/2010/main" val="857717255"/>
              </p:ext>
            </p:extLst>
          </p:nvPr>
        </p:nvGraphicFramePr>
        <p:xfrm>
          <a:off x="170627" y="5004120"/>
          <a:ext cx="11810880" cy="863280"/>
        </p:xfrm>
        <a:graphic>
          <a:graphicData uri="http://schemas.openxmlformats.org/presentationml/2006/ole">
            <mc:AlternateContent xmlns:mc="http://schemas.openxmlformats.org/markup-compatibility/2006">
              <mc:Choice xmlns:v="urn:schemas-microsoft-com:vml" Requires="v">
                <p:oleObj name="Equation" r:id="rId35" imgW="5905440" imgH="431640" progId="Equation.DSMT4">
                  <p:embed/>
                </p:oleObj>
              </mc:Choice>
              <mc:Fallback>
                <p:oleObj name="Equation" r:id="rId35" imgW="5905440" imgH="431640" progId="Equation.DSMT4">
                  <p:embed/>
                  <p:pic>
                    <p:nvPicPr>
                      <p:cNvPr id="44" name="Object 8"/>
                      <p:cNvPicPr>
                        <a:picLocks noChangeAspect="1" noChangeArrowheads="1"/>
                      </p:cNvPicPr>
                      <p:nvPr/>
                    </p:nvPicPr>
                    <p:blipFill>
                      <a:blip r:embed="rId36"/>
                      <a:srcRect/>
                      <a:stretch>
                        <a:fillRect/>
                      </a:stretch>
                    </p:blipFill>
                    <p:spPr bwMode="auto">
                      <a:xfrm>
                        <a:off x="170627" y="5004120"/>
                        <a:ext cx="11810880" cy="863280"/>
                      </a:xfrm>
                      <a:prstGeom prst="rect">
                        <a:avLst/>
                      </a:prstGeom>
                      <a:solidFill>
                        <a:schemeClr val="bg2"/>
                      </a:solidFill>
                      <a:ln>
                        <a:noFill/>
                      </a:ln>
                      <a:effectLst/>
                    </p:spPr>
                  </p:pic>
                </p:oleObj>
              </mc:Fallback>
            </mc:AlternateContent>
          </a:graphicData>
        </a:graphic>
      </p:graphicFrame>
    </p:spTree>
    <p:extLst>
      <p:ext uri="{BB962C8B-B14F-4D97-AF65-F5344CB8AC3E}">
        <p14:creationId xmlns:p14="http://schemas.microsoft.com/office/powerpoint/2010/main" val="112722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7"/>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8"/>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39"/>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40"/>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1"/>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3" presetClass="emph" presetSubtype="1" grpId="1" nodeType="clickEffect">
                                  <p:stCondLst>
                                    <p:cond delay="0"/>
                                  </p:stCondLst>
                                  <p:childTnLst>
                                    <p:set>
                                      <p:cBhvr override="childStyle">
                                        <p:cTn id="106" dur="indefinite"/>
                                        <p:tgtEl>
                                          <p:spTgt spid="24"/>
                                        </p:tgtEl>
                                        <p:attrNameLst>
                                          <p:attrName>style.color</p:attrName>
                                        </p:attrNameLst>
                                      </p:cBhvr>
                                      <p:to>
                                        <p:clrVal>
                                          <a:srgbClr val="FF00FF"/>
                                        </p:clrVal>
                                      </p:to>
                                    </p:set>
                                  </p:childTnLst>
                                </p:cTn>
                              </p:par>
                              <p:par>
                                <p:cTn id="107" presetID="15" presetClass="emph" presetSubtype="0" grpId="2" nodeType="withEffect">
                                  <p:stCondLst>
                                    <p:cond delay="0"/>
                                  </p:stCondLst>
                                  <p:childTnLst>
                                    <p:set>
                                      <p:cBhvr override="childStyle">
                                        <p:cTn id="108" dur="indefinite"/>
                                        <p:tgtEl>
                                          <p:spTgt spid="24"/>
                                        </p:tgtEl>
                                        <p:attrNameLst>
                                          <p:attrName>style.fontWeight</p:attrName>
                                        </p:attrNameLst>
                                      </p:cBhvr>
                                      <p:to>
                                        <p:strVal val="bold"/>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42"/>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4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43"/>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4" grpId="2"/>
      <p:bldP spid="25" grpId="0"/>
      <p:bldP spid="26" grpId="0"/>
      <p:bldP spid="45" grpId="0"/>
      <p:bldP spid="46"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0" y="0"/>
            <a:ext cx="1219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9pPr>
          </a:lstStyle>
          <a:p>
            <a:r>
              <a:rPr lang="en-US" sz="4000" kern="0"/>
              <a:t>Multidimensional Conversions (areas and volumes)</a:t>
            </a:r>
            <a:endParaRPr lang="en-US" sz="4000" kern="0" dirty="0"/>
          </a:p>
        </p:txBody>
      </p:sp>
    </p:spTree>
    <p:extLst>
      <p:ext uri="{BB962C8B-B14F-4D97-AF65-F5344CB8AC3E}">
        <p14:creationId xmlns:p14="http://schemas.microsoft.com/office/powerpoint/2010/main" val="7896693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29184" y="822960"/>
            <a:ext cx="114056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My old apartment had an area of 697.5 ft</a:t>
            </a:r>
            <a:r>
              <a:rPr lang="en-US" sz="2800" baseline="30000" dirty="0"/>
              <a:t>2</a:t>
            </a:r>
            <a:r>
              <a:rPr lang="en-US" sz="2800" dirty="0"/>
              <a:t>, what is this area in square miles?</a:t>
            </a:r>
          </a:p>
        </p:txBody>
      </p:sp>
      <p:sp>
        <p:nvSpPr>
          <p:cNvPr id="15" name="Rectangle 2"/>
          <p:cNvSpPr txBox="1">
            <a:spLocks noChangeArrowheads="1"/>
          </p:cNvSpPr>
          <p:nvPr/>
        </p:nvSpPr>
        <p:spPr bwMode="auto">
          <a:xfrm>
            <a:off x="0" y="0"/>
            <a:ext cx="1219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9pPr>
          </a:lstStyle>
          <a:p>
            <a:r>
              <a:rPr lang="en-US" sz="4000" kern="0"/>
              <a:t>Multidimensional Conversions (areas and volumes)</a:t>
            </a:r>
            <a:endParaRPr lang="en-US" sz="4000" kern="0" dirty="0"/>
          </a:p>
        </p:txBody>
      </p:sp>
      <p:sp>
        <p:nvSpPr>
          <p:cNvPr id="30" name="TextBox 29">
            <a:extLst>
              <a:ext uri="{FF2B5EF4-FFF2-40B4-BE49-F238E27FC236}">
                <a16:creationId xmlns:a16="http://schemas.microsoft.com/office/drawing/2014/main" id="{45F7591F-4202-4267-94CE-294A34134A87}"/>
              </a:ext>
            </a:extLst>
          </p:cNvPr>
          <p:cNvSpPr txBox="1"/>
          <p:nvPr/>
        </p:nvSpPr>
        <p:spPr>
          <a:xfrm>
            <a:off x="1556483" y="2900065"/>
            <a:ext cx="2327881" cy="461665"/>
          </a:xfrm>
          <a:prstGeom prst="rect">
            <a:avLst/>
          </a:prstGeom>
          <a:noFill/>
        </p:spPr>
        <p:txBody>
          <a:bodyPr wrap="none" rtlCol="0">
            <a:spAutoFit/>
          </a:bodyPr>
          <a:lstStyle/>
          <a:p>
            <a:r>
              <a:rPr lang="en-US" sz="2400" dirty="0"/>
              <a:t>1) in the question</a:t>
            </a:r>
          </a:p>
        </p:txBody>
      </p:sp>
      <p:sp>
        <p:nvSpPr>
          <p:cNvPr id="31" name="TextBox 30">
            <a:extLst>
              <a:ext uri="{FF2B5EF4-FFF2-40B4-BE49-F238E27FC236}">
                <a16:creationId xmlns:a16="http://schemas.microsoft.com/office/drawing/2014/main" id="{CB9495D8-BFC5-4B51-9B0E-283D0CFC2443}"/>
              </a:ext>
            </a:extLst>
          </p:cNvPr>
          <p:cNvSpPr txBox="1"/>
          <p:nvPr/>
        </p:nvSpPr>
        <p:spPr>
          <a:xfrm>
            <a:off x="4114800" y="2900065"/>
            <a:ext cx="3515706" cy="461665"/>
          </a:xfrm>
          <a:prstGeom prst="rect">
            <a:avLst/>
          </a:prstGeom>
          <a:noFill/>
        </p:spPr>
        <p:txBody>
          <a:bodyPr wrap="none" rtlCol="0">
            <a:spAutoFit/>
          </a:bodyPr>
          <a:lstStyle/>
          <a:p>
            <a:r>
              <a:rPr lang="en-US" sz="2400" dirty="0"/>
              <a:t>2) on the conversion sheet!</a:t>
            </a:r>
          </a:p>
        </p:txBody>
      </p:sp>
      <p:sp>
        <p:nvSpPr>
          <p:cNvPr id="32" name="TextBox 31">
            <a:extLst>
              <a:ext uri="{FF2B5EF4-FFF2-40B4-BE49-F238E27FC236}">
                <a16:creationId xmlns:a16="http://schemas.microsoft.com/office/drawing/2014/main" id="{F228FF31-2D71-4A29-A6F4-6A4B0BF5FF29}"/>
              </a:ext>
            </a:extLst>
          </p:cNvPr>
          <p:cNvSpPr txBox="1"/>
          <p:nvPr/>
        </p:nvSpPr>
        <p:spPr>
          <a:xfrm>
            <a:off x="685800" y="2207140"/>
            <a:ext cx="8945077" cy="461665"/>
          </a:xfrm>
          <a:prstGeom prst="rect">
            <a:avLst/>
          </a:prstGeom>
          <a:noFill/>
        </p:spPr>
        <p:txBody>
          <a:bodyPr wrap="none" rtlCol="0">
            <a:spAutoFit/>
          </a:bodyPr>
          <a:lstStyle/>
          <a:p>
            <a:r>
              <a:rPr lang="en-US" sz="2400" dirty="0"/>
              <a:t>Look for other things that can help with square feet and square miles…</a:t>
            </a:r>
          </a:p>
        </p:txBody>
      </p:sp>
      <p:sp>
        <p:nvSpPr>
          <p:cNvPr id="33" name="TextBox 32">
            <a:extLst>
              <a:ext uri="{FF2B5EF4-FFF2-40B4-BE49-F238E27FC236}">
                <a16:creationId xmlns:a16="http://schemas.microsoft.com/office/drawing/2014/main" id="{2B584887-D1DF-4D4F-9315-D0B1B5332C00}"/>
              </a:ext>
            </a:extLst>
          </p:cNvPr>
          <p:cNvSpPr txBox="1"/>
          <p:nvPr/>
        </p:nvSpPr>
        <p:spPr>
          <a:xfrm>
            <a:off x="685800" y="1534862"/>
            <a:ext cx="4144083" cy="461665"/>
          </a:xfrm>
          <a:prstGeom prst="rect">
            <a:avLst/>
          </a:prstGeom>
          <a:noFill/>
        </p:spPr>
        <p:txBody>
          <a:bodyPr wrap="none" rtlCol="0">
            <a:spAutoFit/>
          </a:bodyPr>
          <a:lstStyle/>
          <a:p>
            <a:r>
              <a:rPr lang="en-US" sz="2400" dirty="0"/>
              <a:t>brainstorm a general game plan:</a:t>
            </a:r>
          </a:p>
        </p:txBody>
      </p:sp>
      <p:sp>
        <p:nvSpPr>
          <p:cNvPr id="37" name="Text Box 13">
            <a:extLst>
              <a:ext uri="{FF2B5EF4-FFF2-40B4-BE49-F238E27FC236}">
                <a16:creationId xmlns:a16="http://schemas.microsoft.com/office/drawing/2014/main" id="{BB9CC192-D94C-48A0-88C2-88C77597FAA8}"/>
              </a:ext>
            </a:extLst>
          </p:cNvPr>
          <p:cNvSpPr txBox="1">
            <a:spLocks noChangeArrowheads="1"/>
          </p:cNvSpPr>
          <p:nvPr/>
        </p:nvSpPr>
        <p:spPr bwMode="auto">
          <a:xfrm>
            <a:off x="4829883" y="1534862"/>
            <a:ext cx="22862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70C0"/>
                </a:solidFill>
                <a:sym typeface="Wingdings" pitchFamily="2" charset="2"/>
              </a:rPr>
              <a:t>ft</a:t>
            </a:r>
            <a:r>
              <a:rPr lang="en-US" sz="2400" baseline="30000" dirty="0">
                <a:solidFill>
                  <a:srgbClr val="0070C0"/>
                </a:solidFill>
                <a:sym typeface="Wingdings" pitchFamily="2" charset="2"/>
              </a:rPr>
              <a:t>2</a:t>
            </a:r>
            <a:r>
              <a:rPr lang="en-US" sz="2400" dirty="0">
                <a:sym typeface="Wingdings" pitchFamily="2" charset="2"/>
              </a:rPr>
              <a:t> </a:t>
            </a:r>
            <a:r>
              <a:rPr lang="en-US" sz="2400" dirty="0"/>
              <a:t>→      </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mi</a:t>
            </a:r>
            <a:r>
              <a:rPr lang="en-US" sz="2400" baseline="30000" dirty="0">
                <a:solidFill>
                  <a:srgbClr val="C00000"/>
                </a:solidFill>
                <a:sym typeface="Wingdings" pitchFamily="2" charset="2"/>
              </a:rPr>
              <a:t>2</a:t>
            </a:r>
            <a:endParaRPr lang="en-US" sz="2400" dirty="0">
              <a:solidFill>
                <a:srgbClr val="00B050"/>
              </a:solidFill>
            </a:endParaRPr>
          </a:p>
        </p:txBody>
      </p:sp>
    </p:spTree>
    <p:extLst>
      <p:ext uri="{BB962C8B-B14F-4D97-AF65-F5344CB8AC3E}">
        <p14:creationId xmlns:p14="http://schemas.microsoft.com/office/powerpoint/2010/main" val="3199599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childTnLst>
                                    <p:set>
                                      <p:cBhvr>
                                        <p:cTn id="22" dur="indefinite"/>
                                        <p:tgtEl>
                                          <p:spTgt spid="30"/>
                                        </p:tgtEl>
                                        <p:attrNameLst>
                                          <p:attrName>style.opacity</p:attrName>
                                        </p:attrNameLst>
                                      </p:cBhvr>
                                      <p:to>
                                        <p:strVal val="0.2"/>
                                      </p:to>
                                    </p:set>
                                    <p:animEffect filter="image" prLst="opacity: 0.2">
                                      <p:cBhvr rctx="IE">
                                        <p:cTn id="23" dur="indefinite"/>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2" grpId="0"/>
      <p:bldP spid="33" grpId="0"/>
      <p:bldP spid="3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4502"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4724400"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5857554"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5857554"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4724400"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5857554"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4724400"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5857554"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5857554"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5857554"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4724400"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5857554"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4724400"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5857554"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5520811"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4724400"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5857554"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5857554"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5857554"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4724400"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4724400"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5857554"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5857554"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4724400"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5857554"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4724400"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5857554"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4724400"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5857554"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5857554"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5857554"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47244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5386254"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8991600"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 name="TextBox 36"/>
          <p:cNvSpPr txBox="1"/>
          <p:nvPr/>
        </p:nvSpPr>
        <p:spPr>
          <a:xfrm>
            <a:off x="8991600"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10064413"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42" name="TextBox 41"/>
          <p:cNvSpPr txBox="1"/>
          <p:nvPr/>
        </p:nvSpPr>
        <p:spPr>
          <a:xfrm>
            <a:off x="8991600"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10064413"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10064413"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8991600"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10064413"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10064413"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10064413"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8" name="TextBox 37"/>
          <p:cNvSpPr txBox="1"/>
          <p:nvPr/>
        </p:nvSpPr>
        <p:spPr>
          <a:xfrm>
            <a:off x="9776603"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8991600"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10064413"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8991600"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10064413"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8991600"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9878394"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8991600"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10064413"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9620406"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nvGraphicFramePr>
        <p:xfrm>
          <a:off x="10064413"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10064413"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8991600"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nvGraphicFramePr>
        <p:xfrm>
          <a:off x="10064413"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10064413"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8991600"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10064413"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10064413"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89916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10064413"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10064413"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8991600"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10064413"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10064413"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8991600"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10064413"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10064413" y="4357530"/>
                        <a:ext cx="622300" cy="342900"/>
                      </a:xfrm>
                      <a:prstGeom prst="rect">
                        <a:avLst/>
                      </a:prstGeom>
                    </p:spPr>
                  </p:pic>
                </p:oleObj>
              </mc:Fallback>
            </mc:AlternateContent>
          </a:graphicData>
        </a:graphic>
      </p:graphicFrame>
      <p:sp>
        <p:nvSpPr>
          <p:cNvPr id="84" name="TextBox 83"/>
          <p:cNvSpPr txBox="1"/>
          <p:nvPr/>
        </p:nvSpPr>
        <p:spPr>
          <a:xfrm>
            <a:off x="1446946"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24067"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786883"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24067"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24067"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786883" y="1754566"/>
            <a:ext cx="1162498"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a:t>
            </a:r>
          </a:p>
        </p:txBody>
      </p:sp>
      <p:sp>
        <p:nvSpPr>
          <p:cNvPr id="91" name="TextBox 90"/>
          <p:cNvSpPr txBox="1"/>
          <p:nvPr/>
        </p:nvSpPr>
        <p:spPr>
          <a:xfrm>
            <a:off x="724067"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786883"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24067"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786883"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786883"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24067"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97" name="TextBox 96"/>
          <p:cNvSpPr txBox="1"/>
          <p:nvPr/>
        </p:nvSpPr>
        <p:spPr>
          <a:xfrm>
            <a:off x="1786883"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02" name="TextBox 101"/>
          <p:cNvSpPr txBox="1"/>
          <p:nvPr/>
        </p:nvSpPr>
        <p:spPr>
          <a:xfrm>
            <a:off x="724067"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786883"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1226629"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24067"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786883"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1418092"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24067"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786883"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786883"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24067"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786883"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1144779"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24067"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786883"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24067"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786883"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24067"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786883"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24067"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786883"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786883"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sp>
        <p:nvSpPr>
          <p:cNvPr id="99" name="TextBox 98">
            <a:extLst>
              <a:ext uri="{FF2B5EF4-FFF2-40B4-BE49-F238E27FC236}">
                <a16:creationId xmlns:a16="http://schemas.microsoft.com/office/drawing/2014/main" id="{BB1533B8-A420-4783-85FC-C68E6D881B02}"/>
              </a:ext>
            </a:extLst>
          </p:cNvPr>
          <p:cNvSpPr txBox="1"/>
          <p:nvPr/>
        </p:nvSpPr>
        <p:spPr>
          <a:xfrm>
            <a:off x="1446946" y="76200"/>
            <a:ext cx="928459"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LENGTHS</a:t>
            </a:r>
          </a:p>
        </p:txBody>
      </p:sp>
      <p:sp>
        <p:nvSpPr>
          <p:cNvPr id="111" name="TextBox 110">
            <a:extLst>
              <a:ext uri="{FF2B5EF4-FFF2-40B4-BE49-F238E27FC236}">
                <a16:creationId xmlns:a16="http://schemas.microsoft.com/office/drawing/2014/main" id="{9E778442-9D6E-4031-9642-35ECB3E5164A}"/>
              </a:ext>
            </a:extLst>
          </p:cNvPr>
          <p:cNvSpPr txBox="1"/>
          <p:nvPr/>
        </p:nvSpPr>
        <p:spPr>
          <a:xfrm>
            <a:off x="724067" y="1418625"/>
            <a:ext cx="583814"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mile</a:t>
            </a:r>
          </a:p>
        </p:txBody>
      </p:sp>
      <p:sp>
        <p:nvSpPr>
          <p:cNvPr id="112" name="TextBox 111">
            <a:extLst>
              <a:ext uri="{FF2B5EF4-FFF2-40B4-BE49-F238E27FC236}">
                <a16:creationId xmlns:a16="http://schemas.microsoft.com/office/drawing/2014/main" id="{9296EC01-F695-4924-8EE1-203AD5C6B153}"/>
              </a:ext>
            </a:extLst>
          </p:cNvPr>
          <p:cNvSpPr txBox="1"/>
          <p:nvPr/>
        </p:nvSpPr>
        <p:spPr>
          <a:xfrm>
            <a:off x="1786883" y="1418625"/>
            <a:ext cx="89800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5280 feet</a:t>
            </a:r>
          </a:p>
        </p:txBody>
      </p:sp>
    </p:spTree>
    <p:extLst>
      <p:ext uri="{BB962C8B-B14F-4D97-AF65-F5344CB8AC3E}">
        <p14:creationId xmlns:p14="http://schemas.microsoft.com/office/powerpoint/2010/main" val="253151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11" grpId="0" animBg="1"/>
      <p:bldP spid="1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29184" y="822960"/>
            <a:ext cx="114056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My old apartment had an area of 697.5 ft</a:t>
            </a:r>
            <a:r>
              <a:rPr lang="en-US" sz="2800" baseline="30000" dirty="0"/>
              <a:t>2</a:t>
            </a:r>
            <a:r>
              <a:rPr lang="en-US" sz="2800" dirty="0"/>
              <a:t>, what is this area in square miles?</a:t>
            </a:r>
          </a:p>
        </p:txBody>
      </p:sp>
      <p:sp>
        <p:nvSpPr>
          <p:cNvPr id="15" name="Rectangle 2"/>
          <p:cNvSpPr txBox="1">
            <a:spLocks noChangeArrowheads="1"/>
          </p:cNvSpPr>
          <p:nvPr/>
        </p:nvSpPr>
        <p:spPr bwMode="auto">
          <a:xfrm>
            <a:off x="0" y="0"/>
            <a:ext cx="1219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9pPr>
          </a:lstStyle>
          <a:p>
            <a:r>
              <a:rPr lang="en-US" sz="4000" kern="0"/>
              <a:t>Multidimensional Conversions (areas and volumes)</a:t>
            </a:r>
            <a:endParaRPr lang="en-US" sz="4000" kern="0" dirty="0"/>
          </a:p>
        </p:txBody>
      </p:sp>
      <p:sp>
        <p:nvSpPr>
          <p:cNvPr id="44" name="Text Box 13">
            <a:extLst>
              <a:ext uri="{FF2B5EF4-FFF2-40B4-BE49-F238E27FC236}">
                <a16:creationId xmlns:a16="http://schemas.microsoft.com/office/drawing/2014/main" id="{F644E3BD-718E-4E4D-A47B-B4C1E0719B1F}"/>
              </a:ext>
            </a:extLst>
          </p:cNvPr>
          <p:cNvSpPr txBox="1">
            <a:spLocks noChangeArrowheads="1"/>
          </p:cNvSpPr>
          <p:nvPr/>
        </p:nvSpPr>
        <p:spPr bwMode="auto">
          <a:xfrm>
            <a:off x="4829883" y="1534862"/>
            <a:ext cx="13628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70C0"/>
                </a:solidFill>
                <a:sym typeface="Wingdings" pitchFamily="2" charset="2"/>
              </a:rPr>
              <a:t>ft</a:t>
            </a:r>
            <a:r>
              <a:rPr lang="en-US" sz="2400" baseline="30000" dirty="0">
                <a:solidFill>
                  <a:srgbClr val="0070C0"/>
                </a:solidFill>
                <a:sym typeface="Wingdings" pitchFamily="2" charset="2"/>
              </a:rPr>
              <a:t>2</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mi</a:t>
            </a:r>
            <a:r>
              <a:rPr lang="en-US" sz="2400" baseline="30000" dirty="0">
                <a:solidFill>
                  <a:srgbClr val="C00000"/>
                </a:solidFill>
                <a:sym typeface="Wingdings" pitchFamily="2" charset="2"/>
              </a:rPr>
              <a:t>2</a:t>
            </a:r>
            <a:endParaRPr lang="en-US" sz="2400" dirty="0">
              <a:solidFill>
                <a:srgbClr val="00B050"/>
              </a:solidFill>
            </a:endParaRPr>
          </a:p>
        </p:txBody>
      </p:sp>
      <p:sp>
        <p:nvSpPr>
          <p:cNvPr id="45" name="TextBox 44">
            <a:extLst>
              <a:ext uri="{FF2B5EF4-FFF2-40B4-BE49-F238E27FC236}">
                <a16:creationId xmlns:a16="http://schemas.microsoft.com/office/drawing/2014/main" id="{70099A9C-A170-4A37-AC7A-8331AED416CC}"/>
              </a:ext>
            </a:extLst>
          </p:cNvPr>
          <p:cNvSpPr txBox="1"/>
          <p:nvPr/>
        </p:nvSpPr>
        <p:spPr>
          <a:xfrm>
            <a:off x="1556483" y="2900065"/>
            <a:ext cx="2327881" cy="461665"/>
          </a:xfrm>
          <a:prstGeom prst="rect">
            <a:avLst/>
          </a:prstGeom>
          <a:noFill/>
        </p:spPr>
        <p:txBody>
          <a:bodyPr wrap="none" rtlCol="0">
            <a:spAutoFit/>
          </a:bodyPr>
          <a:lstStyle/>
          <a:p>
            <a:r>
              <a:rPr lang="en-US" sz="2400" dirty="0"/>
              <a:t>1) in the question</a:t>
            </a:r>
          </a:p>
        </p:txBody>
      </p:sp>
      <p:sp>
        <p:nvSpPr>
          <p:cNvPr id="46" name="TextBox 45">
            <a:extLst>
              <a:ext uri="{FF2B5EF4-FFF2-40B4-BE49-F238E27FC236}">
                <a16:creationId xmlns:a16="http://schemas.microsoft.com/office/drawing/2014/main" id="{68B20D44-0F18-4D04-9F58-41ADC9804E42}"/>
              </a:ext>
            </a:extLst>
          </p:cNvPr>
          <p:cNvSpPr txBox="1"/>
          <p:nvPr/>
        </p:nvSpPr>
        <p:spPr>
          <a:xfrm>
            <a:off x="4114800" y="2900065"/>
            <a:ext cx="3515706" cy="461665"/>
          </a:xfrm>
          <a:prstGeom prst="rect">
            <a:avLst/>
          </a:prstGeom>
          <a:noFill/>
        </p:spPr>
        <p:txBody>
          <a:bodyPr wrap="none" rtlCol="0">
            <a:spAutoFit/>
          </a:bodyPr>
          <a:lstStyle/>
          <a:p>
            <a:r>
              <a:rPr lang="en-US" sz="2400" dirty="0"/>
              <a:t>2) on the conversion sheet!</a:t>
            </a:r>
          </a:p>
        </p:txBody>
      </p:sp>
      <p:sp>
        <p:nvSpPr>
          <p:cNvPr id="47" name="TextBox 46">
            <a:extLst>
              <a:ext uri="{FF2B5EF4-FFF2-40B4-BE49-F238E27FC236}">
                <a16:creationId xmlns:a16="http://schemas.microsoft.com/office/drawing/2014/main" id="{AEAEDEB9-391F-4AD7-BDFB-50F9806DA2B4}"/>
              </a:ext>
            </a:extLst>
          </p:cNvPr>
          <p:cNvSpPr txBox="1"/>
          <p:nvPr/>
        </p:nvSpPr>
        <p:spPr>
          <a:xfrm>
            <a:off x="685800" y="2207140"/>
            <a:ext cx="8945077" cy="461665"/>
          </a:xfrm>
          <a:prstGeom prst="rect">
            <a:avLst/>
          </a:prstGeom>
          <a:noFill/>
        </p:spPr>
        <p:txBody>
          <a:bodyPr wrap="none" rtlCol="0">
            <a:spAutoFit/>
          </a:bodyPr>
          <a:lstStyle/>
          <a:p>
            <a:r>
              <a:rPr lang="en-US" sz="2400" dirty="0"/>
              <a:t>Look for other things that can help with square feet and square miles…</a:t>
            </a:r>
          </a:p>
        </p:txBody>
      </p:sp>
      <p:sp>
        <p:nvSpPr>
          <p:cNvPr id="48" name="TextBox 47">
            <a:extLst>
              <a:ext uri="{FF2B5EF4-FFF2-40B4-BE49-F238E27FC236}">
                <a16:creationId xmlns:a16="http://schemas.microsoft.com/office/drawing/2014/main" id="{FA3CD3E0-B986-416D-AA6E-ED687692E108}"/>
              </a:ext>
            </a:extLst>
          </p:cNvPr>
          <p:cNvSpPr txBox="1"/>
          <p:nvPr/>
        </p:nvSpPr>
        <p:spPr>
          <a:xfrm>
            <a:off x="685800" y="1534862"/>
            <a:ext cx="4144083" cy="461665"/>
          </a:xfrm>
          <a:prstGeom prst="rect">
            <a:avLst/>
          </a:prstGeom>
          <a:noFill/>
        </p:spPr>
        <p:txBody>
          <a:bodyPr wrap="none" rtlCol="0">
            <a:spAutoFit/>
          </a:bodyPr>
          <a:lstStyle/>
          <a:p>
            <a:r>
              <a:rPr lang="en-US" sz="2400" dirty="0"/>
              <a:t>brainstorm a general game plan:</a:t>
            </a:r>
          </a:p>
        </p:txBody>
      </p:sp>
      <p:sp>
        <p:nvSpPr>
          <p:cNvPr id="49" name="TextBox 48">
            <a:extLst>
              <a:ext uri="{FF2B5EF4-FFF2-40B4-BE49-F238E27FC236}">
                <a16:creationId xmlns:a16="http://schemas.microsoft.com/office/drawing/2014/main" id="{83DBAF0C-C4C4-4113-A541-B02D43936391}"/>
              </a:ext>
            </a:extLst>
          </p:cNvPr>
          <p:cNvSpPr txBox="1"/>
          <p:nvPr/>
        </p:nvSpPr>
        <p:spPr>
          <a:xfrm>
            <a:off x="7860942" y="2895599"/>
            <a:ext cx="2106667" cy="461665"/>
          </a:xfrm>
          <a:prstGeom prst="rect">
            <a:avLst/>
          </a:prstGeom>
          <a:noFill/>
        </p:spPr>
        <p:txBody>
          <a:bodyPr wrap="none" rtlCol="0">
            <a:spAutoFit/>
          </a:bodyPr>
          <a:lstStyle/>
          <a:p>
            <a:r>
              <a:rPr lang="en-US" sz="2400" dirty="0"/>
              <a:t>3) in your brain</a:t>
            </a:r>
          </a:p>
        </p:txBody>
      </p:sp>
      <p:graphicFrame>
        <p:nvGraphicFramePr>
          <p:cNvPr id="60" name="Object 59">
            <a:extLst>
              <a:ext uri="{FF2B5EF4-FFF2-40B4-BE49-F238E27FC236}">
                <a16:creationId xmlns:a16="http://schemas.microsoft.com/office/drawing/2014/main" id="{38EDC80C-5D88-433D-9E23-627D4535E0DF}"/>
              </a:ext>
            </a:extLst>
          </p:cNvPr>
          <p:cNvGraphicFramePr>
            <a:graphicFrameLocks noChangeAspect="1"/>
          </p:cNvGraphicFramePr>
          <p:nvPr>
            <p:extLst>
              <p:ext uri="{D42A27DB-BD31-4B8C-83A1-F6EECF244321}">
                <p14:modId xmlns:p14="http://schemas.microsoft.com/office/powerpoint/2010/main" val="265894958"/>
              </p:ext>
            </p:extLst>
          </p:nvPr>
        </p:nvGraphicFramePr>
        <p:xfrm>
          <a:off x="7543800" y="4769549"/>
          <a:ext cx="2095200" cy="723600"/>
        </p:xfrm>
        <a:graphic>
          <a:graphicData uri="http://schemas.openxmlformats.org/presentationml/2006/ole">
            <mc:AlternateContent xmlns:mc="http://schemas.openxmlformats.org/markup-compatibility/2006">
              <mc:Choice xmlns:v="urn:schemas-microsoft-com:vml" Requires="v">
                <p:oleObj name="Equation" r:id="rId3" imgW="1396800" imgH="482400" progId="Equation.DSMT4">
                  <p:embed/>
                </p:oleObj>
              </mc:Choice>
              <mc:Fallback>
                <p:oleObj name="Equation" r:id="rId3" imgW="1396800" imgH="482400" progId="Equation.DSMT4">
                  <p:embed/>
                  <p:pic>
                    <p:nvPicPr>
                      <p:cNvPr id="60" name="Object 59">
                        <a:extLst>
                          <a:ext uri="{FF2B5EF4-FFF2-40B4-BE49-F238E27FC236}">
                            <a16:creationId xmlns:a16="http://schemas.microsoft.com/office/drawing/2014/main" id="{38EDC80C-5D88-433D-9E23-627D4535E0DF}"/>
                          </a:ext>
                        </a:extLst>
                      </p:cNvPr>
                      <p:cNvPicPr/>
                      <p:nvPr/>
                    </p:nvPicPr>
                    <p:blipFill>
                      <a:blip r:embed="rId4"/>
                      <a:stretch>
                        <a:fillRect/>
                      </a:stretch>
                    </p:blipFill>
                    <p:spPr>
                      <a:xfrm>
                        <a:off x="7543800" y="4769549"/>
                        <a:ext cx="2095200" cy="723600"/>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11D8219C-819A-4A4D-84DF-943D3D8AD420}"/>
              </a:ext>
            </a:extLst>
          </p:cNvPr>
          <p:cNvGraphicFramePr>
            <a:graphicFrameLocks noChangeAspect="1"/>
          </p:cNvGraphicFramePr>
          <p:nvPr>
            <p:extLst>
              <p:ext uri="{D42A27DB-BD31-4B8C-83A1-F6EECF244321}">
                <p14:modId xmlns:p14="http://schemas.microsoft.com/office/powerpoint/2010/main" val="3903428801"/>
              </p:ext>
            </p:extLst>
          </p:nvPr>
        </p:nvGraphicFramePr>
        <p:xfrm>
          <a:off x="7543800" y="4769549"/>
          <a:ext cx="2095200" cy="723600"/>
        </p:xfrm>
        <a:graphic>
          <a:graphicData uri="http://schemas.openxmlformats.org/presentationml/2006/ole">
            <mc:AlternateContent xmlns:mc="http://schemas.openxmlformats.org/markup-compatibility/2006">
              <mc:Choice xmlns:v="urn:schemas-microsoft-com:vml" Requires="v">
                <p:oleObj name="Equation" r:id="rId5" imgW="1396800" imgH="482400" progId="Equation.DSMT4">
                  <p:embed/>
                </p:oleObj>
              </mc:Choice>
              <mc:Fallback>
                <p:oleObj name="Equation" r:id="rId5" imgW="1396800" imgH="482400" progId="Equation.DSMT4">
                  <p:embed/>
                  <p:pic>
                    <p:nvPicPr>
                      <p:cNvPr id="61" name="Object 60">
                        <a:extLst>
                          <a:ext uri="{FF2B5EF4-FFF2-40B4-BE49-F238E27FC236}">
                            <a16:creationId xmlns:a16="http://schemas.microsoft.com/office/drawing/2014/main" id="{11D8219C-819A-4A4D-84DF-943D3D8AD420}"/>
                          </a:ext>
                        </a:extLst>
                      </p:cNvPr>
                      <p:cNvPicPr/>
                      <p:nvPr/>
                    </p:nvPicPr>
                    <p:blipFill>
                      <a:blip r:embed="rId6"/>
                      <a:stretch>
                        <a:fillRect/>
                      </a:stretch>
                    </p:blipFill>
                    <p:spPr>
                      <a:xfrm>
                        <a:off x="7543800" y="4769549"/>
                        <a:ext cx="2095200" cy="723600"/>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2A6D833D-EEF0-4A1C-87F3-933079302DC3}"/>
              </a:ext>
            </a:extLst>
          </p:cNvPr>
          <p:cNvGraphicFramePr>
            <a:graphicFrameLocks noChangeAspect="1"/>
          </p:cNvGraphicFramePr>
          <p:nvPr>
            <p:extLst>
              <p:ext uri="{D42A27DB-BD31-4B8C-83A1-F6EECF244321}">
                <p14:modId xmlns:p14="http://schemas.microsoft.com/office/powerpoint/2010/main" val="695592494"/>
              </p:ext>
            </p:extLst>
          </p:nvPr>
        </p:nvGraphicFramePr>
        <p:xfrm>
          <a:off x="7543800" y="5963040"/>
          <a:ext cx="2380860" cy="666360"/>
        </p:xfrm>
        <a:graphic>
          <a:graphicData uri="http://schemas.openxmlformats.org/presentationml/2006/ole">
            <mc:AlternateContent xmlns:mc="http://schemas.openxmlformats.org/markup-compatibility/2006">
              <mc:Choice xmlns:v="urn:schemas-microsoft-com:vml" Requires="v">
                <p:oleObj name="Equation" r:id="rId7" imgW="1587240" imgH="444240" progId="Equation.DSMT4">
                  <p:embed/>
                </p:oleObj>
              </mc:Choice>
              <mc:Fallback>
                <p:oleObj name="Equation" r:id="rId7" imgW="1587240" imgH="444240" progId="Equation.DSMT4">
                  <p:embed/>
                  <p:pic>
                    <p:nvPicPr>
                      <p:cNvPr id="62" name="Object 61">
                        <a:extLst>
                          <a:ext uri="{FF2B5EF4-FFF2-40B4-BE49-F238E27FC236}">
                            <a16:creationId xmlns:a16="http://schemas.microsoft.com/office/drawing/2014/main" id="{2A6D833D-EEF0-4A1C-87F3-933079302DC3}"/>
                          </a:ext>
                        </a:extLst>
                      </p:cNvPr>
                      <p:cNvPicPr/>
                      <p:nvPr/>
                    </p:nvPicPr>
                    <p:blipFill>
                      <a:blip r:embed="rId8"/>
                      <a:stretch>
                        <a:fillRect/>
                      </a:stretch>
                    </p:blipFill>
                    <p:spPr>
                      <a:xfrm>
                        <a:off x="7543800" y="5963040"/>
                        <a:ext cx="2380860" cy="666360"/>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E426D91A-0842-45EE-9FB5-D26E6A7331AC}"/>
              </a:ext>
            </a:extLst>
          </p:cNvPr>
          <p:cNvGraphicFramePr>
            <a:graphicFrameLocks noChangeAspect="1"/>
          </p:cNvGraphicFramePr>
          <p:nvPr>
            <p:extLst>
              <p:ext uri="{D42A27DB-BD31-4B8C-83A1-F6EECF244321}">
                <p14:modId xmlns:p14="http://schemas.microsoft.com/office/powerpoint/2010/main" val="3063911591"/>
              </p:ext>
            </p:extLst>
          </p:nvPr>
        </p:nvGraphicFramePr>
        <p:xfrm>
          <a:off x="7543800" y="5963040"/>
          <a:ext cx="2380860" cy="666360"/>
        </p:xfrm>
        <a:graphic>
          <a:graphicData uri="http://schemas.openxmlformats.org/presentationml/2006/ole">
            <mc:AlternateContent xmlns:mc="http://schemas.openxmlformats.org/markup-compatibility/2006">
              <mc:Choice xmlns:v="urn:schemas-microsoft-com:vml" Requires="v">
                <p:oleObj name="Equation" r:id="rId9" imgW="1587240" imgH="444240" progId="Equation.DSMT4">
                  <p:embed/>
                </p:oleObj>
              </mc:Choice>
              <mc:Fallback>
                <p:oleObj name="Equation" r:id="rId9" imgW="1587240" imgH="444240" progId="Equation.DSMT4">
                  <p:embed/>
                  <p:pic>
                    <p:nvPicPr>
                      <p:cNvPr id="63" name="Object 62">
                        <a:extLst>
                          <a:ext uri="{FF2B5EF4-FFF2-40B4-BE49-F238E27FC236}">
                            <a16:creationId xmlns:a16="http://schemas.microsoft.com/office/drawing/2014/main" id="{E426D91A-0842-45EE-9FB5-D26E6A7331AC}"/>
                          </a:ext>
                        </a:extLst>
                      </p:cNvPr>
                      <p:cNvPicPr/>
                      <p:nvPr/>
                    </p:nvPicPr>
                    <p:blipFill>
                      <a:blip r:embed="rId10"/>
                      <a:stretch>
                        <a:fillRect/>
                      </a:stretch>
                    </p:blipFill>
                    <p:spPr>
                      <a:xfrm>
                        <a:off x="7543800" y="5963040"/>
                        <a:ext cx="2380860" cy="666360"/>
                      </a:xfrm>
                      <a:prstGeom prst="rect">
                        <a:avLst/>
                      </a:prstGeom>
                    </p:spPr>
                  </p:pic>
                </p:oleObj>
              </mc:Fallback>
            </mc:AlternateContent>
          </a:graphicData>
        </a:graphic>
      </p:graphicFrame>
      <p:sp>
        <p:nvSpPr>
          <p:cNvPr id="64" name="Text Box 13">
            <a:extLst>
              <a:ext uri="{FF2B5EF4-FFF2-40B4-BE49-F238E27FC236}">
                <a16:creationId xmlns:a16="http://schemas.microsoft.com/office/drawing/2014/main" id="{7F3845AD-6EE5-4E91-9C6F-7E0BD81AD446}"/>
              </a:ext>
            </a:extLst>
          </p:cNvPr>
          <p:cNvSpPr txBox="1">
            <a:spLocks noChangeArrowheads="1"/>
          </p:cNvSpPr>
          <p:nvPr/>
        </p:nvSpPr>
        <p:spPr bwMode="auto">
          <a:xfrm>
            <a:off x="1461817" y="6096165"/>
            <a:ext cx="23374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bg2"/>
                </a:solidFill>
                <a:sym typeface="Wingdings" pitchFamily="2" charset="2"/>
              </a:rPr>
              <a:t>(</a:t>
            </a:r>
            <a:r>
              <a:rPr lang="en-US" sz="2000" dirty="0">
                <a:sym typeface="Wingdings" pitchFamily="2" charset="2"/>
              </a:rPr>
              <a:t>5280 </a:t>
            </a:r>
            <a:r>
              <a:rPr lang="en-US" sz="2000" b="1" i="1" dirty="0">
                <a:solidFill>
                  <a:srgbClr val="0070C0"/>
                </a:solidFill>
                <a:sym typeface="Wingdings" pitchFamily="2" charset="2"/>
              </a:rPr>
              <a:t>ft</a:t>
            </a:r>
            <a:r>
              <a:rPr lang="en-US" sz="2000" dirty="0">
                <a:solidFill>
                  <a:schemeClr val="bg2"/>
                </a:solidFill>
                <a:sym typeface="Wingdings" pitchFamily="2" charset="2"/>
              </a:rPr>
              <a:t>)</a:t>
            </a:r>
            <a:r>
              <a:rPr lang="en-US" sz="2000" b="1" baseline="30000" dirty="0">
                <a:solidFill>
                  <a:schemeClr val="bg2"/>
                </a:solidFill>
                <a:sym typeface="Wingdings" pitchFamily="2" charset="2"/>
              </a:rPr>
              <a:t>2</a:t>
            </a:r>
            <a:r>
              <a:rPr lang="en-US" sz="2000" dirty="0">
                <a:sym typeface="Wingdings" pitchFamily="2" charset="2"/>
              </a:rPr>
              <a:t> </a:t>
            </a:r>
            <a:r>
              <a:rPr lang="en-US" sz="2000" dirty="0"/>
              <a:t>→</a:t>
            </a:r>
            <a:r>
              <a:rPr lang="en-US" sz="2000" dirty="0">
                <a:sym typeface="Wingdings" pitchFamily="2" charset="2"/>
              </a:rPr>
              <a:t> </a:t>
            </a:r>
            <a:r>
              <a:rPr lang="en-US" sz="2000" dirty="0">
                <a:solidFill>
                  <a:schemeClr val="bg2"/>
                </a:solidFill>
                <a:sym typeface="Wingdings" pitchFamily="2" charset="2"/>
              </a:rPr>
              <a:t>(</a:t>
            </a:r>
            <a:r>
              <a:rPr lang="en-US" sz="2000" dirty="0">
                <a:sym typeface="Wingdings" pitchFamily="2" charset="2"/>
              </a:rPr>
              <a:t>1 </a:t>
            </a:r>
            <a:r>
              <a:rPr lang="en-US" sz="2000" b="1" i="1" dirty="0">
                <a:solidFill>
                  <a:srgbClr val="C00000"/>
                </a:solidFill>
                <a:sym typeface="Wingdings" pitchFamily="2" charset="2"/>
              </a:rPr>
              <a:t>mi</a:t>
            </a:r>
            <a:r>
              <a:rPr lang="en-US" sz="2000" dirty="0">
                <a:solidFill>
                  <a:schemeClr val="bg2"/>
                </a:solidFill>
                <a:sym typeface="Wingdings" pitchFamily="2" charset="2"/>
              </a:rPr>
              <a:t>)</a:t>
            </a:r>
            <a:r>
              <a:rPr lang="en-US" sz="2000" b="1" baseline="30000" dirty="0">
                <a:solidFill>
                  <a:schemeClr val="bg2"/>
                </a:solidFill>
                <a:sym typeface="Wingdings" pitchFamily="2" charset="2"/>
              </a:rPr>
              <a:t>2</a:t>
            </a:r>
            <a:endParaRPr lang="en-US" sz="2000" b="1" i="1" dirty="0">
              <a:solidFill>
                <a:schemeClr val="bg2"/>
              </a:solidFill>
            </a:endParaRPr>
          </a:p>
        </p:txBody>
      </p:sp>
      <p:graphicFrame>
        <p:nvGraphicFramePr>
          <p:cNvPr id="65" name="Object 4">
            <a:extLst>
              <a:ext uri="{FF2B5EF4-FFF2-40B4-BE49-F238E27FC236}">
                <a16:creationId xmlns:a16="http://schemas.microsoft.com/office/drawing/2014/main" id="{4247E15B-A705-448E-8D2B-4113E92C0670}"/>
              </a:ext>
            </a:extLst>
          </p:cNvPr>
          <p:cNvGraphicFramePr>
            <a:graphicFrameLocks noChangeAspect="1"/>
          </p:cNvGraphicFramePr>
          <p:nvPr>
            <p:extLst>
              <p:ext uri="{D42A27DB-BD31-4B8C-83A1-F6EECF244321}">
                <p14:modId xmlns:p14="http://schemas.microsoft.com/office/powerpoint/2010/main" val="1062883432"/>
              </p:ext>
            </p:extLst>
          </p:nvPr>
        </p:nvGraphicFramePr>
        <p:xfrm>
          <a:off x="4448490" y="3576058"/>
          <a:ext cx="2285820" cy="723600"/>
        </p:xfrm>
        <a:graphic>
          <a:graphicData uri="http://schemas.openxmlformats.org/presentationml/2006/ole">
            <mc:AlternateContent xmlns:mc="http://schemas.openxmlformats.org/markup-compatibility/2006">
              <mc:Choice xmlns:v="urn:schemas-microsoft-com:vml" Requires="v">
                <p:oleObj name="Equation" r:id="rId11" imgW="1523880" imgH="482400" progId="Equation.DSMT4">
                  <p:embed/>
                </p:oleObj>
              </mc:Choice>
              <mc:Fallback>
                <p:oleObj name="Equation" r:id="rId11" imgW="1523880" imgH="482400" progId="Equation.DSMT4">
                  <p:embed/>
                  <p:pic>
                    <p:nvPicPr>
                      <p:cNvPr id="65" name="Object 4">
                        <a:extLst>
                          <a:ext uri="{FF2B5EF4-FFF2-40B4-BE49-F238E27FC236}">
                            <a16:creationId xmlns:a16="http://schemas.microsoft.com/office/drawing/2014/main" id="{4247E15B-A705-448E-8D2B-4113E92C0670}"/>
                          </a:ext>
                        </a:extLst>
                      </p:cNvPr>
                      <p:cNvPicPr>
                        <a:picLocks noChangeAspect="1" noChangeArrowheads="1"/>
                      </p:cNvPicPr>
                      <p:nvPr/>
                    </p:nvPicPr>
                    <p:blipFill>
                      <a:blip r:embed="rId12"/>
                      <a:srcRect/>
                      <a:stretch>
                        <a:fillRect/>
                      </a:stretch>
                    </p:blipFill>
                    <p:spPr bwMode="auto">
                      <a:xfrm>
                        <a:off x="4448490" y="3576058"/>
                        <a:ext cx="2285820" cy="72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 name="Text Box 13">
            <a:extLst>
              <a:ext uri="{FF2B5EF4-FFF2-40B4-BE49-F238E27FC236}">
                <a16:creationId xmlns:a16="http://schemas.microsoft.com/office/drawing/2014/main" id="{2686CA76-65DF-4DBD-B641-C0410E006BE2}"/>
              </a:ext>
            </a:extLst>
          </p:cNvPr>
          <p:cNvSpPr txBox="1">
            <a:spLocks noChangeArrowheads="1"/>
          </p:cNvSpPr>
          <p:nvPr/>
        </p:nvSpPr>
        <p:spPr bwMode="auto">
          <a:xfrm>
            <a:off x="41014" y="3737803"/>
            <a:ext cx="9941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70C0"/>
                </a:solidFill>
                <a:sym typeface="Wingdings" pitchFamily="2" charset="2"/>
              </a:rPr>
              <a:t>ft</a:t>
            </a:r>
            <a:r>
              <a:rPr lang="en-US" sz="2000" dirty="0">
                <a:sym typeface="Wingdings" pitchFamily="2" charset="2"/>
              </a:rPr>
              <a:t> </a:t>
            </a:r>
            <a:r>
              <a:rPr lang="en-US" sz="2000" dirty="0"/>
              <a:t>→</a:t>
            </a:r>
            <a:r>
              <a:rPr lang="en-US" sz="2000" dirty="0">
                <a:sym typeface="Wingdings" pitchFamily="2" charset="2"/>
              </a:rPr>
              <a:t> </a:t>
            </a:r>
            <a:r>
              <a:rPr lang="en-US" sz="2000" dirty="0">
                <a:solidFill>
                  <a:srgbClr val="C00000"/>
                </a:solidFill>
                <a:sym typeface="Wingdings" pitchFamily="2" charset="2"/>
              </a:rPr>
              <a:t>mi</a:t>
            </a:r>
            <a:endParaRPr lang="en-US" sz="2000" dirty="0">
              <a:solidFill>
                <a:srgbClr val="00B050"/>
              </a:solidFill>
            </a:endParaRPr>
          </a:p>
        </p:txBody>
      </p:sp>
      <p:sp>
        <p:nvSpPr>
          <p:cNvPr id="67" name="Text Box 13">
            <a:extLst>
              <a:ext uri="{FF2B5EF4-FFF2-40B4-BE49-F238E27FC236}">
                <a16:creationId xmlns:a16="http://schemas.microsoft.com/office/drawing/2014/main" id="{F2B06D56-4619-4C64-B6F3-7D1DCE83444B}"/>
              </a:ext>
            </a:extLst>
          </p:cNvPr>
          <p:cNvSpPr txBox="1">
            <a:spLocks noChangeArrowheads="1"/>
          </p:cNvSpPr>
          <p:nvPr/>
        </p:nvSpPr>
        <p:spPr bwMode="auto">
          <a:xfrm>
            <a:off x="1461817" y="3737803"/>
            <a:ext cx="18485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bg2"/>
                </a:solidFill>
                <a:sym typeface="Wingdings" pitchFamily="2" charset="2"/>
              </a:rPr>
              <a:t>(</a:t>
            </a:r>
            <a:r>
              <a:rPr lang="en-US" sz="2000" dirty="0">
                <a:sym typeface="Wingdings" pitchFamily="2" charset="2"/>
              </a:rPr>
              <a:t>5280 </a:t>
            </a:r>
            <a:r>
              <a:rPr lang="en-US" sz="2000" b="1" i="1" dirty="0">
                <a:solidFill>
                  <a:srgbClr val="0070C0"/>
                </a:solidFill>
                <a:sym typeface="Wingdings" pitchFamily="2" charset="2"/>
              </a:rPr>
              <a:t>ft</a:t>
            </a:r>
            <a:r>
              <a:rPr lang="en-US" sz="2000" dirty="0">
                <a:sym typeface="Wingdings" pitchFamily="2" charset="2"/>
              </a:rPr>
              <a:t> </a:t>
            </a:r>
            <a:r>
              <a:rPr lang="en-US" sz="2000" dirty="0"/>
              <a:t>→</a:t>
            </a:r>
            <a:r>
              <a:rPr lang="en-US" sz="2000" dirty="0">
                <a:sym typeface="Wingdings" pitchFamily="2" charset="2"/>
              </a:rPr>
              <a:t> 1 </a:t>
            </a:r>
            <a:r>
              <a:rPr lang="en-US" sz="2000" b="1" i="1" dirty="0">
                <a:solidFill>
                  <a:srgbClr val="C00000"/>
                </a:solidFill>
                <a:sym typeface="Wingdings" pitchFamily="2" charset="2"/>
              </a:rPr>
              <a:t>mi</a:t>
            </a:r>
            <a:endParaRPr lang="en-US" sz="2000" b="1" i="1" dirty="0">
              <a:solidFill>
                <a:srgbClr val="00B050"/>
              </a:solidFill>
            </a:endParaRPr>
          </a:p>
        </p:txBody>
      </p:sp>
      <p:sp>
        <p:nvSpPr>
          <p:cNvPr id="68" name="Text Box 13">
            <a:extLst>
              <a:ext uri="{FF2B5EF4-FFF2-40B4-BE49-F238E27FC236}">
                <a16:creationId xmlns:a16="http://schemas.microsoft.com/office/drawing/2014/main" id="{648B7C30-C055-4C4A-A1C4-D0BF62468140}"/>
              </a:ext>
            </a:extLst>
          </p:cNvPr>
          <p:cNvSpPr txBox="1">
            <a:spLocks noChangeArrowheads="1"/>
          </p:cNvSpPr>
          <p:nvPr/>
        </p:nvSpPr>
        <p:spPr bwMode="auto">
          <a:xfrm>
            <a:off x="41014" y="4931294"/>
            <a:ext cx="11641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70C0"/>
                </a:solidFill>
                <a:sym typeface="Wingdings" pitchFamily="2" charset="2"/>
              </a:rPr>
              <a:t>ft</a:t>
            </a:r>
            <a:r>
              <a:rPr lang="en-US" sz="2000" baseline="30000" dirty="0">
                <a:solidFill>
                  <a:srgbClr val="0070C0"/>
                </a:solidFill>
                <a:sym typeface="Wingdings" pitchFamily="2" charset="2"/>
              </a:rPr>
              <a:t>2</a:t>
            </a:r>
            <a:r>
              <a:rPr lang="en-US" sz="2000" dirty="0">
                <a:sym typeface="Wingdings" pitchFamily="2" charset="2"/>
              </a:rPr>
              <a:t> </a:t>
            </a:r>
            <a:r>
              <a:rPr lang="en-US" sz="2000" dirty="0"/>
              <a:t>→</a:t>
            </a:r>
            <a:r>
              <a:rPr lang="en-US" sz="2000" dirty="0">
                <a:sym typeface="Wingdings" pitchFamily="2" charset="2"/>
              </a:rPr>
              <a:t> </a:t>
            </a:r>
            <a:r>
              <a:rPr lang="en-US" sz="2000" dirty="0">
                <a:solidFill>
                  <a:srgbClr val="C00000"/>
                </a:solidFill>
                <a:sym typeface="Wingdings" pitchFamily="2" charset="2"/>
              </a:rPr>
              <a:t>mi</a:t>
            </a:r>
            <a:r>
              <a:rPr lang="en-US" sz="2000" baseline="30000" dirty="0">
                <a:solidFill>
                  <a:srgbClr val="C00000"/>
                </a:solidFill>
                <a:sym typeface="Wingdings" pitchFamily="2" charset="2"/>
              </a:rPr>
              <a:t>2</a:t>
            </a:r>
            <a:endParaRPr lang="en-US" sz="2000" dirty="0">
              <a:solidFill>
                <a:srgbClr val="00B050"/>
              </a:solidFill>
            </a:endParaRPr>
          </a:p>
        </p:txBody>
      </p:sp>
      <p:sp>
        <p:nvSpPr>
          <p:cNvPr id="69" name="Text Box 13">
            <a:extLst>
              <a:ext uri="{FF2B5EF4-FFF2-40B4-BE49-F238E27FC236}">
                <a16:creationId xmlns:a16="http://schemas.microsoft.com/office/drawing/2014/main" id="{13AE3EA2-574E-4B79-8CAA-4EC966BCDA8A}"/>
              </a:ext>
            </a:extLst>
          </p:cNvPr>
          <p:cNvSpPr txBox="1">
            <a:spLocks noChangeArrowheads="1"/>
          </p:cNvSpPr>
          <p:nvPr/>
        </p:nvSpPr>
        <p:spPr bwMode="auto">
          <a:xfrm>
            <a:off x="1461817" y="4931294"/>
            <a:ext cx="20185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bg2"/>
                </a:solidFill>
                <a:sym typeface="Wingdings" pitchFamily="2" charset="2"/>
              </a:rPr>
              <a:t>(</a:t>
            </a:r>
            <a:r>
              <a:rPr lang="en-US" sz="2000" dirty="0">
                <a:sym typeface="Wingdings" pitchFamily="2" charset="2"/>
              </a:rPr>
              <a:t>5280 </a:t>
            </a:r>
            <a:r>
              <a:rPr lang="en-US" sz="2000" b="1" i="1" dirty="0">
                <a:solidFill>
                  <a:srgbClr val="0070C0"/>
                </a:solidFill>
                <a:sym typeface="Wingdings" pitchFamily="2" charset="2"/>
              </a:rPr>
              <a:t>ft</a:t>
            </a:r>
            <a:r>
              <a:rPr lang="en-US" sz="2000" dirty="0">
                <a:sym typeface="Wingdings" pitchFamily="2" charset="2"/>
              </a:rPr>
              <a:t> </a:t>
            </a:r>
            <a:r>
              <a:rPr lang="en-US" sz="2000" dirty="0"/>
              <a:t>→</a:t>
            </a:r>
            <a:r>
              <a:rPr lang="en-US" sz="2000" dirty="0">
                <a:sym typeface="Wingdings" pitchFamily="2" charset="2"/>
              </a:rPr>
              <a:t> 1 </a:t>
            </a:r>
            <a:r>
              <a:rPr lang="en-US" sz="2000" b="1" i="1" dirty="0">
                <a:solidFill>
                  <a:srgbClr val="C00000"/>
                </a:solidFill>
                <a:sym typeface="Wingdings" pitchFamily="2" charset="2"/>
              </a:rPr>
              <a:t>mi</a:t>
            </a:r>
            <a:r>
              <a:rPr lang="en-US" sz="2000" dirty="0">
                <a:solidFill>
                  <a:schemeClr val="bg2"/>
                </a:solidFill>
                <a:sym typeface="Wingdings" pitchFamily="2" charset="2"/>
              </a:rPr>
              <a:t>)</a:t>
            </a:r>
            <a:r>
              <a:rPr lang="en-US" sz="2000" b="1" baseline="30000" dirty="0">
                <a:solidFill>
                  <a:schemeClr val="bg2"/>
                </a:solidFill>
                <a:sym typeface="Wingdings" pitchFamily="2" charset="2"/>
              </a:rPr>
              <a:t>2</a:t>
            </a:r>
            <a:endParaRPr lang="en-US" sz="2000" b="1" i="1" dirty="0">
              <a:solidFill>
                <a:schemeClr val="bg2"/>
              </a:solidFill>
            </a:endParaRPr>
          </a:p>
        </p:txBody>
      </p:sp>
      <p:graphicFrame>
        <p:nvGraphicFramePr>
          <p:cNvPr id="70" name="Object 69">
            <a:extLst>
              <a:ext uri="{FF2B5EF4-FFF2-40B4-BE49-F238E27FC236}">
                <a16:creationId xmlns:a16="http://schemas.microsoft.com/office/drawing/2014/main" id="{5EEFCE66-D8E7-4FB2-8C74-234DED2BAA7D}"/>
              </a:ext>
            </a:extLst>
          </p:cNvPr>
          <p:cNvGraphicFramePr>
            <a:graphicFrameLocks noChangeAspect="1"/>
          </p:cNvGraphicFramePr>
          <p:nvPr>
            <p:extLst>
              <p:ext uri="{D42A27DB-BD31-4B8C-83A1-F6EECF244321}">
                <p14:modId xmlns:p14="http://schemas.microsoft.com/office/powerpoint/2010/main" val="2961193645"/>
              </p:ext>
            </p:extLst>
          </p:nvPr>
        </p:nvGraphicFramePr>
        <p:xfrm>
          <a:off x="4315110" y="4769549"/>
          <a:ext cx="2552580" cy="723600"/>
        </p:xfrm>
        <a:graphic>
          <a:graphicData uri="http://schemas.openxmlformats.org/presentationml/2006/ole">
            <mc:AlternateContent xmlns:mc="http://schemas.openxmlformats.org/markup-compatibility/2006">
              <mc:Choice xmlns:v="urn:schemas-microsoft-com:vml" Requires="v">
                <p:oleObj name="Equation" r:id="rId13" imgW="1701720" imgH="482400" progId="Equation.DSMT4">
                  <p:embed/>
                </p:oleObj>
              </mc:Choice>
              <mc:Fallback>
                <p:oleObj name="Equation" r:id="rId13" imgW="1701720" imgH="482400" progId="Equation.DSMT4">
                  <p:embed/>
                  <p:pic>
                    <p:nvPicPr>
                      <p:cNvPr id="70" name="Object 69">
                        <a:extLst>
                          <a:ext uri="{FF2B5EF4-FFF2-40B4-BE49-F238E27FC236}">
                            <a16:creationId xmlns:a16="http://schemas.microsoft.com/office/drawing/2014/main" id="{5EEFCE66-D8E7-4FB2-8C74-234DED2BAA7D}"/>
                          </a:ext>
                        </a:extLst>
                      </p:cNvPr>
                      <p:cNvPicPr/>
                      <p:nvPr/>
                    </p:nvPicPr>
                    <p:blipFill>
                      <a:blip r:embed="rId14"/>
                      <a:stretch>
                        <a:fillRect/>
                      </a:stretch>
                    </p:blipFill>
                    <p:spPr>
                      <a:xfrm>
                        <a:off x="4315110" y="4769549"/>
                        <a:ext cx="2552580" cy="723600"/>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6A3010BE-72EF-4814-88BB-18BC2C4D5DCB}"/>
              </a:ext>
            </a:extLst>
          </p:cNvPr>
          <p:cNvGraphicFramePr>
            <a:graphicFrameLocks noChangeAspect="1"/>
          </p:cNvGraphicFramePr>
          <p:nvPr>
            <p:extLst>
              <p:ext uri="{D42A27DB-BD31-4B8C-83A1-F6EECF244321}">
                <p14:modId xmlns:p14="http://schemas.microsoft.com/office/powerpoint/2010/main" val="1134443019"/>
              </p:ext>
            </p:extLst>
          </p:nvPr>
        </p:nvGraphicFramePr>
        <p:xfrm>
          <a:off x="4020000" y="5963040"/>
          <a:ext cx="3142800" cy="666360"/>
        </p:xfrm>
        <a:graphic>
          <a:graphicData uri="http://schemas.openxmlformats.org/presentationml/2006/ole">
            <mc:AlternateContent xmlns:mc="http://schemas.openxmlformats.org/markup-compatibility/2006">
              <mc:Choice xmlns:v="urn:schemas-microsoft-com:vml" Requires="v">
                <p:oleObj name="Equation" r:id="rId15" imgW="2095200" imgH="444240" progId="Equation.DSMT4">
                  <p:embed/>
                </p:oleObj>
              </mc:Choice>
              <mc:Fallback>
                <p:oleObj name="Equation" r:id="rId15" imgW="2095200" imgH="444240" progId="Equation.DSMT4">
                  <p:embed/>
                  <p:pic>
                    <p:nvPicPr>
                      <p:cNvPr id="71" name="Object 70">
                        <a:extLst>
                          <a:ext uri="{FF2B5EF4-FFF2-40B4-BE49-F238E27FC236}">
                            <a16:creationId xmlns:a16="http://schemas.microsoft.com/office/drawing/2014/main" id="{6A3010BE-72EF-4814-88BB-18BC2C4D5DCB}"/>
                          </a:ext>
                        </a:extLst>
                      </p:cNvPr>
                      <p:cNvPicPr/>
                      <p:nvPr/>
                    </p:nvPicPr>
                    <p:blipFill>
                      <a:blip r:embed="rId16"/>
                      <a:stretch>
                        <a:fillRect/>
                      </a:stretch>
                    </p:blipFill>
                    <p:spPr>
                      <a:xfrm>
                        <a:off x="4020000" y="5963040"/>
                        <a:ext cx="3142800" cy="666360"/>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66CB0A21-F5E1-443E-BE22-BC5B1FC477DC}"/>
              </a:ext>
            </a:extLst>
          </p:cNvPr>
          <p:cNvGraphicFramePr>
            <a:graphicFrameLocks noChangeAspect="1"/>
          </p:cNvGraphicFramePr>
          <p:nvPr>
            <p:extLst>
              <p:ext uri="{D42A27DB-BD31-4B8C-83A1-F6EECF244321}">
                <p14:modId xmlns:p14="http://schemas.microsoft.com/office/powerpoint/2010/main" val="3497168339"/>
              </p:ext>
            </p:extLst>
          </p:nvPr>
        </p:nvGraphicFramePr>
        <p:xfrm>
          <a:off x="7543800" y="4769549"/>
          <a:ext cx="3828600" cy="723600"/>
        </p:xfrm>
        <a:graphic>
          <a:graphicData uri="http://schemas.openxmlformats.org/presentationml/2006/ole">
            <mc:AlternateContent xmlns:mc="http://schemas.openxmlformats.org/markup-compatibility/2006">
              <mc:Choice xmlns:v="urn:schemas-microsoft-com:vml" Requires="v">
                <p:oleObj name="Equation" r:id="rId17" imgW="2552400" imgH="482400" progId="Equation.DSMT4">
                  <p:embed/>
                </p:oleObj>
              </mc:Choice>
              <mc:Fallback>
                <p:oleObj name="Equation" r:id="rId17" imgW="2552400" imgH="482400" progId="Equation.DSMT4">
                  <p:embed/>
                  <p:pic>
                    <p:nvPicPr>
                      <p:cNvPr id="72" name="Object 71">
                        <a:extLst>
                          <a:ext uri="{FF2B5EF4-FFF2-40B4-BE49-F238E27FC236}">
                            <a16:creationId xmlns:a16="http://schemas.microsoft.com/office/drawing/2014/main" id="{66CB0A21-F5E1-443E-BE22-BC5B1FC477DC}"/>
                          </a:ext>
                        </a:extLst>
                      </p:cNvPr>
                      <p:cNvPicPr/>
                      <p:nvPr/>
                    </p:nvPicPr>
                    <p:blipFill>
                      <a:blip r:embed="rId18"/>
                      <a:stretch>
                        <a:fillRect/>
                      </a:stretch>
                    </p:blipFill>
                    <p:spPr>
                      <a:xfrm>
                        <a:off x="7543800" y="4769549"/>
                        <a:ext cx="3828600" cy="723600"/>
                      </a:xfrm>
                      <a:prstGeom prst="rect">
                        <a:avLst/>
                      </a:prstGeom>
                      <a:solidFill>
                        <a:schemeClr val="bg2"/>
                      </a:solidFill>
                    </p:spPr>
                  </p:pic>
                </p:oleObj>
              </mc:Fallback>
            </mc:AlternateContent>
          </a:graphicData>
        </a:graphic>
      </p:graphicFrame>
      <p:sp>
        <p:nvSpPr>
          <p:cNvPr id="73" name="Text Box 13">
            <a:extLst>
              <a:ext uri="{FF2B5EF4-FFF2-40B4-BE49-F238E27FC236}">
                <a16:creationId xmlns:a16="http://schemas.microsoft.com/office/drawing/2014/main" id="{886F0A00-57B7-4C83-A787-5960BAC97A09}"/>
              </a:ext>
            </a:extLst>
          </p:cNvPr>
          <p:cNvSpPr txBox="1">
            <a:spLocks noChangeArrowheads="1"/>
          </p:cNvSpPr>
          <p:nvPr/>
        </p:nvSpPr>
        <p:spPr bwMode="auto">
          <a:xfrm>
            <a:off x="41014" y="6096165"/>
            <a:ext cx="11641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70C0"/>
                </a:solidFill>
                <a:sym typeface="Wingdings" pitchFamily="2" charset="2"/>
              </a:rPr>
              <a:t>ft</a:t>
            </a:r>
            <a:r>
              <a:rPr lang="en-US" sz="2000" baseline="30000" dirty="0">
                <a:solidFill>
                  <a:srgbClr val="0070C0"/>
                </a:solidFill>
                <a:sym typeface="Wingdings" pitchFamily="2" charset="2"/>
              </a:rPr>
              <a:t>2</a:t>
            </a:r>
            <a:r>
              <a:rPr lang="en-US" sz="2000" dirty="0">
                <a:sym typeface="Wingdings" pitchFamily="2" charset="2"/>
              </a:rPr>
              <a:t> </a:t>
            </a:r>
            <a:r>
              <a:rPr lang="en-US" sz="2000" dirty="0"/>
              <a:t>→</a:t>
            </a:r>
            <a:r>
              <a:rPr lang="en-US" sz="2000" dirty="0">
                <a:sym typeface="Wingdings" pitchFamily="2" charset="2"/>
              </a:rPr>
              <a:t> </a:t>
            </a:r>
            <a:r>
              <a:rPr lang="en-US" sz="2000" dirty="0">
                <a:solidFill>
                  <a:srgbClr val="C00000"/>
                </a:solidFill>
                <a:sym typeface="Wingdings" pitchFamily="2" charset="2"/>
              </a:rPr>
              <a:t>mi</a:t>
            </a:r>
            <a:r>
              <a:rPr lang="en-US" sz="2000" baseline="30000" dirty="0">
                <a:solidFill>
                  <a:srgbClr val="C00000"/>
                </a:solidFill>
                <a:sym typeface="Wingdings" pitchFamily="2" charset="2"/>
              </a:rPr>
              <a:t>2</a:t>
            </a:r>
            <a:endParaRPr lang="en-US" sz="2000" dirty="0">
              <a:solidFill>
                <a:srgbClr val="00B050"/>
              </a:solidFill>
            </a:endParaRPr>
          </a:p>
        </p:txBody>
      </p:sp>
      <p:graphicFrame>
        <p:nvGraphicFramePr>
          <p:cNvPr id="74" name="Object 73">
            <a:extLst>
              <a:ext uri="{FF2B5EF4-FFF2-40B4-BE49-F238E27FC236}">
                <a16:creationId xmlns:a16="http://schemas.microsoft.com/office/drawing/2014/main" id="{B856B9F2-89C4-41B4-A568-580AEBD74ED3}"/>
              </a:ext>
            </a:extLst>
          </p:cNvPr>
          <p:cNvGraphicFramePr>
            <a:graphicFrameLocks noChangeAspect="1"/>
          </p:cNvGraphicFramePr>
          <p:nvPr>
            <p:extLst>
              <p:ext uri="{D42A27DB-BD31-4B8C-83A1-F6EECF244321}">
                <p14:modId xmlns:p14="http://schemas.microsoft.com/office/powerpoint/2010/main" val="2517901885"/>
              </p:ext>
            </p:extLst>
          </p:nvPr>
        </p:nvGraphicFramePr>
        <p:xfrm>
          <a:off x="7543800" y="5963040"/>
          <a:ext cx="4114800" cy="666360"/>
        </p:xfrm>
        <a:graphic>
          <a:graphicData uri="http://schemas.openxmlformats.org/presentationml/2006/ole">
            <mc:AlternateContent xmlns:mc="http://schemas.openxmlformats.org/markup-compatibility/2006">
              <mc:Choice xmlns:v="urn:schemas-microsoft-com:vml" Requires="v">
                <p:oleObj name="Equation" r:id="rId19" imgW="2743200" imgH="444240" progId="Equation.DSMT4">
                  <p:embed/>
                </p:oleObj>
              </mc:Choice>
              <mc:Fallback>
                <p:oleObj name="Equation" r:id="rId19" imgW="2743200" imgH="444240" progId="Equation.DSMT4">
                  <p:embed/>
                  <p:pic>
                    <p:nvPicPr>
                      <p:cNvPr id="74" name="Object 73">
                        <a:extLst>
                          <a:ext uri="{FF2B5EF4-FFF2-40B4-BE49-F238E27FC236}">
                            <a16:creationId xmlns:a16="http://schemas.microsoft.com/office/drawing/2014/main" id="{B856B9F2-89C4-41B4-A568-580AEBD74ED3}"/>
                          </a:ext>
                        </a:extLst>
                      </p:cNvPr>
                      <p:cNvPicPr/>
                      <p:nvPr/>
                    </p:nvPicPr>
                    <p:blipFill>
                      <a:blip r:embed="rId20"/>
                      <a:stretch>
                        <a:fillRect/>
                      </a:stretch>
                    </p:blipFill>
                    <p:spPr>
                      <a:xfrm>
                        <a:off x="7543800" y="5963040"/>
                        <a:ext cx="4114800" cy="666360"/>
                      </a:xfrm>
                      <a:prstGeom prst="rect">
                        <a:avLst/>
                      </a:prstGeom>
                      <a:solidFill>
                        <a:schemeClr val="bg2"/>
                      </a:solidFill>
                    </p:spPr>
                  </p:pic>
                </p:oleObj>
              </mc:Fallback>
            </mc:AlternateContent>
          </a:graphicData>
        </a:graphic>
      </p:graphicFrame>
      <p:sp>
        <p:nvSpPr>
          <p:cNvPr id="75" name="Text Box 13">
            <a:extLst>
              <a:ext uri="{FF2B5EF4-FFF2-40B4-BE49-F238E27FC236}">
                <a16:creationId xmlns:a16="http://schemas.microsoft.com/office/drawing/2014/main" id="{2EF597E2-7170-4D7B-B7B1-8F6014C628ED}"/>
              </a:ext>
            </a:extLst>
          </p:cNvPr>
          <p:cNvSpPr txBox="1">
            <a:spLocks noChangeArrowheads="1"/>
          </p:cNvSpPr>
          <p:nvPr/>
        </p:nvSpPr>
        <p:spPr bwMode="auto">
          <a:xfrm>
            <a:off x="1461817" y="6096165"/>
            <a:ext cx="22733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ym typeface="Wingdings" pitchFamily="2" charset="2"/>
              </a:rPr>
              <a:t>(5280 </a:t>
            </a:r>
            <a:r>
              <a:rPr lang="en-US" sz="2000" b="1" i="1" dirty="0">
                <a:solidFill>
                  <a:srgbClr val="0070C0"/>
                </a:solidFill>
                <a:sym typeface="Wingdings" pitchFamily="2" charset="2"/>
              </a:rPr>
              <a:t>ft</a:t>
            </a:r>
            <a:r>
              <a:rPr lang="en-US" sz="2000" dirty="0">
                <a:sym typeface="Wingdings" pitchFamily="2" charset="2"/>
              </a:rPr>
              <a:t>)</a:t>
            </a:r>
            <a:r>
              <a:rPr lang="en-US" sz="2000" b="1" baseline="30000" dirty="0">
                <a:solidFill>
                  <a:srgbClr val="FF40FF"/>
                </a:solidFill>
                <a:sym typeface="Wingdings" pitchFamily="2" charset="2"/>
              </a:rPr>
              <a:t>2</a:t>
            </a:r>
            <a:r>
              <a:rPr lang="en-US" sz="2000" dirty="0">
                <a:sym typeface="Wingdings" pitchFamily="2" charset="2"/>
              </a:rPr>
              <a:t> </a:t>
            </a:r>
            <a:r>
              <a:rPr lang="en-US" sz="2000" dirty="0"/>
              <a:t>→</a:t>
            </a:r>
            <a:r>
              <a:rPr lang="en-US" sz="2000" dirty="0">
                <a:sym typeface="Wingdings" pitchFamily="2" charset="2"/>
              </a:rPr>
              <a:t> (1 </a:t>
            </a:r>
            <a:r>
              <a:rPr lang="en-US" sz="2000" b="1" i="1" dirty="0">
                <a:solidFill>
                  <a:srgbClr val="C00000"/>
                </a:solidFill>
                <a:sym typeface="Wingdings" pitchFamily="2" charset="2"/>
              </a:rPr>
              <a:t>mi</a:t>
            </a:r>
            <a:r>
              <a:rPr lang="en-US" sz="2000" dirty="0">
                <a:sym typeface="Wingdings" pitchFamily="2" charset="2"/>
              </a:rPr>
              <a:t>)</a:t>
            </a:r>
            <a:r>
              <a:rPr lang="en-US" sz="2000" b="1" baseline="30000" dirty="0">
                <a:solidFill>
                  <a:srgbClr val="FF40FF"/>
                </a:solidFill>
                <a:sym typeface="Wingdings" pitchFamily="2" charset="2"/>
              </a:rPr>
              <a:t>2</a:t>
            </a:r>
            <a:endParaRPr lang="en-US" sz="2000" b="1" i="1" dirty="0">
              <a:solidFill>
                <a:srgbClr val="00B050"/>
              </a:solidFill>
            </a:endParaRPr>
          </a:p>
        </p:txBody>
      </p:sp>
      <p:graphicFrame>
        <p:nvGraphicFramePr>
          <p:cNvPr id="76" name="Object 75">
            <a:extLst>
              <a:ext uri="{FF2B5EF4-FFF2-40B4-BE49-F238E27FC236}">
                <a16:creationId xmlns:a16="http://schemas.microsoft.com/office/drawing/2014/main" id="{181C9837-36C7-4987-8C7F-D03B35B3796E}"/>
              </a:ext>
            </a:extLst>
          </p:cNvPr>
          <p:cNvGraphicFramePr>
            <a:graphicFrameLocks noChangeAspect="1"/>
          </p:cNvGraphicFramePr>
          <p:nvPr>
            <p:extLst>
              <p:ext uri="{D42A27DB-BD31-4B8C-83A1-F6EECF244321}">
                <p14:modId xmlns:p14="http://schemas.microsoft.com/office/powerpoint/2010/main" val="1706251235"/>
              </p:ext>
            </p:extLst>
          </p:nvPr>
        </p:nvGraphicFramePr>
        <p:xfrm>
          <a:off x="7543800" y="3601424"/>
          <a:ext cx="1924020" cy="666360"/>
        </p:xfrm>
        <a:graphic>
          <a:graphicData uri="http://schemas.openxmlformats.org/presentationml/2006/ole">
            <mc:AlternateContent xmlns:mc="http://schemas.openxmlformats.org/markup-compatibility/2006">
              <mc:Choice xmlns:v="urn:schemas-microsoft-com:vml" Requires="v">
                <p:oleObj name="Equation" r:id="rId21" imgW="1282680" imgH="444240" progId="Equation.DSMT4">
                  <p:embed/>
                </p:oleObj>
              </mc:Choice>
              <mc:Fallback>
                <p:oleObj name="Equation" r:id="rId21" imgW="1282680" imgH="444240" progId="Equation.DSMT4">
                  <p:embed/>
                  <p:pic>
                    <p:nvPicPr>
                      <p:cNvPr id="76" name="Object 75">
                        <a:extLst>
                          <a:ext uri="{FF2B5EF4-FFF2-40B4-BE49-F238E27FC236}">
                            <a16:creationId xmlns:a16="http://schemas.microsoft.com/office/drawing/2014/main" id="{181C9837-36C7-4987-8C7F-D03B35B3796E}"/>
                          </a:ext>
                        </a:extLst>
                      </p:cNvPr>
                      <p:cNvPicPr/>
                      <p:nvPr/>
                    </p:nvPicPr>
                    <p:blipFill>
                      <a:blip r:embed="rId22"/>
                      <a:stretch>
                        <a:fillRect/>
                      </a:stretch>
                    </p:blipFill>
                    <p:spPr>
                      <a:xfrm>
                        <a:off x="7543800" y="3601424"/>
                        <a:ext cx="1924020" cy="666360"/>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F0B0AE8B-650A-450B-BF3A-8347F785AF79}"/>
              </a:ext>
            </a:extLst>
          </p:cNvPr>
          <p:cNvGraphicFramePr>
            <a:graphicFrameLocks noChangeAspect="1"/>
          </p:cNvGraphicFramePr>
          <p:nvPr>
            <p:extLst>
              <p:ext uri="{D42A27DB-BD31-4B8C-83A1-F6EECF244321}">
                <p14:modId xmlns:p14="http://schemas.microsoft.com/office/powerpoint/2010/main" val="2025750633"/>
              </p:ext>
            </p:extLst>
          </p:nvPr>
        </p:nvGraphicFramePr>
        <p:xfrm>
          <a:off x="7543800" y="3601424"/>
          <a:ext cx="1924020" cy="666360"/>
        </p:xfrm>
        <a:graphic>
          <a:graphicData uri="http://schemas.openxmlformats.org/presentationml/2006/ole">
            <mc:AlternateContent xmlns:mc="http://schemas.openxmlformats.org/markup-compatibility/2006">
              <mc:Choice xmlns:v="urn:schemas-microsoft-com:vml" Requires="v">
                <p:oleObj name="Equation" r:id="rId23" imgW="1282680" imgH="444240" progId="Equation.DSMT4">
                  <p:embed/>
                </p:oleObj>
              </mc:Choice>
              <mc:Fallback>
                <p:oleObj name="Equation" r:id="rId23" imgW="1282680" imgH="444240" progId="Equation.DSMT4">
                  <p:embed/>
                  <p:pic>
                    <p:nvPicPr>
                      <p:cNvPr id="77" name="Object 76">
                        <a:extLst>
                          <a:ext uri="{FF2B5EF4-FFF2-40B4-BE49-F238E27FC236}">
                            <a16:creationId xmlns:a16="http://schemas.microsoft.com/office/drawing/2014/main" id="{F0B0AE8B-650A-450B-BF3A-8347F785AF79}"/>
                          </a:ext>
                        </a:extLst>
                      </p:cNvPr>
                      <p:cNvPicPr/>
                      <p:nvPr/>
                    </p:nvPicPr>
                    <p:blipFill>
                      <a:blip r:embed="rId24"/>
                      <a:stretch>
                        <a:fillRect/>
                      </a:stretch>
                    </p:blipFill>
                    <p:spPr>
                      <a:xfrm>
                        <a:off x="7543800" y="3601424"/>
                        <a:ext cx="1924020" cy="666360"/>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E389C6BF-56CB-45FD-9B03-3679777FCA4C}"/>
              </a:ext>
            </a:extLst>
          </p:cNvPr>
          <p:cNvGraphicFramePr>
            <a:graphicFrameLocks noChangeAspect="1"/>
          </p:cNvGraphicFramePr>
          <p:nvPr>
            <p:extLst>
              <p:ext uri="{D42A27DB-BD31-4B8C-83A1-F6EECF244321}">
                <p14:modId xmlns:p14="http://schemas.microsoft.com/office/powerpoint/2010/main" val="88230055"/>
              </p:ext>
            </p:extLst>
          </p:nvPr>
        </p:nvGraphicFramePr>
        <p:xfrm>
          <a:off x="7543800" y="3612310"/>
          <a:ext cx="933120" cy="571320"/>
        </p:xfrm>
        <a:graphic>
          <a:graphicData uri="http://schemas.openxmlformats.org/presentationml/2006/ole">
            <mc:AlternateContent xmlns:mc="http://schemas.openxmlformats.org/markup-compatibility/2006">
              <mc:Choice xmlns:v="urn:schemas-microsoft-com:vml" Requires="v">
                <p:oleObj name="Equation" r:id="rId25" imgW="622080" imgH="380880" progId="Equation.DSMT4">
                  <p:embed/>
                </p:oleObj>
              </mc:Choice>
              <mc:Fallback>
                <p:oleObj name="Equation" r:id="rId25" imgW="622080" imgH="380880" progId="Equation.DSMT4">
                  <p:embed/>
                  <p:pic>
                    <p:nvPicPr>
                      <p:cNvPr id="78" name="Object 77">
                        <a:extLst>
                          <a:ext uri="{FF2B5EF4-FFF2-40B4-BE49-F238E27FC236}">
                            <a16:creationId xmlns:a16="http://schemas.microsoft.com/office/drawing/2014/main" id="{E389C6BF-56CB-45FD-9B03-3679777FCA4C}"/>
                          </a:ext>
                        </a:extLst>
                      </p:cNvPr>
                      <p:cNvPicPr/>
                      <p:nvPr/>
                    </p:nvPicPr>
                    <p:blipFill>
                      <a:blip r:embed="rId26"/>
                      <a:stretch>
                        <a:fillRect/>
                      </a:stretch>
                    </p:blipFill>
                    <p:spPr>
                      <a:xfrm>
                        <a:off x="7543800" y="3612310"/>
                        <a:ext cx="933120" cy="571320"/>
                      </a:xfrm>
                      <a:prstGeom prst="rect">
                        <a:avLst/>
                      </a:prstGeom>
                    </p:spPr>
                  </p:pic>
                </p:oleObj>
              </mc:Fallback>
            </mc:AlternateContent>
          </a:graphicData>
        </a:graphic>
      </p:graphicFrame>
      <p:sp>
        <p:nvSpPr>
          <p:cNvPr id="80" name="Text Box 13">
            <a:extLst>
              <a:ext uri="{FF2B5EF4-FFF2-40B4-BE49-F238E27FC236}">
                <a16:creationId xmlns:a16="http://schemas.microsoft.com/office/drawing/2014/main" id="{26A35153-26B3-4E66-856A-6F33FFD9DA6D}"/>
              </a:ext>
            </a:extLst>
          </p:cNvPr>
          <p:cNvSpPr txBox="1">
            <a:spLocks noChangeArrowheads="1"/>
          </p:cNvSpPr>
          <p:nvPr/>
        </p:nvSpPr>
        <p:spPr bwMode="auto">
          <a:xfrm>
            <a:off x="1461817" y="4931294"/>
            <a:ext cx="20185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ym typeface="Wingdings" pitchFamily="2" charset="2"/>
              </a:rPr>
              <a:t>(5280 </a:t>
            </a:r>
            <a:r>
              <a:rPr lang="en-US" sz="2000" b="1" i="1" dirty="0">
                <a:solidFill>
                  <a:srgbClr val="0070C0"/>
                </a:solidFill>
                <a:sym typeface="Wingdings" pitchFamily="2" charset="2"/>
              </a:rPr>
              <a:t>ft</a:t>
            </a:r>
            <a:r>
              <a:rPr lang="en-US" sz="2000" dirty="0">
                <a:sym typeface="Wingdings" pitchFamily="2" charset="2"/>
              </a:rPr>
              <a:t> </a:t>
            </a:r>
            <a:r>
              <a:rPr lang="en-US" sz="2000" dirty="0"/>
              <a:t>→</a:t>
            </a:r>
            <a:r>
              <a:rPr lang="en-US" sz="2000" dirty="0">
                <a:sym typeface="Wingdings" pitchFamily="2" charset="2"/>
              </a:rPr>
              <a:t> 1 </a:t>
            </a:r>
            <a:r>
              <a:rPr lang="en-US" sz="2000" b="1" i="1" dirty="0">
                <a:solidFill>
                  <a:srgbClr val="C00000"/>
                </a:solidFill>
                <a:sym typeface="Wingdings" pitchFamily="2" charset="2"/>
              </a:rPr>
              <a:t>mi</a:t>
            </a:r>
            <a:r>
              <a:rPr lang="en-US" sz="2000" dirty="0">
                <a:sym typeface="Wingdings" pitchFamily="2" charset="2"/>
              </a:rPr>
              <a:t>)</a:t>
            </a:r>
            <a:r>
              <a:rPr lang="en-US" sz="2000" b="1" baseline="30000" dirty="0">
                <a:solidFill>
                  <a:srgbClr val="FF40FF"/>
                </a:solidFill>
                <a:sym typeface="Wingdings" pitchFamily="2" charset="2"/>
              </a:rPr>
              <a:t>2</a:t>
            </a:r>
            <a:endParaRPr lang="en-US" sz="2000" b="1" i="1" dirty="0">
              <a:solidFill>
                <a:srgbClr val="00B050"/>
              </a:solidFill>
            </a:endParaRPr>
          </a:p>
        </p:txBody>
      </p:sp>
      <p:graphicFrame>
        <p:nvGraphicFramePr>
          <p:cNvPr id="81" name="Object 80">
            <a:extLst>
              <a:ext uri="{FF2B5EF4-FFF2-40B4-BE49-F238E27FC236}">
                <a16:creationId xmlns:a16="http://schemas.microsoft.com/office/drawing/2014/main" id="{20DC0D9B-5BD1-475F-957D-B700160919B9}"/>
              </a:ext>
            </a:extLst>
          </p:cNvPr>
          <p:cNvGraphicFramePr>
            <a:graphicFrameLocks noChangeAspect="1"/>
          </p:cNvGraphicFramePr>
          <p:nvPr>
            <p:extLst>
              <p:ext uri="{D42A27DB-BD31-4B8C-83A1-F6EECF244321}">
                <p14:modId xmlns:p14="http://schemas.microsoft.com/office/powerpoint/2010/main" val="1302307625"/>
              </p:ext>
            </p:extLst>
          </p:nvPr>
        </p:nvGraphicFramePr>
        <p:xfrm>
          <a:off x="7543800" y="3601424"/>
          <a:ext cx="2914380" cy="666360"/>
        </p:xfrm>
        <a:graphic>
          <a:graphicData uri="http://schemas.openxmlformats.org/presentationml/2006/ole">
            <mc:AlternateContent xmlns:mc="http://schemas.openxmlformats.org/markup-compatibility/2006">
              <mc:Choice xmlns:v="urn:schemas-microsoft-com:vml" Requires="v">
                <p:oleObj name="Equation" r:id="rId27" imgW="1942920" imgH="444240" progId="Equation.DSMT4">
                  <p:embed/>
                </p:oleObj>
              </mc:Choice>
              <mc:Fallback>
                <p:oleObj name="Equation" r:id="rId27" imgW="1942920" imgH="444240" progId="Equation.DSMT4">
                  <p:embed/>
                  <p:pic>
                    <p:nvPicPr>
                      <p:cNvPr id="81" name="Object 80">
                        <a:extLst>
                          <a:ext uri="{FF2B5EF4-FFF2-40B4-BE49-F238E27FC236}">
                            <a16:creationId xmlns:a16="http://schemas.microsoft.com/office/drawing/2014/main" id="{20DC0D9B-5BD1-475F-957D-B700160919B9}"/>
                          </a:ext>
                        </a:extLst>
                      </p:cNvPr>
                      <p:cNvPicPr/>
                      <p:nvPr/>
                    </p:nvPicPr>
                    <p:blipFill>
                      <a:blip r:embed="rId28"/>
                      <a:stretch>
                        <a:fillRect/>
                      </a:stretch>
                    </p:blipFill>
                    <p:spPr>
                      <a:xfrm>
                        <a:off x="7543800" y="3601424"/>
                        <a:ext cx="2914380" cy="666360"/>
                      </a:xfrm>
                      <a:prstGeom prst="rect">
                        <a:avLst/>
                      </a:prstGeom>
                    </p:spPr>
                  </p:pic>
                </p:oleObj>
              </mc:Fallback>
            </mc:AlternateContent>
          </a:graphicData>
        </a:graphic>
      </p:graphicFrame>
      <p:graphicFrame>
        <p:nvGraphicFramePr>
          <p:cNvPr id="79" name="Object 4">
            <a:extLst>
              <a:ext uri="{FF2B5EF4-FFF2-40B4-BE49-F238E27FC236}">
                <a16:creationId xmlns:a16="http://schemas.microsoft.com/office/drawing/2014/main" id="{EC293F98-F510-4EF5-8F12-F5D034F01E25}"/>
              </a:ext>
            </a:extLst>
          </p:cNvPr>
          <p:cNvGraphicFramePr>
            <a:graphicFrameLocks noChangeAspect="1"/>
          </p:cNvGraphicFramePr>
          <p:nvPr>
            <p:extLst>
              <p:ext uri="{D42A27DB-BD31-4B8C-83A1-F6EECF244321}">
                <p14:modId xmlns:p14="http://schemas.microsoft.com/office/powerpoint/2010/main" val="3049766120"/>
              </p:ext>
            </p:extLst>
          </p:nvPr>
        </p:nvGraphicFramePr>
        <p:xfrm>
          <a:off x="7543800" y="3602038"/>
          <a:ext cx="4629150" cy="665162"/>
        </p:xfrm>
        <a:graphic>
          <a:graphicData uri="http://schemas.openxmlformats.org/presentationml/2006/ole">
            <mc:AlternateContent xmlns:mc="http://schemas.openxmlformats.org/markup-compatibility/2006">
              <mc:Choice xmlns:v="urn:schemas-microsoft-com:vml" Requires="v">
                <p:oleObj name="Equation" r:id="rId29" imgW="3085920" imgH="444240" progId="Equation.DSMT4">
                  <p:embed/>
                </p:oleObj>
              </mc:Choice>
              <mc:Fallback>
                <p:oleObj name="Equation" r:id="rId29" imgW="3085920" imgH="444240" progId="Equation.DSMT4">
                  <p:embed/>
                  <p:pic>
                    <p:nvPicPr>
                      <p:cNvPr id="79" name="Object 4">
                        <a:extLst>
                          <a:ext uri="{FF2B5EF4-FFF2-40B4-BE49-F238E27FC236}">
                            <a16:creationId xmlns:a16="http://schemas.microsoft.com/office/drawing/2014/main" id="{EC293F98-F510-4EF5-8F12-F5D034F01E25}"/>
                          </a:ext>
                        </a:extLst>
                      </p:cNvPr>
                      <p:cNvPicPr>
                        <a:picLocks noChangeAspect="1" noChangeArrowheads="1"/>
                      </p:cNvPicPr>
                      <p:nvPr/>
                    </p:nvPicPr>
                    <p:blipFill>
                      <a:blip r:embed="rId30"/>
                      <a:srcRect/>
                      <a:stretch>
                        <a:fillRect/>
                      </a:stretch>
                    </p:blipFill>
                    <p:spPr bwMode="auto">
                      <a:xfrm>
                        <a:off x="7543800" y="3602038"/>
                        <a:ext cx="4629150" cy="665162"/>
                      </a:xfrm>
                      <a:prstGeom prst="rect">
                        <a:avLst/>
                      </a:prstGeom>
                      <a:solidFill>
                        <a:schemeClr val="bg2"/>
                      </a:solidFill>
                      <a:ln>
                        <a:noFill/>
                      </a:ln>
                      <a:effectLst/>
                    </p:spPr>
                  </p:pic>
                </p:oleObj>
              </mc:Fallback>
            </mc:AlternateContent>
          </a:graphicData>
        </a:graphic>
      </p:graphicFrame>
    </p:spTree>
    <p:extLst>
      <p:ext uri="{BB962C8B-B14F-4D97-AF65-F5344CB8AC3E}">
        <p14:creationId xmlns:p14="http://schemas.microsoft.com/office/powerpoint/2010/main" val="2758526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45"/>
                                        </p:tgtEl>
                                        <p:attrNameLst>
                                          <p:attrName>style.opacity</p:attrName>
                                        </p:attrNameLst>
                                      </p:cBhvr>
                                      <p:to>
                                        <p:strVal val="0.2"/>
                                      </p:to>
                                    </p:set>
                                    <p:animEffect filter="image" prLst="opacity: 0.2">
                                      <p:cBhvr rctx="IE">
                                        <p:cTn id="7" dur="indefinite"/>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46"/>
                                        </p:tgtEl>
                                        <p:attrNameLst>
                                          <p:attrName>style.opacity</p:attrName>
                                        </p:attrNameLst>
                                      </p:cBhvr>
                                      <p:to>
                                        <p:strVal val="0.2"/>
                                      </p:to>
                                    </p:set>
                                    <p:animEffect filter="image" prLst="opacity: 0.2">
                                      <p:cBhvr rctx="IE">
                                        <p:cTn id="12" dur="indefinite"/>
                                        <p:tgtEl>
                                          <p:spTgt spid="4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77"/>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76"/>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7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77"/>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8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6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62"/>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81"/>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64" grpId="0"/>
      <p:bldP spid="64" grpId="1"/>
      <p:bldP spid="66" grpId="0"/>
      <p:bldP spid="67" grpId="0"/>
      <p:bldP spid="68" grpId="0"/>
      <p:bldP spid="69" grpId="0"/>
      <p:bldP spid="69" grpId="1"/>
      <p:bldP spid="73" grpId="0"/>
      <p:bldP spid="75" grpId="0"/>
      <p:bldP spid="8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Text Box 3"/>
          <p:cNvSpPr txBox="1">
            <a:spLocks noChangeArrowheads="1"/>
          </p:cNvSpPr>
          <p:nvPr/>
        </p:nvSpPr>
        <p:spPr bwMode="auto">
          <a:xfrm>
            <a:off x="327490" y="825987"/>
            <a:ext cx="10188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A contain has a volume of a 7.631 cm</a:t>
            </a:r>
            <a:r>
              <a:rPr lang="en-US" sz="2400" baseline="30000" dirty="0"/>
              <a:t>3</a:t>
            </a:r>
            <a:r>
              <a:rPr lang="en-US" sz="2400" dirty="0"/>
              <a:t>.  What is the container’s volume in </a:t>
            </a:r>
            <a:r>
              <a:rPr lang="en-US" sz="2400" dirty="0">
                <a:latin typeface="Symbol" panose="05050102010706020507" pitchFamily="18" charset="2"/>
              </a:rPr>
              <a:t>m</a:t>
            </a:r>
            <a:r>
              <a:rPr lang="en-US" sz="2400" dirty="0"/>
              <a:t>m</a:t>
            </a:r>
            <a:r>
              <a:rPr lang="en-US" sz="2400" baseline="30000" dirty="0"/>
              <a:t>3</a:t>
            </a:r>
            <a:r>
              <a:rPr lang="en-US" sz="2400" dirty="0"/>
              <a:t>?</a:t>
            </a:r>
          </a:p>
        </p:txBody>
      </p:sp>
      <p:sp>
        <p:nvSpPr>
          <p:cNvPr id="10" name="Rectangle 2"/>
          <p:cNvSpPr>
            <a:spLocks noGrp="1" noChangeArrowheads="1"/>
          </p:cNvSpPr>
          <p:nvPr>
            <p:ph type="title"/>
          </p:nvPr>
        </p:nvSpPr>
        <p:spPr>
          <a:xfrm>
            <a:off x="0" y="0"/>
            <a:ext cx="12192000" cy="685800"/>
          </a:xfrm>
        </p:spPr>
        <p:txBody>
          <a:bodyPr/>
          <a:lstStyle/>
          <a:p>
            <a:r>
              <a:rPr lang="en-US" sz="4000" dirty="0"/>
              <a:t>Multidimensional Conversions (areas and volumes)</a:t>
            </a:r>
          </a:p>
        </p:txBody>
      </p:sp>
      <p:sp>
        <p:nvSpPr>
          <p:cNvPr id="9" name="TextBox 8"/>
          <p:cNvSpPr txBox="1"/>
          <p:nvPr/>
        </p:nvSpPr>
        <p:spPr>
          <a:xfrm>
            <a:off x="1556483" y="2900065"/>
            <a:ext cx="2327881" cy="461665"/>
          </a:xfrm>
          <a:prstGeom prst="rect">
            <a:avLst/>
          </a:prstGeom>
          <a:noFill/>
        </p:spPr>
        <p:txBody>
          <a:bodyPr wrap="none" rtlCol="0">
            <a:spAutoFit/>
          </a:bodyPr>
          <a:lstStyle/>
          <a:p>
            <a:r>
              <a:rPr lang="en-US" sz="2400" dirty="0"/>
              <a:t>1) in the question</a:t>
            </a:r>
          </a:p>
        </p:txBody>
      </p:sp>
      <p:sp>
        <p:nvSpPr>
          <p:cNvPr id="11" name="TextBox 10"/>
          <p:cNvSpPr txBox="1"/>
          <p:nvPr/>
        </p:nvSpPr>
        <p:spPr>
          <a:xfrm>
            <a:off x="4114800" y="2900065"/>
            <a:ext cx="3515706" cy="461665"/>
          </a:xfrm>
          <a:prstGeom prst="rect">
            <a:avLst/>
          </a:prstGeom>
          <a:noFill/>
        </p:spPr>
        <p:txBody>
          <a:bodyPr wrap="none" rtlCol="0">
            <a:spAutoFit/>
          </a:bodyPr>
          <a:lstStyle/>
          <a:p>
            <a:r>
              <a:rPr lang="en-US" sz="2400" dirty="0"/>
              <a:t>2) on the conversion sheet!</a:t>
            </a:r>
          </a:p>
        </p:txBody>
      </p:sp>
      <p:sp>
        <p:nvSpPr>
          <p:cNvPr id="12" name="TextBox 11"/>
          <p:cNvSpPr txBox="1"/>
          <p:nvPr/>
        </p:nvSpPr>
        <p:spPr>
          <a:xfrm>
            <a:off x="685800" y="2207140"/>
            <a:ext cx="10495181" cy="461665"/>
          </a:xfrm>
          <a:prstGeom prst="rect">
            <a:avLst/>
          </a:prstGeom>
          <a:noFill/>
        </p:spPr>
        <p:txBody>
          <a:bodyPr wrap="none" rtlCol="0">
            <a:spAutoFit/>
          </a:bodyPr>
          <a:lstStyle/>
          <a:p>
            <a:r>
              <a:rPr lang="en-US" sz="2400" dirty="0"/>
              <a:t>Look for other things that can help with cubic centimeters and cubic micrometers…</a:t>
            </a:r>
          </a:p>
        </p:txBody>
      </p:sp>
      <p:sp>
        <p:nvSpPr>
          <p:cNvPr id="13" name="TextBox 12"/>
          <p:cNvSpPr txBox="1"/>
          <p:nvPr/>
        </p:nvSpPr>
        <p:spPr>
          <a:xfrm>
            <a:off x="685800" y="1534862"/>
            <a:ext cx="4144083" cy="461665"/>
          </a:xfrm>
          <a:prstGeom prst="rect">
            <a:avLst/>
          </a:prstGeom>
          <a:noFill/>
        </p:spPr>
        <p:txBody>
          <a:bodyPr wrap="none" rtlCol="0">
            <a:spAutoFit/>
          </a:bodyPr>
          <a:lstStyle/>
          <a:p>
            <a:r>
              <a:rPr lang="en-US" sz="2400" dirty="0"/>
              <a:t>brainstorm a general game plan:</a:t>
            </a:r>
          </a:p>
        </p:txBody>
      </p:sp>
      <p:sp>
        <p:nvSpPr>
          <p:cNvPr id="15" name="Text Box 13"/>
          <p:cNvSpPr txBox="1">
            <a:spLocks noChangeArrowheads="1"/>
          </p:cNvSpPr>
          <p:nvPr/>
        </p:nvSpPr>
        <p:spPr bwMode="auto">
          <a:xfrm>
            <a:off x="4829883" y="1534862"/>
            <a:ext cx="6623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70C0"/>
                </a:solidFill>
                <a:sym typeface="Wingdings" pitchFamily="2" charset="2"/>
              </a:rPr>
              <a:t>cm</a:t>
            </a:r>
            <a:r>
              <a:rPr lang="en-US" sz="2400" baseline="30000" dirty="0">
                <a:solidFill>
                  <a:srgbClr val="0070C0"/>
                </a:solidFill>
                <a:sym typeface="Wingdings" pitchFamily="2" charset="2"/>
              </a:rPr>
              <a:t>3</a:t>
            </a:r>
            <a:endParaRPr lang="en-US" sz="2400" dirty="0"/>
          </a:p>
        </p:txBody>
      </p:sp>
      <p:sp>
        <p:nvSpPr>
          <p:cNvPr id="16" name="TextBox 15"/>
          <p:cNvSpPr txBox="1"/>
          <p:nvPr/>
        </p:nvSpPr>
        <p:spPr>
          <a:xfrm>
            <a:off x="7860942" y="2895599"/>
            <a:ext cx="2106667" cy="461665"/>
          </a:xfrm>
          <a:prstGeom prst="rect">
            <a:avLst/>
          </a:prstGeom>
          <a:noFill/>
        </p:spPr>
        <p:txBody>
          <a:bodyPr wrap="none" rtlCol="0">
            <a:spAutoFit/>
          </a:bodyPr>
          <a:lstStyle/>
          <a:p>
            <a:r>
              <a:rPr lang="en-US" sz="2400" dirty="0"/>
              <a:t>3) in your brain</a:t>
            </a:r>
          </a:p>
        </p:txBody>
      </p:sp>
      <p:sp>
        <p:nvSpPr>
          <p:cNvPr id="17" name="Text Box 13"/>
          <p:cNvSpPr txBox="1">
            <a:spLocks noChangeArrowheads="1"/>
          </p:cNvSpPr>
          <p:nvPr/>
        </p:nvSpPr>
        <p:spPr bwMode="auto">
          <a:xfrm>
            <a:off x="4829883" y="1534862"/>
            <a:ext cx="14654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70C0"/>
                </a:solidFill>
                <a:sym typeface="Wingdings" pitchFamily="2" charset="2"/>
              </a:rPr>
              <a:t>cm</a:t>
            </a:r>
            <a:r>
              <a:rPr lang="en-US" sz="2400" baseline="30000" dirty="0">
                <a:solidFill>
                  <a:srgbClr val="0070C0"/>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baseline="30000" dirty="0">
                <a:solidFill>
                  <a:srgbClr val="C00000"/>
                </a:solidFill>
                <a:sym typeface="Wingdings" pitchFamily="2" charset="2"/>
              </a:rPr>
              <a:t>3</a:t>
            </a:r>
            <a:endParaRPr lang="en-US" sz="2400" dirty="0"/>
          </a:p>
        </p:txBody>
      </p:sp>
      <p:sp>
        <p:nvSpPr>
          <p:cNvPr id="18" name="Text Box 13"/>
          <p:cNvSpPr txBox="1">
            <a:spLocks noChangeArrowheads="1"/>
          </p:cNvSpPr>
          <p:nvPr/>
        </p:nvSpPr>
        <p:spPr bwMode="auto">
          <a:xfrm>
            <a:off x="4829883" y="1534862"/>
            <a:ext cx="2507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70C0"/>
                </a:solidFill>
                <a:sym typeface="Wingdings" pitchFamily="2" charset="2"/>
              </a:rPr>
              <a:t>cm</a:t>
            </a:r>
            <a:r>
              <a:rPr lang="en-US" sz="2400" baseline="30000" dirty="0">
                <a:solidFill>
                  <a:srgbClr val="0070C0"/>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baseline="30000" dirty="0">
                <a:solidFill>
                  <a:srgbClr val="C00000"/>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m</a:t>
            </a:r>
            <a:r>
              <a:rPr lang="en-US" sz="2400" baseline="30000" dirty="0">
                <a:solidFill>
                  <a:srgbClr val="00B050"/>
                </a:solidFill>
                <a:sym typeface="Wingdings" pitchFamily="2" charset="2"/>
              </a:rPr>
              <a:t>3</a:t>
            </a:r>
            <a:endParaRPr lang="en-US" sz="2400" dirty="0">
              <a:solidFill>
                <a:srgbClr val="00B050"/>
              </a:solidFill>
            </a:endParaRPr>
          </a:p>
        </p:txBody>
      </p:sp>
    </p:spTree>
    <p:extLst>
      <p:ext uri="{BB962C8B-B14F-4D97-AF65-F5344CB8AC3E}">
        <p14:creationId xmlns:p14="http://schemas.microsoft.com/office/powerpoint/2010/main" val="3087593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childTnLst>
                                    <p:set>
                                      <p:cBhvr>
                                        <p:cTn id="38" dur="indefinite"/>
                                        <p:tgtEl>
                                          <p:spTgt spid="9"/>
                                        </p:tgtEl>
                                        <p:attrNameLst>
                                          <p:attrName>style.opacity</p:attrName>
                                        </p:attrNameLst>
                                      </p:cBhvr>
                                      <p:to>
                                        <p:strVal val="0.2"/>
                                      </p:to>
                                    </p:set>
                                    <p:animEffect filter="image" prLst="opacity: 0.2">
                                      <p:cBhvr rctx="IE">
                                        <p:cTn id="39"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2" grpId="0"/>
      <p:bldP spid="13" grpId="0"/>
      <p:bldP spid="15" grpId="0"/>
      <p:bldP spid="15" grpId="1"/>
      <p:bldP spid="16" grpId="0"/>
      <p:bldP spid="17" grpId="0"/>
      <p:bldP spid="17" grpId="1"/>
      <p:bldP spid="1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4502"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4724400"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5857554"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5857554"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4724400"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5857554"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4724400"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5857554"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5857554"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5857554"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4724400"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5857554"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4724400"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5857554"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5520811"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4724400"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5857554"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5857554"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5857554"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4724400"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4724400"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5857554"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5857554"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4724400"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5857554"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4724400"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5857554"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4724400"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5857554"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5857554"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5857554"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47244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5386254"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8991600"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 name="TextBox 36"/>
          <p:cNvSpPr txBox="1"/>
          <p:nvPr/>
        </p:nvSpPr>
        <p:spPr>
          <a:xfrm>
            <a:off x="8991600"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10064413"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42" name="TextBox 41"/>
          <p:cNvSpPr txBox="1"/>
          <p:nvPr/>
        </p:nvSpPr>
        <p:spPr>
          <a:xfrm>
            <a:off x="8991600"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10064413"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10064413"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8991600"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10064413"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10064413"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10064413"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8" name="TextBox 37"/>
          <p:cNvSpPr txBox="1"/>
          <p:nvPr/>
        </p:nvSpPr>
        <p:spPr>
          <a:xfrm>
            <a:off x="9776603"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8991600"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10064413"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8991600"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10064413"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8991600"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9878394"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8991600"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10064413"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9620406"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nvGraphicFramePr>
        <p:xfrm>
          <a:off x="10064413"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10064413"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8991600"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nvGraphicFramePr>
        <p:xfrm>
          <a:off x="10064413"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10064413"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8991600"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10064413"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10064413"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89916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10064413"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10064413"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8991600"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10064413"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10064413"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8991600"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10064413"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10064413" y="4357530"/>
                        <a:ext cx="622300" cy="342900"/>
                      </a:xfrm>
                      <a:prstGeom prst="rect">
                        <a:avLst/>
                      </a:prstGeom>
                    </p:spPr>
                  </p:pic>
                </p:oleObj>
              </mc:Fallback>
            </mc:AlternateContent>
          </a:graphicData>
        </a:graphic>
      </p:graphicFrame>
      <p:sp>
        <p:nvSpPr>
          <p:cNvPr id="84" name="TextBox 83"/>
          <p:cNvSpPr txBox="1"/>
          <p:nvPr/>
        </p:nvSpPr>
        <p:spPr>
          <a:xfrm>
            <a:off x="1446946"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24067"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786883"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24067"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24067"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786883" y="1754566"/>
            <a:ext cx="1162498"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a:t>
            </a:r>
          </a:p>
        </p:txBody>
      </p:sp>
      <p:sp>
        <p:nvSpPr>
          <p:cNvPr id="91" name="TextBox 90"/>
          <p:cNvSpPr txBox="1"/>
          <p:nvPr/>
        </p:nvSpPr>
        <p:spPr>
          <a:xfrm>
            <a:off x="724067"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786883"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24067"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786883"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786883"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24067"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97" name="TextBox 96"/>
          <p:cNvSpPr txBox="1"/>
          <p:nvPr/>
        </p:nvSpPr>
        <p:spPr>
          <a:xfrm>
            <a:off x="1786883"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02" name="TextBox 101"/>
          <p:cNvSpPr txBox="1"/>
          <p:nvPr/>
        </p:nvSpPr>
        <p:spPr>
          <a:xfrm>
            <a:off x="724067"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786883"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1226629"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24067"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786883"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1418092"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24067"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786883"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786883"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24067"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786883"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1144779"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24067"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786883"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24067"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786883"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24067"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786883"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24067"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786883"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786883"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sp>
        <p:nvSpPr>
          <p:cNvPr id="99" name="TextBox 98">
            <a:extLst>
              <a:ext uri="{FF2B5EF4-FFF2-40B4-BE49-F238E27FC236}">
                <a16:creationId xmlns:a16="http://schemas.microsoft.com/office/drawing/2014/main" id="{5EA03A8D-0FD6-4E91-AC39-4B2D85D16B22}"/>
              </a:ext>
            </a:extLst>
          </p:cNvPr>
          <p:cNvSpPr txBox="1"/>
          <p:nvPr/>
        </p:nvSpPr>
        <p:spPr>
          <a:xfrm>
            <a:off x="4724400" y="424783"/>
            <a:ext cx="575799"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liter</a:t>
            </a:r>
          </a:p>
        </p:txBody>
      </p:sp>
      <p:sp>
        <p:nvSpPr>
          <p:cNvPr id="109" name="TextBox 108">
            <a:extLst>
              <a:ext uri="{FF2B5EF4-FFF2-40B4-BE49-F238E27FC236}">
                <a16:creationId xmlns:a16="http://schemas.microsoft.com/office/drawing/2014/main" id="{1FEA0E2A-0758-4253-8F46-D57CB7262CE6}"/>
              </a:ext>
            </a:extLst>
          </p:cNvPr>
          <p:cNvSpPr txBox="1"/>
          <p:nvPr/>
        </p:nvSpPr>
        <p:spPr>
          <a:xfrm>
            <a:off x="5857554" y="424783"/>
            <a:ext cx="939681"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1x10</a:t>
            </a:r>
            <a:r>
              <a:rPr kumimoji="0" lang="en-US" sz="1200" b="1" i="0" u="none" strike="noStrike" kern="1200" cap="none" spc="0" normalizeH="0" baseline="30000" noProof="0" dirty="0">
                <a:ln>
                  <a:noFill/>
                </a:ln>
                <a:solidFill>
                  <a:srgbClr val="FF0000"/>
                </a:solidFill>
                <a:effectLst/>
                <a:uLnTx/>
                <a:uFillTx/>
                <a:latin typeface="Times New Roman" pitchFamily="18" charset="0"/>
                <a:ea typeface="+mn-ea"/>
                <a:cs typeface="+mn-cs"/>
              </a:rPr>
              <a:t>–3</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m</a:t>
            </a:r>
            <a:r>
              <a:rPr kumimoji="0" lang="en-US" sz="1200" b="1" i="0" u="none" strike="noStrike" kern="1200" cap="none" spc="0" normalizeH="0" baseline="30000" noProof="0" dirty="0">
                <a:ln>
                  <a:noFill/>
                </a:ln>
                <a:solidFill>
                  <a:srgbClr val="FF0000"/>
                </a:solidFill>
                <a:effectLst/>
                <a:uLnTx/>
                <a:uFillTx/>
                <a:latin typeface="Times New Roman" pitchFamily="18" charset="0"/>
                <a:ea typeface="+mn-ea"/>
                <a:cs typeface="+mn-cs"/>
              </a:rPr>
              <a:t>3</a:t>
            </a:r>
            <a:endPar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110" name="TextBox 109">
            <a:extLst>
              <a:ext uri="{FF2B5EF4-FFF2-40B4-BE49-F238E27FC236}">
                <a16:creationId xmlns:a16="http://schemas.microsoft.com/office/drawing/2014/main" id="{21E9D6C5-E075-449A-A164-E16E88FA09A2}"/>
              </a:ext>
            </a:extLst>
          </p:cNvPr>
          <p:cNvSpPr txBox="1"/>
          <p:nvPr/>
        </p:nvSpPr>
        <p:spPr>
          <a:xfrm>
            <a:off x="4724400" y="1124627"/>
            <a:ext cx="87716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milliliter</a:t>
            </a:r>
          </a:p>
        </p:txBody>
      </p:sp>
      <p:sp>
        <p:nvSpPr>
          <p:cNvPr id="111" name="TextBox 110">
            <a:extLst>
              <a:ext uri="{FF2B5EF4-FFF2-40B4-BE49-F238E27FC236}">
                <a16:creationId xmlns:a16="http://schemas.microsoft.com/office/drawing/2014/main" id="{3DBEF253-CFDF-42AE-A54C-7490F943F270}"/>
              </a:ext>
            </a:extLst>
          </p:cNvPr>
          <p:cNvSpPr txBox="1"/>
          <p:nvPr/>
        </p:nvSpPr>
        <p:spPr>
          <a:xfrm>
            <a:off x="5857554" y="1124627"/>
            <a:ext cx="675185"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1 cm</a:t>
            </a:r>
            <a:r>
              <a:rPr kumimoji="0" lang="en-US" sz="1200" b="1" i="0" u="none" strike="noStrike" kern="1200" cap="none" spc="0" normalizeH="0" baseline="30000" noProof="0" dirty="0">
                <a:ln>
                  <a:noFill/>
                </a:ln>
                <a:solidFill>
                  <a:srgbClr val="FF0000"/>
                </a:solidFill>
                <a:effectLst/>
                <a:uLnTx/>
                <a:uFillTx/>
                <a:latin typeface="Times New Roman" pitchFamily="18" charset="0"/>
                <a:ea typeface="+mn-ea"/>
                <a:cs typeface="+mn-cs"/>
              </a:rPr>
              <a:t>3</a:t>
            </a:r>
            <a:endPar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112" name="TextBox 111">
            <a:extLst>
              <a:ext uri="{FF2B5EF4-FFF2-40B4-BE49-F238E27FC236}">
                <a16:creationId xmlns:a16="http://schemas.microsoft.com/office/drawing/2014/main" id="{435D204B-2C41-4846-A148-C603F1DB9F7C}"/>
              </a:ext>
            </a:extLst>
          </p:cNvPr>
          <p:cNvSpPr txBox="1"/>
          <p:nvPr/>
        </p:nvSpPr>
        <p:spPr>
          <a:xfrm>
            <a:off x="5364502" y="76200"/>
            <a:ext cx="959045"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VOLUMES</a:t>
            </a:r>
          </a:p>
        </p:txBody>
      </p:sp>
    </p:spTree>
    <p:extLst>
      <p:ext uri="{BB962C8B-B14F-4D97-AF65-F5344CB8AC3E}">
        <p14:creationId xmlns:p14="http://schemas.microsoft.com/office/powerpoint/2010/main" val="240987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9" grpId="0" animBg="1"/>
      <p:bldP spid="110" grpId="0" animBg="1"/>
      <p:bldP spid="111" grpId="0" animBg="1"/>
      <p:bldP spid="1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24000" y="1"/>
            <a:ext cx="9144000" cy="685800"/>
          </a:xfrm>
        </p:spPr>
        <p:txBody>
          <a:bodyPr>
            <a:normAutofit fontScale="90000"/>
          </a:bodyPr>
          <a:lstStyle/>
          <a:p>
            <a:r>
              <a:rPr lang="en-US" dirty="0"/>
              <a:t>D.A. Practice</a:t>
            </a:r>
          </a:p>
        </p:txBody>
      </p:sp>
      <p:sp>
        <p:nvSpPr>
          <p:cNvPr id="12" name="Text Box 3"/>
          <p:cNvSpPr txBox="1">
            <a:spLocks noChangeArrowheads="1"/>
          </p:cNvSpPr>
          <p:nvPr/>
        </p:nvSpPr>
        <p:spPr bwMode="auto">
          <a:xfrm>
            <a:off x="152400" y="914400"/>
            <a:ext cx="11887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 have a 100.0 fluid ounce </a:t>
            </a:r>
            <a:r>
              <a:rPr lang="en-US" sz="2800" dirty="0" err="1"/>
              <a:t>CamelBak</a:t>
            </a:r>
            <a:r>
              <a:rPr lang="en-US" sz="2800" dirty="0"/>
              <a:t>.  How many gallons is my </a:t>
            </a:r>
            <a:r>
              <a:rPr lang="en-US" sz="2800" dirty="0" err="1"/>
              <a:t>CamelBak</a:t>
            </a:r>
            <a:r>
              <a:rPr lang="en-US" sz="2800" dirty="0"/>
              <a:t>?</a:t>
            </a:r>
            <a:endParaRPr lang="en-US" dirty="0"/>
          </a:p>
        </p:txBody>
      </p:sp>
      <p:sp>
        <p:nvSpPr>
          <p:cNvPr id="13" name="TextBox 12"/>
          <p:cNvSpPr txBox="1"/>
          <p:nvPr/>
        </p:nvSpPr>
        <p:spPr>
          <a:xfrm>
            <a:off x="533400" y="1600201"/>
            <a:ext cx="6333785" cy="461665"/>
          </a:xfrm>
          <a:prstGeom prst="rect">
            <a:avLst/>
          </a:prstGeom>
          <a:noFill/>
        </p:spPr>
        <p:txBody>
          <a:bodyPr wrap="none" rtlCol="0">
            <a:spAutoFit/>
          </a:bodyPr>
          <a:lstStyle/>
          <a:p>
            <a:r>
              <a:rPr lang="en-US" sz="2400" dirty="0"/>
              <a:t>Look for any conversion factor having to do with:</a:t>
            </a:r>
          </a:p>
        </p:txBody>
      </p:sp>
      <p:sp>
        <p:nvSpPr>
          <p:cNvPr id="14" name="TextBox 13"/>
          <p:cNvSpPr txBox="1"/>
          <p:nvPr/>
        </p:nvSpPr>
        <p:spPr>
          <a:xfrm>
            <a:off x="6771914" y="1600200"/>
            <a:ext cx="5191486" cy="461665"/>
          </a:xfrm>
          <a:prstGeom prst="rect">
            <a:avLst/>
          </a:prstGeom>
          <a:noFill/>
        </p:spPr>
        <p:txBody>
          <a:bodyPr wrap="none" rtlCol="0">
            <a:spAutoFit/>
          </a:bodyPr>
          <a:lstStyle/>
          <a:p>
            <a:r>
              <a:rPr lang="en-US" sz="2400" dirty="0"/>
              <a:t>fluid ounces (fl. oz.)  AND  gallons (gal)</a:t>
            </a:r>
          </a:p>
        </p:txBody>
      </p:sp>
      <p:sp>
        <p:nvSpPr>
          <p:cNvPr id="15" name="TextBox 14"/>
          <p:cNvSpPr txBox="1"/>
          <p:nvPr/>
        </p:nvSpPr>
        <p:spPr>
          <a:xfrm>
            <a:off x="533400" y="2286001"/>
            <a:ext cx="2028119" cy="461665"/>
          </a:xfrm>
          <a:prstGeom prst="rect">
            <a:avLst/>
          </a:prstGeom>
          <a:noFill/>
        </p:spPr>
        <p:txBody>
          <a:bodyPr wrap="none" rtlCol="0">
            <a:spAutoFit/>
          </a:bodyPr>
          <a:lstStyle/>
          <a:p>
            <a:r>
              <a:rPr lang="en-US" sz="2400" dirty="0"/>
              <a:t>Where to look:</a:t>
            </a:r>
          </a:p>
        </p:txBody>
      </p:sp>
      <p:sp>
        <p:nvSpPr>
          <p:cNvPr id="16" name="TextBox 15"/>
          <p:cNvSpPr txBox="1"/>
          <p:nvPr/>
        </p:nvSpPr>
        <p:spPr>
          <a:xfrm>
            <a:off x="2790119" y="2286001"/>
            <a:ext cx="2327881" cy="461665"/>
          </a:xfrm>
          <a:prstGeom prst="rect">
            <a:avLst/>
          </a:prstGeom>
          <a:noFill/>
        </p:spPr>
        <p:txBody>
          <a:bodyPr wrap="none" rtlCol="0">
            <a:spAutoFit/>
          </a:bodyPr>
          <a:lstStyle/>
          <a:p>
            <a:r>
              <a:rPr lang="en-US" sz="2400" dirty="0"/>
              <a:t>1) in the question</a:t>
            </a:r>
          </a:p>
        </p:txBody>
      </p:sp>
      <p:sp>
        <p:nvSpPr>
          <p:cNvPr id="17" name="TextBox 16"/>
          <p:cNvSpPr txBox="1"/>
          <p:nvPr/>
        </p:nvSpPr>
        <p:spPr>
          <a:xfrm>
            <a:off x="5348436" y="2286001"/>
            <a:ext cx="3413114" cy="461665"/>
          </a:xfrm>
          <a:prstGeom prst="rect">
            <a:avLst/>
          </a:prstGeom>
          <a:noFill/>
        </p:spPr>
        <p:txBody>
          <a:bodyPr wrap="none" rtlCol="0">
            <a:spAutoFit/>
          </a:bodyPr>
          <a:lstStyle/>
          <a:p>
            <a:r>
              <a:rPr lang="en-US" sz="2400" dirty="0"/>
              <a:t>2) on the conversion sheet</a:t>
            </a:r>
          </a:p>
        </p:txBody>
      </p:sp>
      <p:sp>
        <p:nvSpPr>
          <p:cNvPr id="18" name="TextBox 17"/>
          <p:cNvSpPr txBox="1"/>
          <p:nvPr/>
        </p:nvSpPr>
        <p:spPr>
          <a:xfrm>
            <a:off x="8991986" y="2286000"/>
            <a:ext cx="2106667" cy="461665"/>
          </a:xfrm>
          <a:prstGeom prst="rect">
            <a:avLst/>
          </a:prstGeom>
          <a:noFill/>
        </p:spPr>
        <p:txBody>
          <a:bodyPr wrap="none" rtlCol="0">
            <a:spAutoFit/>
          </a:bodyPr>
          <a:lstStyle/>
          <a:p>
            <a:r>
              <a:rPr lang="en-US" sz="2400" dirty="0"/>
              <a:t>3) in your brain</a:t>
            </a:r>
          </a:p>
        </p:txBody>
      </p:sp>
    </p:spTree>
    <p:extLst>
      <p:ext uri="{BB962C8B-B14F-4D97-AF65-F5344CB8AC3E}">
        <p14:creationId xmlns:p14="http://schemas.microsoft.com/office/powerpoint/2010/main" val="10818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1" nodeType="clickEffect">
                                  <p:stCondLst>
                                    <p:cond delay="0"/>
                                  </p:stCondLst>
                                  <p:childTnLst>
                                    <p:set>
                                      <p:cBhvr>
                                        <p:cTn id="30" dur="indefinite"/>
                                        <p:tgtEl>
                                          <p:spTgt spid="16"/>
                                        </p:tgtEl>
                                        <p:attrNameLst>
                                          <p:attrName>style.opacity</p:attrName>
                                        </p:attrNameLst>
                                      </p:cBhvr>
                                      <p:to>
                                        <p:strVal val="0.25"/>
                                      </p:to>
                                    </p:set>
                                    <p:animEffect filter="image" prLst="opacity: 0.25">
                                      <p:cBhvr rctx="IE">
                                        <p:cTn id="31"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6" grpId="1"/>
      <p:bldP spid="17" grpId="0"/>
      <p:bldP spid="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Text Box 3"/>
          <p:cNvSpPr txBox="1">
            <a:spLocks noChangeArrowheads="1"/>
          </p:cNvSpPr>
          <p:nvPr/>
        </p:nvSpPr>
        <p:spPr bwMode="auto">
          <a:xfrm>
            <a:off x="327490" y="825987"/>
            <a:ext cx="10188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A contain has a volume of a 7.631 cm</a:t>
            </a:r>
            <a:r>
              <a:rPr lang="en-US" sz="2400" baseline="30000" dirty="0"/>
              <a:t>3</a:t>
            </a:r>
            <a:r>
              <a:rPr lang="en-US" sz="2400" dirty="0"/>
              <a:t>.  What is the container’s volume in </a:t>
            </a:r>
            <a:r>
              <a:rPr lang="en-US" sz="2400" dirty="0">
                <a:latin typeface="Symbol" panose="05050102010706020507" pitchFamily="18" charset="2"/>
              </a:rPr>
              <a:t>m</a:t>
            </a:r>
            <a:r>
              <a:rPr lang="en-US" sz="2400" dirty="0"/>
              <a:t>m</a:t>
            </a:r>
            <a:r>
              <a:rPr lang="en-US" sz="2400" baseline="30000" dirty="0"/>
              <a:t>3</a:t>
            </a:r>
            <a:r>
              <a:rPr lang="en-US" sz="2400" dirty="0"/>
              <a:t>?</a:t>
            </a:r>
          </a:p>
        </p:txBody>
      </p:sp>
      <p:sp>
        <p:nvSpPr>
          <p:cNvPr id="10" name="Rectangle 2"/>
          <p:cNvSpPr>
            <a:spLocks noGrp="1" noChangeArrowheads="1"/>
          </p:cNvSpPr>
          <p:nvPr>
            <p:ph type="title"/>
          </p:nvPr>
        </p:nvSpPr>
        <p:spPr>
          <a:xfrm>
            <a:off x="0" y="0"/>
            <a:ext cx="12192000" cy="685800"/>
          </a:xfrm>
        </p:spPr>
        <p:txBody>
          <a:bodyPr/>
          <a:lstStyle/>
          <a:p>
            <a:r>
              <a:rPr lang="en-US" sz="4000" dirty="0"/>
              <a:t>Multidimensional Conversions (areas and volumes)</a:t>
            </a:r>
          </a:p>
        </p:txBody>
      </p:sp>
      <p:sp>
        <p:nvSpPr>
          <p:cNvPr id="9" name="TextBox 8"/>
          <p:cNvSpPr txBox="1"/>
          <p:nvPr/>
        </p:nvSpPr>
        <p:spPr>
          <a:xfrm>
            <a:off x="1556483" y="2900065"/>
            <a:ext cx="2327881" cy="461665"/>
          </a:xfrm>
          <a:prstGeom prst="rect">
            <a:avLst/>
          </a:prstGeom>
          <a:noFill/>
        </p:spPr>
        <p:txBody>
          <a:bodyPr wrap="none" rtlCol="0">
            <a:spAutoFit/>
          </a:bodyPr>
          <a:lstStyle/>
          <a:p>
            <a:r>
              <a:rPr lang="en-US" sz="2400" dirty="0">
                <a:solidFill>
                  <a:schemeClr val="bg1">
                    <a:lumMod val="75000"/>
                  </a:schemeClr>
                </a:solidFill>
              </a:rPr>
              <a:t>1) in the question</a:t>
            </a:r>
          </a:p>
        </p:txBody>
      </p:sp>
      <p:sp>
        <p:nvSpPr>
          <p:cNvPr id="11" name="TextBox 10"/>
          <p:cNvSpPr txBox="1"/>
          <p:nvPr/>
        </p:nvSpPr>
        <p:spPr>
          <a:xfrm>
            <a:off x="4114800" y="2900065"/>
            <a:ext cx="3515706" cy="461665"/>
          </a:xfrm>
          <a:prstGeom prst="rect">
            <a:avLst/>
          </a:prstGeom>
          <a:noFill/>
        </p:spPr>
        <p:txBody>
          <a:bodyPr wrap="none" rtlCol="0">
            <a:spAutoFit/>
          </a:bodyPr>
          <a:lstStyle/>
          <a:p>
            <a:r>
              <a:rPr lang="en-US" sz="2400" dirty="0">
                <a:solidFill>
                  <a:schemeClr val="bg1">
                    <a:lumMod val="75000"/>
                  </a:schemeClr>
                </a:solidFill>
              </a:rPr>
              <a:t>2) on the conversion sheet!</a:t>
            </a:r>
          </a:p>
        </p:txBody>
      </p:sp>
      <p:sp>
        <p:nvSpPr>
          <p:cNvPr id="12" name="TextBox 11"/>
          <p:cNvSpPr txBox="1"/>
          <p:nvPr/>
        </p:nvSpPr>
        <p:spPr>
          <a:xfrm>
            <a:off x="685800" y="2207140"/>
            <a:ext cx="10495181" cy="461665"/>
          </a:xfrm>
          <a:prstGeom prst="rect">
            <a:avLst/>
          </a:prstGeom>
          <a:noFill/>
        </p:spPr>
        <p:txBody>
          <a:bodyPr wrap="none" rtlCol="0">
            <a:spAutoFit/>
          </a:bodyPr>
          <a:lstStyle/>
          <a:p>
            <a:r>
              <a:rPr lang="en-US" sz="2400" dirty="0"/>
              <a:t>Look for other things that can help with cubic centimeters and cubic micrometers…</a:t>
            </a:r>
          </a:p>
        </p:txBody>
      </p:sp>
      <p:sp>
        <p:nvSpPr>
          <p:cNvPr id="13" name="TextBox 12"/>
          <p:cNvSpPr txBox="1"/>
          <p:nvPr/>
        </p:nvSpPr>
        <p:spPr>
          <a:xfrm>
            <a:off x="685800" y="1534862"/>
            <a:ext cx="4144083" cy="461665"/>
          </a:xfrm>
          <a:prstGeom prst="rect">
            <a:avLst/>
          </a:prstGeom>
          <a:noFill/>
        </p:spPr>
        <p:txBody>
          <a:bodyPr wrap="none" rtlCol="0">
            <a:spAutoFit/>
          </a:bodyPr>
          <a:lstStyle/>
          <a:p>
            <a:r>
              <a:rPr lang="en-US" sz="2400" dirty="0"/>
              <a:t>brainstorm a general game plan:</a:t>
            </a:r>
          </a:p>
        </p:txBody>
      </p:sp>
      <p:sp>
        <p:nvSpPr>
          <p:cNvPr id="16" name="TextBox 15"/>
          <p:cNvSpPr txBox="1"/>
          <p:nvPr/>
        </p:nvSpPr>
        <p:spPr>
          <a:xfrm>
            <a:off x="7860942" y="2895599"/>
            <a:ext cx="2106667" cy="461665"/>
          </a:xfrm>
          <a:prstGeom prst="rect">
            <a:avLst/>
          </a:prstGeom>
          <a:noFill/>
        </p:spPr>
        <p:txBody>
          <a:bodyPr wrap="none" rtlCol="0">
            <a:spAutoFit/>
          </a:bodyPr>
          <a:lstStyle/>
          <a:p>
            <a:r>
              <a:rPr lang="en-US" sz="2400" dirty="0"/>
              <a:t>3) in your brain</a:t>
            </a:r>
          </a:p>
        </p:txBody>
      </p:sp>
      <p:sp>
        <p:nvSpPr>
          <p:cNvPr id="18" name="Text Box 13"/>
          <p:cNvSpPr txBox="1">
            <a:spLocks noChangeArrowheads="1"/>
          </p:cNvSpPr>
          <p:nvPr/>
        </p:nvSpPr>
        <p:spPr bwMode="auto">
          <a:xfrm>
            <a:off x="4731582" y="1534862"/>
            <a:ext cx="2507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70C0"/>
                </a:solidFill>
                <a:sym typeface="Wingdings" pitchFamily="2" charset="2"/>
              </a:rPr>
              <a:t>cm</a:t>
            </a:r>
            <a:r>
              <a:rPr lang="en-US" sz="2400" baseline="30000" dirty="0">
                <a:solidFill>
                  <a:srgbClr val="0070C0"/>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baseline="30000" dirty="0">
                <a:solidFill>
                  <a:srgbClr val="C00000"/>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m</a:t>
            </a:r>
            <a:r>
              <a:rPr lang="en-US" sz="2400" baseline="30000" dirty="0">
                <a:solidFill>
                  <a:srgbClr val="00B050"/>
                </a:solidFill>
                <a:sym typeface="Wingdings" pitchFamily="2" charset="2"/>
              </a:rPr>
              <a:t>3</a:t>
            </a:r>
            <a:endParaRPr lang="en-US" sz="2400" dirty="0">
              <a:solidFill>
                <a:srgbClr val="00B050"/>
              </a:solidFill>
            </a:endParaRPr>
          </a:p>
        </p:txBody>
      </p:sp>
      <p:sp>
        <p:nvSpPr>
          <p:cNvPr id="14" name="TextBox 13">
            <a:extLst>
              <a:ext uri="{FF2B5EF4-FFF2-40B4-BE49-F238E27FC236}">
                <a16:creationId xmlns:a16="http://schemas.microsoft.com/office/drawing/2014/main" id="{735EB29D-EBAA-4E02-8FE1-5048820735D5}"/>
              </a:ext>
            </a:extLst>
          </p:cNvPr>
          <p:cNvSpPr txBox="1"/>
          <p:nvPr/>
        </p:nvSpPr>
        <p:spPr>
          <a:xfrm>
            <a:off x="7239000" y="1534862"/>
            <a:ext cx="1114408" cy="461665"/>
          </a:xfrm>
          <a:prstGeom prst="rect">
            <a:avLst/>
          </a:prstGeom>
          <a:noFill/>
        </p:spPr>
        <p:txBody>
          <a:bodyPr wrap="none" rtlCol="0">
            <a:spAutoFit/>
          </a:bodyPr>
          <a:lstStyle/>
          <a:p>
            <a:r>
              <a:rPr lang="en-US" sz="2400" dirty="0"/>
              <a:t>alt </a:t>
            </a:r>
            <a:r>
              <a:rPr lang="en-US" sz="2400" dirty="0" err="1"/>
              <a:t>g.p.</a:t>
            </a:r>
            <a:r>
              <a:rPr lang="en-US" sz="2400" dirty="0"/>
              <a:t>:</a:t>
            </a:r>
          </a:p>
        </p:txBody>
      </p:sp>
      <p:sp>
        <p:nvSpPr>
          <p:cNvPr id="19" name="Text Box 13">
            <a:extLst>
              <a:ext uri="{FF2B5EF4-FFF2-40B4-BE49-F238E27FC236}">
                <a16:creationId xmlns:a16="http://schemas.microsoft.com/office/drawing/2014/main" id="{BDCBEC87-BE5D-4C85-AE91-651BEA967122}"/>
              </a:ext>
            </a:extLst>
          </p:cNvPr>
          <p:cNvSpPr txBox="1">
            <a:spLocks noChangeArrowheads="1"/>
          </p:cNvSpPr>
          <p:nvPr/>
        </p:nvSpPr>
        <p:spPr bwMode="auto">
          <a:xfrm>
            <a:off x="8231044" y="1534862"/>
            <a:ext cx="39609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70C0"/>
                </a:solidFill>
                <a:sym typeface="Wingdings" pitchFamily="2" charset="2"/>
              </a:rPr>
              <a:t>cm</a:t>
            </a:r>
            <a:r>
              <a:rPr lang="en-US" sz="2400" baseline="30000" dirty="0">
                <a:solidFill>
                  <a:srgbClr val="0070C0"/>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chemeClr val="accent6">
                    <a:lumMod val="75000"/>
                  </a:schemeClr>
                </a:solidFill>
                <a:sym typeface="Wingdings" pitchFamily="2" charset="2"/>
              </a:rPr>
              <a:t>mL</a:t>
            </a:r>
            <a:r>
              <a:rPr lang="en-US" sz="2400" dirty="0">
                <a:sym typeface="Wingdings" pitchFamily="2" charset="2"/>
              </a:rPr>
              <a:t> </a:t>
            </a:r>
            <a:r>
              <a:rPr lang="en-US" sz="2400" dirty="0"/>
              <a:t>→</a:t>
            </a:r>
            <a:r>
              <a:rPr lang="en-US" sz="2400" dirty="0">
                <a:sym typeface="Wingdings" pitchFamily="2" charset="2"/>
              </a:rPr>
              <a:t> </a:t>
            </a:r>
            <a:r>
              <a:rPr lang="en-US" sz="2400" dirty="0">
                <a:solidFill>
                  <a:srgbClr val="8000FF"/>
                </a:solidFill>
                <a:sym typeface="Wingdings" pitchFamily="2" charset="2"/>
              </a:rPr>
              <a:t>L</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baseline="30000" dirty="0">
                <a:solidFill>
                  <a:srgbClr val="C00000"/>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m</a:t>
            </a:r>
            <a:r>
              <a:rPr lang="en-US" sz="2400" baseline="30000" dirty="0">
                <a:solidFill>
                  <a:srgbClr val="00B050"/>
                </a:solidFill>
                <a:sym typeface="Wingdings" pitchFamily="2" charset="2"/>
              </a:rPr>
              <a:t>3</a:t>
            </a:r>
            <a:endParaRPr lang="en-US" sz="2400" dirty="0">
              <a:solidFill>
                <a:srgbClr val="00B050"/>
              </a:solidFill>
            </a:endParaRPr>
          </a:p>
        </p:txBody>
      </p:sp>
      <p:graphicFrame>
        <p:nvGraphicFramePr>
          <p:cNvPr id="20" name="Object 4">
            <a:extLst>
              <a:ext uri="{FF2B5EF4-FFF2-40B4-BE49-F238E27FC236}">
                <a16:creationId xmlns:a16="http://schemas.microsoft.com/office/drawing/2014/main" id="{64ECB919-7950-420C-8180-608A22F01F3D}"/>
              </a:ext>
            </a:extLst>
          </p:cNvPr>
          <p:cNvGraphicFramePr>
            <a:graphicFrameLocks noChangeAspect="1"/>
          </p:cNvGraphicFramePr>
          <p:nvPr>
            <p:extLst>
              <p:ext uri="{D42A27DB-BD31-4B8C-83A1-F6EECF244321}">
                <p14:modId xmlns:p14="http://schemas.microsoft.com/office/powerpoint/2010/main" val="3454106565"/>
              </p:ext>
            </p:extLst>
          </p:nvPr>
        </p:nvGraphicFramePr>
        <p:xfrm>
          <a:off x="690563" y="3884613"/>
          <a:ext cx="1731962" cy="609600"/>
        </p:xfrm>
        <a:graphic>
          <a:graphicData uri="http://schemas.openxmlformats.org/presentationml/2006/ole">
            <mc:AlternateContent xmlns:mc="http://schemas.openxmlformats.org/markup-compatibility/2006">
              <mc:Choice xmlns:v="urn:schemas-microsoft-com:vml" Requires="v">
                <p:oleObj name="Equation" r:id="rId3" imgW="1155600" imgH="406080" progId="Equation.DSMT4">
                  <p:embed/>
                </p:oleObj>
              </mc:Choice>
              <mc:Fallback>
                <p:oleObj name="Equation" r:id="rId3" imgW="1155600" imgH="406080" progId="Equation.DSMT4">
                  <p:embed/>
                  <p:pic>
                    <p:nvPicPr>
                      <p:cNvPr id="20" name="Object 4">
                        <a:extLst>
                          <a:ext uri="{FF2B5EF4-FFF2-40B4-BE49-F238E27FC236}">
                            <a16:creationId xmlns:a16="http://schemas.microsoft.com/office/drawing/2014/main" id="{64ECB919-7950-420C-8180-608A22F01F3D}"/>
                          </a:ext>
                        </a:extLst>
                      </p:cNvPr>
                      <p:cNvPicPr>
                        <a:picLocks noChangeAspect="1" noChangeArrowheads="1"/>
                      </p:cNvPicPr>
                      <p:nvPr/>
                    </p:nvPicPr>
                    <p:blipFill>
                      <a:blip r:embed="rId4"/>
                      <a:srcRect/>
                      <a:stretch>
                        <a:fillRect/>
                      </a:stretch>
                    </p:blipFill>
                    <p:spPr bwMode="auto">
                      <a:xfrm>
                        <a:off x="690563" y="3884613"/>
                        <a:ext cx="173196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4">
            <a:extLst>
              <a:ext uri="{FF2B5EF4-FFF2-40B4-BE49-F238E27FC236}">
                <a16:creationId xmlns:a16="http://schemas.microsoft.com/office/drawing/2014/main" id="{1883EC31-2EA5-4019-9B70-71D8DEF89EE4}"/>
              </a:ext>
            </a:extLst>
          </p:cNvPr>
          <p:cNvGraphicFramePr>
            <a:graphicFrameLocks noChangeAspect="1"/>
          </p:cNvGraphicFramePr>
          <p:nvPr>
            <p:extLst>
              <p:ext uri="{D42A27DB-BD31-4B8C-83A1-F6EECF244321}">
                <p14:modId xmlns:p14="http://schemas.microsoft.com/office/powerpoint/2010/main" val="1127996191"/>
              </p:ext>
            </p:extLst>
          </p:nvPr>
        </p:nvGraphicFramePr>
        <p:xfrm>
          <a:off x="3060700" y="3884613"/>
          <a:ext cx="2589213" cy="609600"/>
        </p:xfrm>
        <a:graphic>
          <a:graphicData uri="http://schemas.openxmlformats.org/presentationml/2006/ole">
            <mc:AlternateContent xmlns:mc="http://schemas.openxmlformats.org/markup-compatibility/2006">
              <mc:Choice xmlns:v="urn:schemas-microsoft-com:vml" Requires="v">
                <p:oleObj name="Equation" r:id="rId5" imgW="1726920" imgH="406080" progId="Equation.DSMT4">
                  <p:embed/>
                </p:oleObj>
              </mc:Choice>
              <mc:Fallback>
                <p:oleObj name="Equation" r:id="rId5" imgW="1726920" imgH="406080" progId="Equation.DSMT4">
                  <p:embed/>
                  <p:pic>
                    <p:nvPicPr>
                      <p:cNvPr id="21" name="Object 4">
                        <a:extLst>
                          <a:ext uri="{FF2B5EF4-FFF2-40B4-BE49-F238E27FC236}">
                            <a16:creationId xmlns:a16="http://schemas.microsoft.com/office/drawing/2014/main" id="{1883EC31-2EA5-4019-9B70-71D8DEF89EE4}"/>
                          </a:ext>
                        </a:extLst>
                      </p:cNvPr>
                      <p:cNvPicPr>
                        <a:picLocks noChangeAspect="1" noChangeArrowheads="1"/>
                      </p:cNvPicPr>
                      <p:nvPr/>
                    </p:nvPicPr>
                    <p:blipFill>
                      <a:blip r:embed="rId6"/>
                      <a:srcRect/>
                      <a:stretch>
                        <a:fillRect/>
                      </a:stretch>
                    </p:blipFill>
                    <p:spPr bwMode="auto">
                      <a:xfrm>
                        <a:off x="3060700" y="3884613"/>
                        <a:ext cx="25892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0050554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4">
            <a:extLst>
              <a:ext uri="{FF2B5EF4-FFF2-40B4-BE49-F238E27FC236}">
                <a16:creationId xmlns:a16="http://schemas.microsoft.com/office/drawing/2014/main" id="{5C5C3310-F2B3-4528-86D2-884A9E6DCD83}"/>
              </a:ext>
            </a:extLst>
          </p:cNvPr>
          <p:cNvSpPr txBox="1">
            <a:spLocks noChangeArrowheads="1"/>
          </p:cNvSpPr>
          <p:nvPr/>
        </p:nvSpPr>
        <p:spPr bwMode="auto">
          <a:xfrm>
            <a:off x="532789" y="685800"/>
            <a:ext cx="6167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a:t>
            </a:r>
            <a:r>
              <a:rPr lang="en-US" sz="2800" dirty="0">
                <a:solidFill>
                  <a:srgbClr val="BFBFBF"/>
                </a:solidFill>
              </a:rPr>
              <a:t> cubic </a:t>
            </a:r>
            <a:r>
              <a:rPr lang="en-US" sz="2800" dirty="0">
                <a:solidFill>
                  <a:srgbClr val="0070C0"/>
                </a:solidFill>
              </a:rPr>
              <a:t>centi</a:t>
            </a:r>
            <a:r>
              <a:rPr lang="en-US" sz="2800" dirty="0">
                <a:solidFill>
                  <a:srgbClr val="C00000"/>
                </a:solidFill>
              </a:rPr>
              <a:t>meters</a:t>
            </a:r>
            <a:r>
              <a:rPr lang="en-US" sz="2800" dirty="0"/>
              <a:t> to</a:t>
            </a:r>
            <a:r>
              <a:rPr lang="en-US" sz="2800" dirty="0">
                <a:solidFill>
                  <a:srgbClr val="BFBFBF"/>
                </a:solidFill>
              </a:rPr>
              <a:t> cubic </a:t>
            </a:r>
            <a:r>
              <a:rPr lang="en-US" sz="2800" dirty="0">
                <a:solidFill>
                  <a:srgbClr val="C00000"/>
                </a:solidFill>
              </a:rPr>
              <a:t>meters</a:t>
            </a:r>
          </a:p>
        </p:txBody>
      </p:sp>
      <p:graphicFrame>
        <p:nvGraphicFramePr>
          <p:cNvPr id="4" name="Object 3">
            <a:extLst>
              <a:ext uri="{FF2B5EF4-FFF2-40B4-BE49-F238E27FC236}">
                <a16:creationId xmlns:a16="http://schemas.microsoft.com/office/drawing/2014/main" id="{75816FC9-B133-4862-9A64-10492407811E}"/>
              </a:ext>
            </a:extLst>
          </p:cNvPr>
          <p:cNvGraphicFramePr>
            <a:graphicFrameLocks noChangeAspect="1"/>
          </p:cNvGraphicFramePr>
          <p:nvPr>
            <p:extLst>
              <p:ext uri="{D42A27DB-BD31-4B8C-83A1-F6EECF244321}">
                <p14:modId xmlns:p14="http://schemas.microsoft.com/office/powerpoint/2010/main" val="2298992233"/>
              </p:ext>
            </p:extLst>
          </p:nvPr>
        </p:nvGraphicFramePr>
        <p:xfrm>
          <a:off x="5445943" y="4588050"/>
          <a:ext cx="1444590" cy="822150"/>
        </p:xfrm>
        <a:graphic>
          <a:graphicData uri="http://schemas.openxmlformats.org/presentationml/2006/ole">
            <mc:AlternateContent xmlns:mc="http://schemas.openxmlformats.org/markup-compatibility/2006">
              <mc:Choice xmlns:v="urn:schemas-microsoft-com:vml" Requires="v">
                <p:oleObj name="Equation" r:id="rId3" imgW="825480" imgH="469800" progId="Equation.DSMT4">
                  <p:embed/>
                </p:oleObj>
              </mc:Choice>
              <mc:Fallback>
                <p:oleObj name="Equation" r:id="rId3" imgW="825480" imgH="469800" progId="Equation.DSMT4">
                  <p:embed/>
                  <p:pic>
                    <p:nvPicPr>
                      <p:cNvPr id="4" name="Object 3">
                        <a:extLst>
                          <a:ext uri="{FF2B5EF4-FFF2-40B4-BE49-F238E27FC236}">
                            <a16:creationId xmlns:a16="http://schemas.microsoft.com/office/drawing/2014/main" id="{75816FC9-B133-4862-9A64-10492407811E}"/>
                          </a:ext>
                        </a:extLst>
                      </p:cNvPr>
                      <p:cNvPicPr/>
                      <p:nvPr/>
                    </p:nvPicPr>
                    <p:blipFill>
                      <a:blip r:embed="rId4"/>
                      <a:stretch>
                        <a:fillRect/>
                      </a:stretch>
                    </p:blipFill>
                    <p:spPr>
                      <a:xfrm>
                        <a:off x="5445943" y="4588050"/>
                        <a:ext cx="1444590" cy="822150"/>
                      </a:xfrm>
                      <a:prstGeom prst="rect">
                        <a:avLst/>
                      </a:prstGeom>
                    </p:spPr>
                  </p:pic>
                </p:oleObj>
              </mc:Fallback>
            </mc:AlternateContent>
          </a:graphicData>
        </a:graphic>
      </p:graphicFrame>
      <p:sp>
        <p:nvSpPr>
          <p:cNvPr id="74" name="TextBox 73">
            <a:extLst>
              <a:ext uri="{FF2B5EF4-FFF2-40B4-BE49-F238E27FC236}">
                <a16:creationId xmlns:a16="http://schemas.microsoft.com/office/drawing/2014/main" id="{A89A9821-D31F-4AB4-BF0D-182B4B367DAE}"/>
              </a:ext>
            </a:extLst>
          </p:cNvPr>
          <p:cNvSpPr txBox="1"/>
          <p:nvPr/>
        </p:nvSpPr>
        <p:spPr>
          <a:xfrm>
            <a:off x="2133600" y="4768293"/>
            <a:ext cx="2844048" cy="461665"/>
          </a:xfrm>
          <a:prstGeom prst="rect">
            <a:avLst/>
          </a:prstGeom>
          <a:noFill/>
        </p:spPr>
        <p:txBody>
          <a:bodyPr wrap="none" rtlCol="0">
            <a:spAutoFit/>
          </a:bodyPr>
          <a:lstStyle/>
          <a:p>
            <a:r>
              <a:rPr lang="en-US" sz="2400" dirty="0"/>
              <a:t>(1 </a:t>
            </a:r>
            <a:r>
              <a:rPr lang="en-US" sz="2400" dirty="0">
                <a:solidFill>
                  <a:srgbClr val="0070C0"/>
                </a:solidFill>
              </a:rPr>
              <a:t>c</a:t>
            </a:r>
            <a:r>
              <a:rPr lang="en-US" sz="2400" dirty="0">
                <a:solidFill>
                  <a:srgbClr val="C00000"/>
                </a:solidFill>
              </a:rPr>
              <a:t>m</a:t>
            </a:r>
            <a:r>
              <a:rPr lang="en-US" sz="2400" dirty="0">
                <a:solidFill>
                  <a:schemeClr val="bg2"/>
                </a:solidFill>
              </a:rPr>
              <a:t>)</a:t>
            </a:r>
            <a:r>
              <a:rPr lang="en-US" sz="2400" b="1" baseline="30000" dirty="0">
                <a:solidFill>
                  <a:schemeClr val="bg2"/>
                </a:solidFill>
              </a:rPr>
              <a:t>3</a:t>
            </a:r>
            <a:r>
              <a:rPr lang="en-US" sz="2400" dirty="0"/>
              <a:t> = </a:t>
            </a:r>
            <a:r>
              <a:rPr lang="en-US" sz="2400" dirty="0">
                <a:solidFill>
                  <a:schemeClr val="bg2"/>
                </a:solidFill>
              </a:rPr>
              <a:t>(</a:t>
            </a:r>
            <a:r>
              <a:rPr lang="en-US" sz="2400" dirty="0"/>
              <a:t>1x10</a:t>
            </a:r>
            <a:r>
              <a:rPr lang="en-US" sz="2400" baseline="30000" dirty="0"/>
              <a:t>–2 </a:t>
            </a:r>
            <a:r>
              <a:rPr lang="en-US" sz="2400" dirty="0">
                <a:solidFill>
                  <a:srgbClr val="C00000"/>
                </a:solidFill>
              </a:rPr>
              <a:t>m</a:t>
            </a:r>
            <a:r>
              <a:rPr lang="en-US" sz="2400" dirty="0"/>
              <a:t>)</a:t>
            </a:r>
            <a:r>
              <a:rPr lang="en-US" sz="2400" b="1" baseline="30000" dirty="0">
                <a:solidFill>
                  <a:srgbClr val="FF40FF"/>
                </a:solidFill>
              </a:rPr>
              <a:t>3</a:t>
            </a:r>
            <a:endParaRPr lang="en-US" sz="2400" b="1" dirty="0">
              <a:solidFill>
                <a:srgbClr val="FF40FF"/>
              </a:solidFill>
            </a:endParaRPr>
          </a:p>
        </p:txBody>
      </p:sp>
      <p:grpSp>
        <p:nvGrpSpPr>
          <p:cNvPr id="68" name="Group 67">
            <a:extLst>
              <a:ext uri="{FF2B5EF4-FFF2-40B4-BE49-F238E27FC236}">
                <a16:creationId xmlns:a16="http://schemas.microsoft.com/office/drawing/2014/main" id="{7A394B74-6080-4971-8F66-583014168876}"/>
              </a:ext>
            </a:extLst>
          </p:cNvPr>
          <p:cNvGrpSpPr/>
          <p:nvPr/>
        </p:nvGrpSpPr>
        <p:grpSpPr>
          <a:xfrm>
            <a:off x="7275745" y="4014216"/>
            <a:ext cx="4167217" cy="400110"/>
            <a:chOff x="7275745" y="4014216"/>
            <a:chExt cx="4167217" cy="400110"/>
          </a:xfrm>
        </p:grpSpPr>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grpSp>
      <p:grpSp>
        <p:nvGrpSpPr>
          <p:cNvPr id="72" name="Group 71">
            <a:extLst>
              <a:ext uri="{FF2B5EF4-FFF2-40B4-BE49-F238E27FC236}">
                <a16:creationId xmlns:a16="http://schemas.microsoft.com/office/drawing/2014/main" id="{0D2F5367-AC57-42C7-A4FD-BC00EC0891D6}"/>
              </a:ext>
            </a:extLst>
          </p:cNvPr>
          <p:cNvGrpSpPr/>
          <p:nvPr/>
        </p:nvGrpSpPr>
        <p:grpSpPr>
          <a:xfrm>
            <a:off x="7275745" y="4562856"/>
            <a:ext cx="4167217" cy="400110"/>
            <a:chOff x="7275745" y="4562856"/>
            <a:chExt cx="4167217" cy="400110"/>
          </a:xfrm>
        </p:grpSpPr>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grpSp>
      <p:grpSp>
        <p:nvGrpSpPr>
          <p:cNvPr id="73" name="Group 72">
            <a:extLst>
              <a:ext uri="{FF2B5EF4-FFF2-40B4-BE49-F238E27FC236}">
                <a16:creationId xmlns:a16="http://schemas.microsoft.com/office/drawing/2014/main" id="{BEC49A68-5B96-483F-A01B-F80C57616F3A}"/>
              </a:ext>
            </a:extLst>
          </p:cNvPr>
          <p:cNvGrpSpPr/>
          <p:nvPr/>
        </p:nvGrpSpPr>
        <p:grpSpPr>
          <a:xfrm>
            <a:off x="7275745" y="5111496"/>
            <a:ext cx="4167217" cy="400110"/>
            <a:chOff x="7275745" y="5111496"/>
            <a:chExt cx="4167217" cy="400110"/>
          </a:xfrm>
        </p:grpSpPr>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gr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42" name="Group 41">
            <a:extLst>
              <a:ext uri="{FF2B5EF4-FFF2-40B4-BE49-F238E27FC236}">
                <a16:creationId xmlns:a16="http://schemas.microsoft.com/office/drawing/2014/main" id="{F04BCD3E-AFA5-43CF-BA98-F1EA3C10B4DC}"/>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3" name="TextBox 52"/>
          <p:cNvSpPr txBox="1"/>
          <p:nvPr/>
        </p:nvSpPr>
        <p:spPr>
          <a:xfrm>
            <a:off x="9539062" y="401421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54" name="TextBox 53"/>
          <p:cNvSpPr txBox="1"/>
          <p:nvPr/>
        </p:nvSpPr>
        <p:spPr>
          <a:xfrm>
            <a:off x="11294398" y="401421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48" name="Text Box 4"/>
          <p:cNvSpPr txBox="1">
            <a:spLocks noChangeArrowheads="1"/>
          </p:cNvSpPr>
          <p:nvPr/>
        </p:nvSpPr>
        <p:spPr bwMode="auto">
          <a:xfrm>
            <a:off x="532789" y="685800"/>
            <a:ext cx="6167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a:t>
            </a:r>
            <a:r>
              <a:rPr lang="en-US" sz="2800" dirty="0">
                <a:solidFill>
                  <a:srgbClr val="FF40FF"/>
                </a:solidFill>
              </a:rPr>
              <a:t>cubic</a:t>
            </a:r>
            <a:r>
              <a:rPr lang="en-US" sz="2800" dirty="0"/>
              <a:t> </a:t>
            </a:r>
            <a:r>
              <a:rPr lang="en-US" sz="2800" dirty="0">
                <a:solidFill>
                  <a:srgbClr val="0070C0"/>
                </a:solidFill>
              </a:rPr>
              <a:t>centi</a:t>
            </a:r>
            <a:r>
              <a:rPr lang="en-US" sz="2800" dirty="0">
                <a:solidFill>
                  <a:srgbClr val="C00000"/>
                </a:solidFill>
              </a:rPr>
              <a:t>meters</a:t>
            </a:r>
            <a:r>
              <a:rPr lang="en-US" sz="2800" dirty="0"/>
              <a:t> to </a:t>
            </a:r>
            <a:r>
              <a:rPr lang="en-US" sz="2800" dirty="0">
                <a:solidFill>
                  <a:srgbClr val="FF40FF"/>
                </a:solidFill>
              </a:rPr>
              <a:t>cubic</a:t>
            </a:r>
            <a:r>
              <a:rPr lang="en-US" sz="2800" dirty="0"/>
              <a:t> </a:t>
            </a:r>
            <a:r>
              <a:rPr lang="en-US" sz="2800" dirty="0">
                <a:solidFill>
                  <a:srgbClr val="C00000"/>
                </a:solidFill>
              </a:rPr>
              <a:t>meters</a:t>
            </a:r>
          </a:p>
        </p:txBody>
      </p:sp>
      <p:graphicFrame>
        <p:nvGraphicFramePr>
          <p:cNvPr id="55" name="Object 8"/>
          <p:cNvGraphicFramePr>
            <a:graphicFrameLocks noChangeAspect="1"/>
          </p:cNvGraphicFramePr>
          <p:nvPr/>
        </p:nvGraphicFramePr>
        <p:xfrm>
          <a:off x="293688" y="1524000"/>
          <a:ext cx="3422650" cy="930275"/>
        </p:xfrm>
        <a:graphic>
          <a:graphicData uri="http://schemas.openxmlformats.org/presentationml/2006/ole">
            <mc:AlternateContent xmlns:mc="http://schemas.openxmlformats.org/markup-compatibility/2006">
              <mc:Choice xmlns:v="urn:schemas-microsoft-com:vml" Requires="v">
                <p:oleObj name="Equation" r:id="rId5" imgW="1955520" imgH="533160" progId="Equation.DSMT4">
                  <p:embed/>
                </p:oleObj>
              </mc:Choice>
              <mc:Fallback>
                <p:oleObj name="Equation" r:id="rId5" imgW="1955520" imgH="533160" progId="Equation.DSMT4">
                  <p:embed/>
                  <p:pic>
                    <p:nvPicPr>
                      <p:cNvPr id="55" name="Object 8"/>
                      <p:cNvPicPr>
                        <a:picLocks noChangeAspect="1" noChangeArrowheads="1"/>
                      </p:cNvPicPr>
                      <p:nvPr/>
                    </p:nvPicPr>
                    <p:blipFill>
                      <a:blip r:embed="rId6"/>
                      <a:srcRect/>
                      <a:stretch>
                        <a:fillRect/>
                      </a:stretch>
                    </p:blipFill>
                    <p:spPr bwMode="auto">
                      <a:xfrm>
                        <a:off x="293688" y="1524000"/>
                        <a:ext cx="3422650" cy="930275"/>
                      </a:xfrm>
                      <a:prstGeom prst="rect">
                        <a:avLst/>
                      </a:prstGeom>
                      <a:noFill/>
                      <a:ln>
                        <a:noFill/>
                      </a:ln>
                      <a:effectLst/>
                    </p:spPr>
                  </p:pic>
                </p:oleObj>
              </mc:Fallback>
            </mc:AlternateContent>
          </a:graphicData>
        </a:graphic>
      </p:graphicFrame>
      <p:sp>
        <p:nvSpPr>
          <p:cNvPr id="47" name="Text Box 13">
            <a:extLst>
              <a:ext uri="{FF2B5EF4-FFF2-40B4-BE49-F238E27FC236}">
                <a16:creationId xmlns:a16="http://schemas.microsoft.com/office/drawing/2014/main" id="{EC4F6439-1FD7-4F98-95B2-0E39FF5F40BC}"/>
              </a:ext>
            </a:extLst>
          </p:cNvPr>
          <p:cNvSpPr txBox="1">
            <a:spLocks noChangeArrowheads="1"/>
          </p:cNvSpPr>
          <p:nvPr/>
        </p:nvSpPr>
        <p:spPr bwMode="auto">
          <a:xfrm>
            <a:off x="1294505" y="1127978"/>
            <a:ext cx="14654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solidFill>
                  <a:srgbClr val="0070C0"/>
                </a:solidFill>
                <a:sym typeface="Wingdings" pitchFamily="2" charset="2"/>
              </a:rPr>
              <a:t>cm</a:t>
            </a:r>
            <a:r>
              <a:rPr lang="en-US" sz="2400" baseline="30000" dirty="0">
                <a:solidFill>
                  <a:srgbClr val="FF40FF"/>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baseline="30000" dirty="0">
                <a:solidFill>
                  <a:srgbClr val="FF40FF"/>
                </a:solidFill>
                <a:sym typeface="Wingdings" pitchFamily="2" charset="2"/>
              </a:rPr>
              <a:t>3</a:t>
            </a:r>
            <a:endParaRPr lang="en-US" sz="2400" baseline="30000" dirty="0">
              <a:solidFill>
                <a:srgbClr val="FF40FF"/>
              </a:solidFill>
            </a:endParaRPr>
          </a:p>
        </p:txBody>
      </p:sp>
      <p:graphicFrame>
        <p:nvGraphicFramePr>
          <p:cNvPr id="63" name="Object 8">
            <a:extLst>
              <a:ext uri="{FF2B5EF4-FFF2-40B4-BE49-F238E27FC236}">
                <a16:creationId xmlns:a16="http://schemas.microsoft.com/office/drawing/2014/main" id="{51CD4FAE-E27D-4DB0-BCCD-741D6ADAE85E}"/>
              </a:ext>
            </a:extLst>
          </p:cNvPr>
          <p:cNvGraphicFramePr>
            <a:graphicFrameLocks noChangeAspect="1"/>
          </p:cNvGraphicFramePr>
          <p:nvPr>
            <p:extLst>
              <p:ext uri="{D42A27DB-BD31-4B8C-83A1-F6EECF244321}">
                <p14:modId xmlns:p14="http://schemas.microsoft.com/office/powerpoint/2010/main" val="230438572"/>
              </p:ext>
            </p:extLst>
          </p:nvPr>
        </p:nvGraphicFramePr>
        <p:xfrm>
          <a:off x="4171951" y="1631117"/>
          <a:ext cx="2755900" cy="709612"/>
        </p:xfrm>
        <a:graphic>
          <a:graphicData uri="http://schemas.openxmlformats.org/presentationml/2006/ole">
            <mc:AlternateContent xmlns:mc="http://schemas.openxmlformats.org/markup-compatibility/2006">
              <mc:Choice xmlns:v="urn:schemas-microsoft-com:vml" Requires="v">
                <p:oleObj name="Equation" r:id="rId7" imgW="1574640" imgH="406080" progId="Equation.DSMT4">
                  <p:embed/>
                </p:oleObj>
              </mc:Choice>
              <mc:Fallback>
                <p:oleObj name="Equation" r:id="rId7" imgW="1574640" imgH="406080" progId="Equation.DSMT4">
                  <p:embed/>
                  <p:pic>
                    <p:nvPicPr>
                      <p:cNvPr id="63" name="Object 8">
                        <a:extLst>
                          <a:ext uri="{FF2B5EF4-FFF2-40B4-BE49-F238E27FC236}">
                            <a16:creationId xmlns:a16="http://schemas.microsoft.com/office/drawing/2014/main" id="{51CD4FAE-E27D-4DB0-BCCD-741D6ADAE85E}"/>
                          </a:ext>
                        </a:extLst>
                      </p:cNvPr>
                      <p:cNvPicPr>
                        <a:picLocks noChangeAspect="1" noChangeArrowheads="1"/>
                      </p:cNvPicPr>
                      <p:nvPr/>
                    </p:nvPicPr>
                    <p:blipFill>
                      <a:blip r:embed="rId8"/>
                      <a:srcRect/>
                      <a:stretch>
                        <a:fillRect/>
                      </a:stretch>
                    </p:blipFill>
                    <p:spPr bwMode="auto">
                      <a:xfrm>
                        <a:off x="4171951" y="1631117"/>
                        <a:ext cx="2755900" cy="709612"/>
                      </a:xfrm>
                      <a:prstGeom prst="rect">
                        <a:avLst/>
                      </a:prstGeom>
                      <a:noFill/>
                      <a:ln>
                        <a:noFill/>
                      </a:ln>
                      <a:effectLst/>
                    </p:spPr>
                  </p:pic>
                </p:oleObj>
              </mc:Fallback>
            </mc:AlternateContent>
          </a:graphicData>
        </a:graphic>
      </p:graphicFrame>
      <p:sp>
        <p:nvSpPr>
          <p:cNvPr id="64" name="Text Box 13">
            <a:extLst>
              <a:ext uri="{FF2B5EF4-FFF2-40B4-BE49-F238E27FC236}">
                <a16:creationId xmlns:a16="http://schemas.microsoft.com/office/drawing/2014/main" id="{6D23632F-7010-4B46-98C1-6E41E0A3EC80}"/>
              </a:ext>
            </a:extLst>
          </p:cNvPr>
          <p:cNvSpPr txBox="1">
            <a:spLocks noChangeArrowheads="1"/>
          </p:cNvSpPr>
          <p:nvPr/>
        </p:nvSpPr>
        <p:spPr bwMode="auto">
          <a:xfrm>
            <a:off x="4905151" y="1111381"/>
            <a:ext cx="1260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solidFill>
                  <a:srgbClr val="0070C0"/>
                </a:solidFill>
                <a:sym typeface="Wingdings" pitchFamily="2" charset="2"/>
              </a:rPr>
              <a:t>cm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endParaRPr lang="en-US" sz="2400" baseline="30000" dirty="0">
              <a:solidFill>
                <a:srgbClr val="00B050"/>
              </a:solidFill>
            </a:endParaRPr>
          </a:p>
        </p:txBody>
      </p:sp>
      <p:sp>
        <p:nvSpPr>
          <p:cNvPr id="79" name="TextBox 78">
            <a:extLst>
              <a:ext uri="{FF2B5EF4-FFF2-40B4-BE49-F238E27FC236}">
                <a16:creationId xmlns:a16="http://schemas.microsoft.com/office/drawing/2014/main" id="{7656A666-D3E7-4AB0-AD26-FEA74CA29AFA}"/>
              </a:ext>
            </a:extLst>
          </p:cNvPr>
          <p:cNvSpPr txBox="1"/>
          <p:nvPr/>
        </p:nvSpPr>
        <p:spPr>
          <a:xfrm>
            <a:off x="2133600" y="3231663"/>
            <a:ext cx="2844048" cy="461665"/>
          </a:xfrm>
          <a:prstGeom prst="rect">
            <a:avLst/>
          </a:prstGeom>
          <a:noFill/>
        </p:spPr>
        <p:txBody>
          <a:bodyPr wrap="none" rtlCol="0">
            <a:spAutoFit/>
          </a:bodyPr>
          <a:lstStyle/>
          <a:p>
            <a:r>
              <a:rPr lang="en-US" sz="2400" dirty="0">
                <a:solidFill>
                  <a:schemeClr val="bg2"/>
                </a:solidFill>
              </a:rPr>
              <a:t>(</a:t>
            </a:r>
            <a:r>
              <a:rPr lang="en-US" sz="2400" dirty="0"/>
              <a:t>1 </a:t>
            </a:r>
            <a:r>
              <a:rPr lang="en-US" sz="2400" dirty="0">
                <a:solidFill>
                  <a:srgbClr val="0070C0"/>
                </a:solidFill>
              </a:rPr>
              <a:t>c</a:t>
            </a:r>
            <a:r>
              <a:rPr lang="en-US" sz="2400" dirty="0">
                <a:solidFill>
                  <a:srgbClr val="C00000"/>
                </a:solidFill>
              </a:rPr>
              <a:t>m</a:t>
            </a:r>
            <a:r>
              <a:rPr lang="en-US" sz="2400" dirty="0">
                <a:solidFill>
                  <a:schemeClr val="bg2"/>
                </a:solidFill>
              </a:rPr>
              <a:t>)</a:t>
            </a:r>
            <a:r>
              <a:rPr lang="en-US" sz="2400" b="1" baseline="30000" dirty="0">
                <a:solidFill>
                  <a:schemeClr val="bg2"/>
                </a:solidFill>
              </a:rPr>
              <a:t>3</a:t>
            </a:r>
            <a:r>
              <a:rPr lang="en-US" sz="2400" dirty="0"/>
              <a:t> = </a:t>
            </a:r>
            <a:r>
              <a:rPr lang="en-US" sz="2400" dirty="0">
                <a:solidFill>
                  <a:schemeClr val="bg2"/>
                </a:solidFill>
              </a:rPr>
              <a:t>(</a:t>
            </a:r>
            <a:r>
              <a:rPr lang="en-US" sz="2400" dirty="0"/>
              <a:t>1x10</a:t>
            </a:r>
            <a:r>
              <a:rPr lang="en-US" sz="2400" baseline="30000" dirty="0"/>
              <a:t>–2 </a:t>
            </a:r>
            <a:r>
              <a:rPr lang="en-US" sz="2400" dirty="0">
                <a:solidFill>
                  <a:srgbClr val="C00000"/>
                </a:solidFill>
              </a:rPr>
              <a:t>m</a:t>
            </a:r>
            <a:r>
              <a:rPr lang="en-US" sz="2400" dirty="0">
                <a:solidFill>
                  <a:schemeClr val="bg2"/>
                </a:solidFill>
              </a:rPr>
              <a:t>)</a:t>
            </a:r>
            <a:r>
              <a:rPr lang="en-US" sz="2400" b="1" baseline="30000" dirty="0">
                <a:solidFill>
                  <a:schemeClr val="bg2"/>
                </a:solidFill>
              </a:rPr>
              <a:t>3</a:t>
            </a:r>
            <a:endParaRPr lang="en-US" sz="2400" b="1" dirty="0">
              <a:solidFill>
                <a:schemeClr val="bg2"/>
              </a:solidFill>
            </a:endParaRPr>
          </a:p>
        </p:txBody>
      </p:sp>
      <p:graphicFrame>
        <p:nvGraphicFramePr>
          <p:cNvPr id="31" name="Object 30">
            <a:extLst>
              <a:ext uri="{FF2B5EF4-FFF2-40B4-BE49-F238E27FC236}">
                <a16:creationId xmlns:a16="http://schemas.microsoft.com/office/drawing/2014/main" id="{D7A1E9EA-62F5-49E3-A20B-AF6E60DD785C}"/>
              </a:ext>
            </a:extLst>
          </p:cNvPr>
          <p:cNvGraphicFramePr>
            <a:graphicFrameLocks noChangeAspect="1"/>
          </p:cNvGraphicFramePr>
          <p:nvPr>
            <p:extLst>
              <p:ext uri="{D42A27DB-BD31-4B8C-83A1-F6EECF244321}">
                <p14:modId xmlns:p14="http://schemas.microsoft.com/office/powerpoint/2010/main" val="4204156868"/>
              </p:ext>
            </p:extLst>
          </p:nvPr>
        </p:nvGraphicFramePr>
        <p:xfrm>
          <a:off x="5612893" y="3140250"/>
          <a:ext cx="1110690" cy="644490"/>
        </p:xfrm>
        <a:graphic>
          <a:graphicData uri="http://schemas.openxmlformats.org/presentationml/2006/ole">
            <mc:AlternateContent xmlns:mc="http://schemas.openxmlformats.org/markup-compatibility/2006">
              <mc:Choice xmlns:v="urn:schemas-microsoft-com:vml" Requires="v">
                <p:oleObj name="Equation" r:id="rId9" imgW="634680" imgH="368280" progId="Equation.DSMT4">
                  <p:embed/>
                </p:oleObj>
              </mc:Choice>
              <mc:Fallback>
                <p:oleObj name="Equation" r:id="rId9" imgW="634680" imgH="368280" progId="Equation.DSMT4">
                  <p:embed/>
                  <p:pic>
                    <p:nvPicPr>
                      <p:cNvPr id="31" name="Object 30">
                        <a:extLst>
                          <a:ext uri="{FF2B5EF4-FFF2-40B4-BE49-F238E27FC236}">
                            <a16:creationId xmlns:a16="http://schemas.microsoft.com/office/drawing/2014/main" id="{D7A1E9EA-62F5-49E3-A20B-AF6E60DD785C}"/>
                          </a:ext>
                        </a:extLst>
                      </p:cNvPr>
                      <p:cNvPicPr/>
                      <p:nvPr/>
                    </p:nvPicPr>
                    <p:blipFill>
                      <a:blip r:embed="rId10"/>
                      <a:stretch>
                        <a:fillRect/>
                      </a:stretch>
                    </p:blipFill>
                    <p:spPr>
                      <a:xfrm>
                        <a:off x="5612893" y="3140250"/>
                        <a:ext cx="1110690" cy="644490"/>
                      </a:xfrm>
                      <a:prstGeom prst="rect">
                        <a:avLst/>
                      </a:prstGeom>
                    </p:spPr>
                  </p:pic>
                </p:oleObj>
              </mc:Fallback>
            </mc:AlternateContent>
          </a:graphicData>
        </a:graphic>
      </p:graphicFrame>
      <p:sp>
        <p:nvSpPr>
          <p:cNvPr id="81" name="Text Box 13">
            <a:extLst>
              <a:ext uri="{FF2B5EF4-FFF2-40B4-BE49-F238E27FC236}">
                <a16:creationId xmlns:a16="http://schemas.microsoft.com/office/drawing/2014/main" id="{A54E14C2-2C33-4E76-A414-7D33AE8C34AB}"/>
              </a:ext>
            </a:extLst>
          </p:cNvPr>
          <p:cNvSpPr txBox="1">
            <a:spLocks noChangeArrowheads="1"/>
          </p:cNvSpPr>
          <p:nvPr/>
        </p:nvSpPr>
        <p:spPr bwMode="auto">
          <a:xfrm>
            <a:off x="138186" y="3231663"/>
            <a:ext cx="17732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bg2"/>
                </a:solidFill>
              </a:rPr>
              <a:t>(</a:t>
            </a:r>
            <a:r>
              <a:rPr lang="en-US" sz="2400" dirty="0">
                <a:solidFill>
                  <a:srgbClr val="0070C0"/>
                </a:solidFill>
                <a:sym typeface="Wingdings" pitchFamily="2" charset="2"/>
              </a:rPr>
              <a:t>cm</a:t>
            </a:r>
            <a:r>
              <a:rPr lang="en-US" sz="2400" b="1" baseline="30000" dirty="0">
                <a:solidFill>
                  <a:schemeClr val="bg2"/>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b="1" baseline="30000" dirty="0">
                <a:solidFill>
                  <a:schemeClr val="bg2"/>
                </a:solidFill>
                <a:sym typeface="Wingdings" pitchFamily="2" charset="2"/>
              </a:rPr>
              <a:t>3</a:t>
            </a:r>
            <a:r>
              <a:rPr lang="en-US" sz="2400" dirty="0">
                <a:solidFill>
                  <a:schemeClr val="bg2"/>
                </a:solidFill>
              </a:rPr>
              <a:t>)</a:t>
            </a:r>
            <a:r>
              <a:rPr lang="en-US" sz="2400" b="1" baseline="30000" dirty="0">
                <a:solidFill>
                  <a:schemeClr val="bg2"/>
                </a:solidFill>
              </a:rPr>
              <a:t>3</a:t>
            </a:r>
            <a:endParaRPr lang="en-US" sz="2400" baseline="30000" dirty="0">
              <a:solidFill>
                <a:schemeClr val="bg2"/>
              </a:solidFill>
            </a:endParaRPr>
          </a:p>
        </p:txBody>
      </p:sp>
      <p:sp>
        <p:nvSpPr>
          <p:cNvPr id="83" name="Text Box 13">
            <a:extLst>
              <a:ext uri="{FF2B5EF4-FFF2-40B4-BE49-F238E27FC236}">
                <a16:creationId xmlns:a16="http://schemas.microsoft.com/office/drawing/2014/main" id="{699EC8C7-11D5-44BF-AFE6-685C59F5E01A}"/>
              </a:ext>
            </a:extLst>
          </p:cNvPr>
          <p:cNvSpPr txBox="1">
            <a:spLocks noChangeArrowheads="1"/>
          </p:cNvSpPr>
          <p:nvPr/>
        </p:nvSpPr>
        <p:spPr bwMode="auto">
          <a:xfrm>
            <a:off x="134731" y="4768293"/>
            <a:ext cx="17732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bg2"/>
                </a:solidFill>
              </a:rPr>
              <a:t>(</a:t>
            </a:r>
            <a:r>
              <a:rPr lang="en-US" sz="2400" dirty="0">
                <a:solidFill>
                  <a:srgbClr val="0070C0"/>
                </a:solidFill>
                <a:sym typeface="Wingdings" pitchFamily="2" charset="2"/>
              </a:rPr>
              <a:t>cm</a:t>
            </a:r>
            <a:r>
              <a:rPr lang="en-US" sz="2400" b="1" baseline="30000" dirty="0">
                <a:solidFill>
                  <a:srgbClr val="FF40FF"/>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b="1" baseline="30000" dirty="0">
                <a:solidFill>
                  <a:srgbClr val="FF40FF"/>
                </a:solidFill>
                <a:sym typeface="Wingdings" pitchFamily="2" charset="2"/>
              </a:rPr>
              <a:t>3</a:t>
            </a:r>
            <a:r>
              <a:rPr lang="en-US" sz="2400" dirty="0">
                <a:solidFill>
                  <a:schemeClr val="bg2"/>
                </a:solidFill>
              </a:rPr>
              <a:t>)</a:t>
            </a:r>
            <a:r>
              <a:rPr lang="en-US" sz="2400" b="1" baseline="30000" dirty="0">
                <a:solidFill>
                  <a:schemeClr val="bg2"/>
                </a:solidFill>
              </a:rPr>
              <a:t>3</a:t>
            </a:r>
            <a:endParaRPr lang="en-US" sz="2400" baseline="30000" dirty="0">
              <a:solidFill>
                <a:schemeClr val="bg2"/>
              </a:solidFill>
            </a:endParaRPr>
          </a:p>
        </p:txBody>
      </p:sp>
    </p:spTree>
    <p:extLst>
      <p:ext uri="{BB962C8B-B14F-4D97-AF65-F5344CB8AC3E}">
        <p14:creationId xmlns:p14="http://schemas.microsoft.com/office/powerpoint/2010/main" val="320370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9" presetClass="emph" presetSubtype="0" grpId="0" nodeType="withEffect">
                                  <p:stCondLst>
                                    <p:cond delay="0"/>
                                  </p:stCondLst>
                                  <p:childTnLst>
                                    <p:set>
                                      <p:cBhvr>
                                        <p:cTn id="10" dur="indefinite"/>
                                        <p:tgtEl>
                                          <p:spTgt spid="47"/>
                                        </p:tgtEl>
                                        <p:attrNameLst>
                                          <p:attrName>style.opacity</p:attrName>
                                        </p:attrNameLst>
                                      </p:cBhvr>
                                      <p:to>
                                        <p:strVal val="0.25"/>
                                      </p:to>
                                    </p:set>
                                    <p:animEffect filter="image" prLst="opacity: 0.25">
                                      <p:cBhvr rctx="IE">
                                        <p:cTn id="11" dur="indefinite"/>
                                        <p:tgtEl>
                                          <p:spTgt spid="47"/>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42"/>
                                        </p:tgtEl>
                                        <p:attrNameLst>
                                          <p:attrName>style.opacity</p:attrName>
                                        </p:attrNameLst>
                                      </p:cBhvr>
                                      <p:to>
                                        <p:strVal val="0.2"/>
                                      </p:to>
                                    </p:set>
                                    <p:animEffect filter="image" prLst="opacity: 0.2">
                                      <p:cBhvr rctx="IE">
                                        <p:cTn id="18" dur="indefinite"/>
                                        <p:tgtEl>
                                          <p:spTgt spid="42"/>
                                        </p:tgtEl>
                                      </p:cBhvr>
                                    </p:animEffect>
                                  </p:childTnLst>
                                </p:cTn>
                              </p:par>
                              <p:par>
                                <p:cTn id="19" presetID="9" presetClass="emph" presetSubtype="0" nodeType="withEffect">
                                  <p:stCondLst>
                                    <p:cond delay="0"/>
                                  </p:stCondLst>
                                  <p:childTnLst>
                                    <p:set>
                                      <p:cBhvr>
                                        <p:cTn id="20" dur="indefinite"/>
                                        <p:tgtEl>
                                          <p:spTgt spid="72"/>
                                        </p:tgtEl>
                                        <p:attrNameLst>
                                          <p:attrName>style.opacity</p:attrName>
                                        </p:attrNameLst>
                                      </p:cBhvr>
                                      <p:to>
                                        <p:strVal val="0.2"/>
                                      </p:to>
                                    </p:set>
                                    <p:animEffect filter="image" prLst="opacity: 0.2">
                                      <p:cBhvr rctx="IE">
                                        <p:cTn id="21" dur="indefinite"/>
                                        <p:tgtEl>
                                          <p:spTgt spid="72"/>
                                        </p:tgtEl>
                                      </p:cBhvr>
                                    </p:animEffect>
                                  </p:childTnLst>
                                </p:cTn>
                              </p:par>
                              <p:par>
                                <p:cTn id="22" presetID="9" presetClass="emph" presetSubtype="0" nodeType="withEffect">
                                  <p:stCondLst>
                                    <p:cond delay="0"/>
                                  </p:stCondLst>
                                  <p:childTnLst>
                                    <p:set>
                                      <p:cBhvr>
                                        <p:cTn id="23" dur="indefinite"/>
                                        <p:tgtEl>
                                          <p:spTgt spid="73"/>
                                        </p:tgtEl>
                                        <p:attrNameLst>
                                          <p:attrName>style.opacity</p:attrName>
                                        </p:attrNameLst>
                                      </p:cBhvr>
                                      <p:to>
                                        <p:strVal val="0.2"/>
                                      </p:to>
                                    </p:set>
                                    <p:animEffect filter="image" prLst="opacity: 0.2">
                                      <p:cBhvr rctx="IE">
                                        <p:cTn id="24" dur="indefinite"/>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childTnLst>
                                    <p:set>
                                      <p:cBhvr>
                                        <p:cTn id="38" dur="indefinite"/>
                                        <p:tgtEl>
                                          <p:spTgt spid="47"/>
                                        </p:tgtEl>
                                        <p:attrNameLst>
                                          <p:attrName>style.opacity</p:attrName>
                                        </p:attrNameLst>
                                      </p:cBhvr>
                                      <p:to>
                                        <p:strVal val="1"/>
                                      </p:to>
                                    </p:set>
                                    <p:animEffect filter="image" prLst="opacity: 1">
                                      <p:cBhvr rctx="IE">
                                        <p:cTn id="39" dur="indefinite"/>
                                        <p:tgtEl>
                                          <p:spTgt spid="47"/>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69"/>
                                        </p:tgtEl>
                                        <p:attrNameLst>
                                          <p:attrName>style.visibility</p:attrName>
                                        </p:attrNameLst>
                                      </p:cBhvr>
                                      <p:to>
                                        <p:strVal val="hidden"/>
                                      </p:to>
                                    </p:set>
                                  </p:childTnLst>
                                </p:cTn>
                              </p:par>
                              <p:par>
                                <p:cTn id="42" presetID="1" presetClass="entr" presetSubtype="0" fill="hold" grpId="1" nodeType="with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1" nodeType="clickEffect">
                                  <p:stCondLst>
                                    <p:cond delay="0"/>
                                  </p:stCondLst>
                                  <p:childTnLst>
                                    <p:set>
                                      <p:cBhvr>
                                        <p:cTn id="47" dur="indefinite"/>
                                        <p:tgtEl>
                                          <p:spTgt spid="64"/>
                                        </p:tgtEl>
                                        <p:attrNameLst>
                                          <p:attrName>style.opacity</p:attrName>
                                        </p:attrNameLst>
                                      </p:cBhvr>
                                      <p:to>
                                        <p:strVal val="0.2"/>
                                      </p:to>
                                    </p:set>
                                    <p:animEffect filter="image" prLst="opacity: 0.2">
                                      <p:cBhvr rctx="IE">
                                        <p:cTn id="48" dur="indefinite"/>
                                        <p:tgtEl>
                                          <p:spTgt spid="64"/>
                                        </p:tgtEl>
                                      </p:cBhvr>
                                    </p:animEffect>
                                  </p:childTnLst>
                                </p:cTn>
                              </p:par>
                              <p:par>
                                <p:cTn id="49" presetID="9" presetClass="emph" presetSubtype="0" nodeType="withEffect">
                                  <p:stCondLst>
                                    <p:cond delay="0"/>
                                  </p:stCondLst>
                                  <p:childTnLst>
                                    <p:set>
                                      <p:cBhvr>
                                        <p:cTn id="50" dur="indefinite"/>
                                        <p:tgtEl>
                                          <p:spTgt spid="63"/>
                                        </p:tgtEl>
                                        <p:attrNameLst>
                                          <p:attrName>style.opacity</p:attrName>
                                        </p:attrNameLst>
                                      </p:cBhvr>
                                      <p:to>
                                        <p:strVal val="0.2"/>
                                      </p:to>
                                    </p:set>
                                    <p:animEffect filter="image" prLst="opacity: 0.2">
                                      <p:cBhvr rctx="IE">
                                        <p:cTn id="51" dur="indefinite"/>
                                        <p:tgtEl>
                                          <p:spTgt spid="63"/>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par>
                                <p:cTn id="58" presetID="9" presetClass="emph" presetSubtype="0" grpId="1" nodeType="withEffect">
                                  <p:stCondLst>
                                    <p:cond delay="0"/>
                                  </p:stCondLst>
                                  <p:childTnLst>
                                    <p:set>
                                      <p:cBhvr>
                                        <p:cTn id="59" dur="indefinite"/>
                                        <p:tgtEl>
                                          <p:spTgt spid="53"/>
                                        </p:tgtEl>
                                        <p:attrNameLst>
                                          <p:attrName>style.opacity</p:attrName>
                                        </p:attrNameLst>
                                      </p:cBhvr>
                                      <p:to>
                                        <p:strVal val="0.2"/>
                                      </p:to>
                                    </p:set>
                                    <p:animEffect filter="image" prLst="opacity: 0.2">
                                      <p:cBhvr rctx="IE">
                                        <p:cTn id="60" dur="indefinite"/>
                                        <p:tgtEl>
                                          <p:spTgt spid="53"/>
                                        </p:tgtEl>
                                      </p:cBhvr>
                                    </p:animEffect>
                                  </p:childTnLst>
                                </p:cTn>
                              </p:par>
                              <p:par>
                                <p:cTn id="61" presetID="9" presetClass="emph" presetSubtype="0" grpId="1" nodeType="withEffect">
                                  <p:stCondLst>
                                    <p:cond delay="0"/>
                                  </p:stCondLst>
                                  <p:childTnLst>
                                    <p:set>
                                      <p:cBhvr>
                                        <p:cTn id="62" dur="indefinite"/>
                                        <p:tgtEl>
                                          <p:spTgt spid="54"/>
                                        </p:tgtEl>
                                        <p:attrNameLst>
                                          <p:attrName>style.opacity</p:attrName>
                                        </p:attrNameLst>
                                      </p:cBhvr>
                                      <p:to>
                                        <p:strVal val="0.2"/>
                                      </p:to>
                                    </p:set>
                                    <p:animEffect filter="image" prLst="opacity: 0.2">
                                      <p:cBhvr rctx="IE">
                                        <p:cTn id="63" dur="indefinite"/>
                                        <p:tgtEl>
                                          <p:spTgt spid="54"/>
                                        </p:tgtEl>
                                      </p:cBhvr>
                                    </p:animEffect>
                                  </p:childTnLst>
                                </p:cTn>
                              </p:par>
                              <p:par>
                                <p:cTn id="64" presetID="9" presetClass="emph" presetSubtype="0" nodeType="withEffect">
                                  <p:stCondLst>
                                    <p:cond delay="0"/>
                                  </p:stCondLst>
                                  <p:childTnLst>
                                    <p:set>
                                      <p:cBhvr>
                                        <p:cTn id="65" dur="indefinite"/>
                                        <p:tgtEl>
                                          <p:spTgt spid="68"/>
                                        </p:tgtEl>
                                        <p:attrNameLst>
                                          <p:attrName>style.opacity</p:attrName>
                                        </p:attrNameLst>
                                      </p:cBhvr>
                                      <p:to>
                                        <p:strVal val="0.2"/>
                                      </p:to>
                                    </p:set>
                                    <p:animEffect filter="image" prLst="opacity: 0.2">
                                      <p:cBhvr rctx="IE">
                                        <p:cTn id="66" dur="indefinite"/>
                                        <p:tgtEl>
                                          <p:spTgt spid="68"/>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mph" presetSubtype="0" grpId="1" nodeType="clickEffect">
                                  <p:stCondLst>
                                    <p:cond delay="0"/>
                                  </p:stCondLst>
                                  <p:childTnLst>
                                    <p:set>
                                      <p:cBhvr>
                                        <p:cTn id="82" dur="indefinite"/>
                                        <p:tgtEl>
                                          <p:spTgt spid="81"/>
                                        </p:tgtEl>
                                        <p:attrNameLst>
                                          <p:attrName>style.opacity</p:attrName>
                                        </p:attrNameLst>
                                      </p:cBhvr>
                                      <p:to>
                                        <p:strVal val="0.2"/>
                                      </p:to>
                                    </p:set>
                                    <p:animEffect filter="image" prLst="opacity: 0.2">
                                      <p:cBhvr rctx="IE">
                                        <p:cTn id="83" dur="indefinite"/>
                                        <p:tgtEl>
                                          <p:spTgt spid="81"/>
                                        </p:tgtEl>
                                      </p:cBhvr>
                                    </p:animEffect>
                                  </p:childTnLst>
                                </p:cTn>
                              </p:par>
                              <p:par>
                                <p:cTn id="84" presetID="9" presetClass="emph" presetSubtype="0" grpId="1" nodeType="withEffect">
                                  <p:stCondLst>
                                    <p:cond delay="0"/>
                                  </p:stCondLst>
                                  <p:childTnLst>
                                    <p:set>
                                      <p:cBhvr>
                                        <p:cTn id="85" dur="indefinite"/>
                                        <p:tgtEl>
                                          <p:spTgt spid="79"/>
                                        </p:tgtEl>
                                        <p:attrNameLst>
                                          <p:attrName>style.opacity</p:attrName>
                                        </p:attrNameLst>
                                      </p:cBhvr>
                                      <p:to>
                                        <p:strVal val="0.2"/>
                                      </p:to>
                                    </p:set>
                                    <p:animEffect filter="image" prLst="opacity: 0.2">
                                      <p:cBhvr rctx="IE">
                                        <p:cTn id="86" dur="indefinite"/>
                                        <p:tgtEl>
                                          <p:spTgt spid="79"/>
                                        </p:tgtEl>
                                      </p:cBhvr>
                                    </p:animEffect>
                                  </p:childTnLst>
                                </p:cTn>
                              </p:par>
                              <p:par>
                                <p:cTn id="87" presetID="1" presetClass="entr" presetSubtype="0"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par>
                                <p:cTn id="89" presetID="9" presetClass="emph" presetSubtype="0" grpId="1" nodeType="withEffect">
                                  <p:stCondLst>
                                    <p:cond delay="0"/>
                                  </p:stCondLst>
                                  <p:childTnLst>
                                    <p:set>
                                      <p:cBhvr>
                                        <p:cTn id="90" dur="indefinite"/>
                                        <p:tgtEl>
                                          <p:spTgt spid="83"/>
                                        </p:tgtEl>
                                        <p:attrNameLst>
                                          <p:attrName>style.opacity</p:attrName>
                                        </p:attrNameLst>
                                      </p:cBhvr>
                                      <p:to>
                                        <p:strVal val="0.2"/>
                                      </p:to>
                                    </p:set>
                                    <p:animEffect filter="image" prLst="opacity: 0.2">
                                      <p:cBhvr rctx="IE">
                                        <p:cTn id="91" dur="indefinite"/>
                                        <p:tgtEl>
                                          <p:spTgt spid="83"/>
                                        </p:tgtEl>
                                      </p:cBhvr>
                                    </p:animEffect>
                                  </p:childTnLst>
                                </p:cTn>
                              </p:par>
                              <p:par>
                                <p:cTn id="92" presetID="9" presetClass="emph" presetSubtype="0" grpId="1" nodeType="withEffect">
                                  <p:stCondLst>
                                    <p:cond delay="0"/>
                                  </p:stCondLst>
                                  <p:childTnLst>
                                    <p:set>
                                      <p:cBhvr>
                                        <p:cTn id="93" dur="indefinite"/>
                                        <p:tgtEl>
                                          <p:spTgt spid="74"/>
                                        </p:tgtEl>
                                        <p:attrNameLst>
                                          <p:attrName>style.opacity</p:attrName>
                                        </p:attrNameLst>
                                      </p:cBhvr>
                                      <p:to>
                                        <p:strVal val="0.2"/>
                                      </p:to>
                                    </p:set>
                                    <p:animEffect filter="image" prLst="opacity: 0.2">
                                      <p:cBhvr rctx="IE">
                                        <p:cTn id="94" dur="indefinite"/>
                                        <p:tgtEl>
                                          <p:spTgt spid="74"/>
                                        </p:tgtEl>
                                      </p:cBhvr>
                                    </p:animEffect>
                                  </p:childTnLst>
                                </p:cTn>
                              </p:par>
                              <p:par>
                                <p:cTn id="95" presetID="9" presetClass="emph" presetSubtype="0" nodeType="withEffect">
                                  <p:stCondLst>
                                    <p:cond delay="0"/>
                                  </p:stCondLst>
                                  <p:childTnLst>
                                    <p:set>
                                      <p:cBhvr>
                                        <p:cTn id="96" dur="indefinite"/>
                                        <p:tgtEl>
                                          <p:spTgt spid="31"/>
                                        </p:tgtEl>
                                        <p:attrNameLst>
                                          <p:attrName>style.opacity</p:attrName>
                                        </p:attrNameLst>
                                      </p:cBhvr>
                                      <p:to>
                                        <p:strVal val="0.2"/>
                                      </p:to>
                                    </p:set>
                                    <p:animEffect filter="image" prLst="opacity: 0.2">
                                      <p:cBhvr rctx="IE">
                                        <p:cTn id="97" dur="indefinite"/>
                                        <p:tgtEl>
                                          <p:spTgt spid="31"/>
                                        </p:tgtEl>
                                      </p:cBhvr>
                                    </p:animEffect>
                                  </p:childTnLst>
                                </p:cTn>
                              </p:par>
                              <p:par>
                                <p:cTn id="98" presetID="9" presetClass="emph" presetSubtype="0" nodeType="withEffect">
                                  <p:stCondLst>
                                    <p:cond delay="0"/>
                                  </p:stCondLst>
                                  <p:childTnLst>
                                    <p:set>
                                      <p:cBhvr>
                                        <p:cTn id="99" dur="indefinite"/>
                                        <p:tgtEl>
                                          <p:spTgt spid="4"/>
                                        </p:tgtEl>
                                        <p:attrNameLst>
                                          <p:attrName>style.opacity</p:attrName>
                                        </p:attrNameLst>
                                      </p:cBhvr>
                                      <p:to>
                                        <p:strVal val="0.2"/>
                                      </p:to>
                                    </p:set>
                                    <p:animEffect filter="image" prLst="opacity: 0.2">
                                      <p:cBhvr rctx="IE">
                                        <p:cTn id="10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9" grpId="1"/>
      <p:bldP spid="74" grpId="0"/>
      <p:bldP spid="74" grpId="1"/>
      <p:bldP spid="53" grpId="0"/>
      <p:bldP spid="53" grpId="1"/>
      <p:bldP spid="54" grpId="0"/>
      <p:bldP spid="54" grpId="1"/>
      <p:bldP spid="48" grpId="0"/>
      <p:bldP spid="48" grpId="1"/>
      <p:bldP spid="47" grpId="0"/>
      <p:bldP spid="47" grpId="1"/>
      <p:bldP spid="64" grpId="0"/>
      <p:bldP spid="64" grpId="1"/>
      <p:bldP spid="79" grpId="0"/>
      <p:bldP spid="79" grpId="1"/>
      <p:bldP spid="81" grpId="0"/>
      <p:bldP spid="81" grpId="1"/>
      <p:bldP spid="83" grpId="0"/>
      <p:bldP spid="83"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4">
            <a:extLst>
              <a:ext uri="{FF2B5EF4-FFF2-40B4-BE49-F238E27FC236}">
                <a16:creationId xmlns:a16="http://schemas.microsoft.com/office/drawing/2014/main" id="{97E20A2B-ACA8-424E-ADB3-642049779C7C}"/>
              </a:ext>
            </a:extLst>
          </p:cNvPr>
          <p:cNvSpPr txBox="1">
            <a:spLocks noChangeArrowheads="1"/>
          </p:cNvSpPr>
          <p:nvPr/>
        </p:nvSpPr>
        <p:spPr bwMode="auto">
          <a:xfrm>
            <a:off x="432601" y="2862004"/>
            <a:ext cx="63674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a:t>
            </a:r>
            <a:r>
              <a:rPr lang="en-US" sz="2800" dirty="0">
                <a:solidFill>
                  <a:srgbClr val="BFBFBF"/>
                </a:solidFill>
              </a:rPr>
              <a:t> cubic </a:t>
            </a:r>
            <a:r>
              <a:rPr lang="en-US" sz="2800" dirty="0">
                <a:solidFill>
                  <a:srgbClr val="C00000"/>
                </a:solidFill>
              </a:rPr>
              <a:t>meters</a:t>
            </a:r>
            <a:r>
              <a:rPr lang="en-US" sz="2800" dirty="0"/>
              <a:t> to</a:t>
            </a:r>
            <a:r>
              <a:rPr lang="en-US" sz="2800" dirty="0">
                <a:solidFill>
                  <a:srgbClr val="BFBFBF"/>
                </a:solidFill>
              </a:rPr>
              <a:t> cubic </a:t>
            </a:r>
            <a:r>
              <a:rPr lang="en-US" sz="2800" dirty="0">
                <a:solidFill>
                  <a:srgbClr val="00B050"/>
                </a:solidFill>
              </a:rPr>
              <a:t>micro</a:t>
            </a:r>
            <a:r>
              <a:rPr lang="en-US" sz="2800" dirty="0">
                <a:solidFill>
                  <a:srgbClr val="C00000"/>
                </a:solidFill>
              </a:rPr>
              <a:t>meters</a:t>
            </a:r>
          </a:p>
        </p:txBody>
      </p:sp>
      <p:grpSp>
        <p:nvGrpSpPr>
          <p:cNvPr id="68" name="Group 67">
            <a:extLst>
              <a:ext uri="{FF2B5EF4-FFF2-40B4-BE49-F238E27FC236}">
                <a16:creationId xmlns:a16="http://schemas.microsoft.com/office/drawing/2014/main" id="{7A394B74-6080-4971-8F66-583014168876}"/>
              </a:ext>
            </a:extLst>
          </p:cNvPr>
          <p:cNvGrpSpPr/>
          <p:nvPr/>
        </p:nvGrpSpPr>
        <p:grpSpPr>
          <a:xfrm>
            <a:off x="7275745" y="4014216"/>
            <a:ext cx="4167217" cy="400110"/>
            <a:chOff x="7275745" y="4014216"/>
            <a:chExt cx="4167217" cy="400110"/>
          </a:xfrm>
        </p:grpSpPr>
        <p:sp>
          <p:nvSpPr>
            <p:cNvPr id="10" name="TextBox 9"/>
            <p:cNvSpPr txBox="1"/>
            <p:nvPr/>
          </p:nvSpPr>
          <p:spPr>
            <a:xfrm>
              <a:off x="7275745" y="4014216"/>
              <a:ext cx="681597" cy="400110"/>
            </a:xfrm>
            <a:prstGeom prst="rect">
              <a:avLst/>
            </a:prstGeom>
            <a:noFill/>
          </p:spPr>
          <p:txBody>
            <a:bodyPr wrap="none" rtlCol="0">
              <a:spAutoFit/>
            </a:bodyPr>
            <a:lstStyle/>
            <a:p>
              <a:r>
                <a:rPr lang="en-US" sz="2000" dirty="0" err="1">
                  <a:latin typeface="+mj-lt"/>
                </a:rPr>
                <a:t>centi</a:t>
              </a:r>
              <a:endParaRPr lang="en-US" sz="2000" dirty="0">
                <a:latin typeface="+mj-lt"/>
              </a:endParaRPr>
            </a:p>
          </p:txBody>
        </p:sp>
        <p:sp>
          <p:nvSpPr>
            <p:cNvPr id="22" name="TextBox 21"/>
            <p:cNvSpPr txBox="1"/>
            <p:nvPr/>
          </p:nvSpPr>
          <p:spPr>
            <a:xfrm>
              <a:off x="9203873" y="4014216"/>
              <a:ext cx="490840" cy="400110"/>
            </a:xfrm>
            <a:prstGeom prst="rect">
              <a:avLst/>
            </a:prstGeom>
            <a:noFill/>
          </p:spPr>
          <p:txBody>
            <a:bodyPr wrap="none" rtlCol="0">
              <a:spAutoFit/>
            </a:bodyPr>
            <a:lstStyle/>
            <a:p>
              <a:r>
                <a:rPr lang="en-US" sz="2000" dirty="0">
                  <a:latin typeface="+mj-lt"/>
                </a:rPr>
                <a:t>1 c</a:t>
              </a:r>
            </a:p>
          </p:txBody>
        </p:sp>
        <p:sp>
          <p:nvSpPr>
            <p:cNvPr id="33" name="Text Box 7"/>
            <p:cNvSpPr txBox="1">
              <a:spLocks noChangeArrowheads="1"/>
            </p:cNvSpPr>
            <p:nvPr/>
          </p:nvSpPr>
          <p:spPr bwMode="auto">
            <a:xfrm>
              <a:off x="10323745" y="401421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2</a:t>
              </a:r>
              <a:endParaRPr lang="en-US" sz="2000" b="1" dirty="0">
                <a:latin typeface="+mj-lt"/>
              </a:endParaRPr>
            </a:p>
          </p:txBody>
        </p:sp>
      </p:grpSp>
      <p:grpSp>
        <p:nvGrpSpPr>
          <p:cNvPr id="72" name="Group 71">
            <a:extLst>
              <a:ext uri="{FF2B5EF4-FFF2-40B4-BE49-F238E27FC236}">
                <a16:creationId xmlns:a16="http://schemas.microsoft.com/office/drawing/2014/main" id="{0D2F5367-AC57-42C7-A4FD-BC00EC0891D6}"/>
              </a:ext>
            </a:extLst>
          </p:cNvPr>
          <p:cNvGrpSpPr/>
          <p:nvPr/>
        </p:nvGrpSpPr>
        <p:grpSpPr>
          <a:xfrm>
            <a:off x="7275745" y="4562856"/>
            <a:ext cx="4167217" cy="400110"/>
            <a:chOff x="7275745" y="4562856"/>
            <a:chExt cx="4167217" cy="400110"/>
          </a:xfrm>
        </p:grpSpPr>
        <p:sp>
          <p:nvSpPr>
            <p:cNvPr id="11" name="TextBox 10"/>
            <p:cNvSpPr txBox="1"/>
            <p:nvPr/>
          </p:nvSpPr>
          <p:spPr>
            <a:xfrm>
              <a:off x="7275745" y="4562856"/>
              <a:ext cx="665567" cy="400110"/>
            </a:xfrm>
            <a:prstGeom prst="rect">
              <a:avLst/>
            </a:prstGeom>
            <a:noFill/>
          </p:spPr>
          <p:txBody>
            <a:bodyPr wrap="none" rtlCol="0">
              <a:spAutoFit/>
            </a:bodyPr>
            <a:lstStyle/>
            <a:p>
              <a:r>
                <a:rPr lang="en-US" sz="2000" dirty="0" err="1">
                  <a:latin typeface="+mj-lt"/>
                </a:rPr>
                <a:t>milli</a:t>
              </a:r>
              <a:endParaRPr lang="en-US" sz="2000" dirty="0">
                <a:latin typeface="+mj-lt"/>
              </a:endParaRPr>
            </a:p>
          </p:txBody>
        </p:sp>
        <p:sp>
          <p:nvSpPr>
            <p:cNvPr id="23" name="TextBox 22"/>
            <p:cNvSpPr txBox="1"/>
            <p:nvPr/>
          </p:nvSpPr>
          <p:spPr>
            <a:xfrm>
              <a:off x="9161394" y="4562856"/>
              <a:ext cx="575799" cy="400110"/>
            </a:xfrm>
            <a:prstGeom prst="rect">
              <a:avLst/>
            </a:prstGeom>
            <a:noFill/>
          </p:spPr>
          <p:txBody>
            <a:bodyPr wrap="none" rtlCol="0">
              <a:spAutoFit/>
            </a:bodyPr>
            <a:lstStyle/>
            <a:p>
              <a:r>
                <a:rPr lang="en-US" sz="2000" dirty="0">
                  <a:latin typeface="+mj-lt"/>
                </a:rPr>
                <a:t>1 m</a:t>
              </a:r>
            </a:p>
          </p:txBody>
        </p:sp>
        <p:sp>
          <p:nvSpPr>
            <p:cNvPr id="34" name="Text Box 7"/>
            <p:cNvSpPr txBox="1">
              <a:spLocks noChangeArrowheads="1"/>
            </p:cNvSpPr>
            <p:nvPr/>
          </p:nvSpPr>
          <p:spPr bwMode="auto">
            <a:xfrm>
              <a:off x="10323745" y="456285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3</a:t>
              </a:r>
              <a:endParaRPr lang="en-US" sz="2000" b="1" dirty="0">
                <a:latin typeface="+mj-lt"/>
              </a:endParaRPr>
            </a:p>
          </p:txBody>
        </p:sp>
      </p:grpSp>
      <p:grpSp>
        <p:nvGrpSpPr>
          <p:cNvPr id="73" name="Group 72">
            <a:extLst>
              <a:ext uri="{FF2B5EF4-FFF2-40B4-BE49-F238E27FC236}">
                <a16:creationId xmlns:a16="http://schemas.microsoft.com/office/drawing/2014/main" id="{BEC49A68-5B96-483F-A01B-F80C57616F3A}"/>
              </a:ext>
            </a:extLst>
          </p:cNvPr>
          <p:cNvGrpSpPr/>
          <p:nvPr/>
        </p:nvGrpSpPr>
        <p:grpSpPr>
          <a:xfrm>
            <a:off x="7275745" y="5111496"/>
            <a:ext cx="4167217" cy="400110"/>
            <a:chOff x="7275745" y="5111496"/>
            <a:chExt cx="4167217" cy="400110"/>
          </a:xfrm>
        </p:grpSpPr>
        <p:sp>
          <p:nvSpPr>
            <p:cNvPr id="13" name="TextBox 12"/>
            <p:cNvSpPr txBox="1"/>
            <p:nvPr/>
          </p:nvSpPr>
          <p:spPr>
            <a:xfrm>
              <a:off x="7275745" y="5111496"/>
              <a:ext cx="780983" cy="400110"/>
            </a:xfrm>
            <a:prstGeom prst="rect">
              <a:avLst/>
            </a:prstGeom>
            <a:noFill/>
          </p:spPr>
          <p:txBody>
            <a:bodyPr wrap="none" rtlCol="0">
              <a:spAutoFit/>
            </a:bodyPr>
            <a:lstStyle/>
            <a:p>
              <a:r>
                <a:rPr lang="en-US" sz="2000" dirty="0">
                  <a:latin typeface="+mj-lt"/>
                </a:rPr>
                <a:t>micro</a:t>
              </a:r>
            </a:p>
          </p:txBody>
        </p:sp>
        <p:sp>
          <p:nvSpPr>
            <p:cNvPr id="24" name="TextBox 23"/>
            <p:cNvSpPr txBox="1"/>
            <p:nvPr/>
          </p:nvSpPr>
          <p:spPr>
            <a:xfrm>
              <a:off x="9187042" y="5111496"/>
              <a:ext cx="524503" cy="400110"/>
            </a:xfrm>
            <a:prstGeom prst="rect">
              <a:avLst/>
            </a:prstGeom>
            <a:noFill/>
          </p:spPr>
          <p:txBody>
            <a:bodyPr wrap="none" rtlCol="0">
              <a:spAutoFit/>
            </a:bodyPr>
            <a:lstStyle/>
            <a:p>
              <a:r>
                <a:rPr lang="en-US" sz="2000" dirty="0">
                  <a:latin typeface="+mj-lt"/>
                </a:rPr>
                <a:t>1 </a:t>
              </a:r>
              <a:r>
                <a:rPr lang="en-US" sz="2000" dirty="0">
                  <a:latin typeface="Symbol" panose="05050102010706020507" pitchFamily="18" charset="2"/>
                </a:rPr>
                <a:t>m</a:t>
              </a:r>
            </a:p>
          </p:txBody>
        </p:sp>
        <p:sp>
          <p:nvSpPr>
            <p:cNvPr id="35" name="Text Box 7"/>
            <p:cNvSpPr txBox="1">
              <a:spLocks noChangeArrowheads="1"/>
            </p:cNvSpPr>
            <p:nvPr/>
          </p:nvSpPr>
          <p:spPr bwMode="auto">
            <a:xfrm>
              <a:off x="10323745" y="511149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6</a:t>
              </a:r>
              <a:endParaRPr lang="en-US" sz="2000" b="1" dirty="0">
                <a:latin typeface="+mj-lt"/>
              </a:endParaRPr>
            </a:p>
          </p:txBody>
        </p:sp>
      </p:grpSp>
      <p:sp>
        <p:nvSpPr>
          <p:cNvPr id="38" name="Rectangle 2"/>
          <p:cNvSpPr>
            <a:spLocks noGrp="1" noRot="1" noChangeArrowheads="1"/>
          </p:cNvSpPr>
          <p:nvPr>
            <p:ph type="title"/>
          </p:nvPr>
        </p:nvSpPr>
        <p:spPr>
          <a:xfrm>
            <a:off x="1524000" y="0"/>
            <a:ext cx="9144000" cy="685800"/>
          </a:xfrm>
          <a:noFill/>
          <a:ln/>
        </p:spPr>
        <p:txBody>
          <a:bodyPr anchorCtr="0">
            <a:normAutofit fontScale="90000"/>
          </a:bodyPr>
          <a:lstStyle/>
          <a:p>
            <a:r>
              <a:rPr lang="en-US" dirty="0"/>
              <a:t>Metric Conversions</a:t>
            </a:r>
          </a:p>
        </p:txBody>
      </p:sp>
      <p:grpSp>
        <p:nvGrpSpPr>
          <p:cNvPr id="42" name="Group 41">
            <a:extLst>
              <a:ext uri="{FF2B5EF4-FFF2-40B4-BE49-F238E27FC236}">
                <a16:creationId xmlns:a16="http://schemas.microsoft.com/office/drawing/2014/main" id="{F04BCD3E-AFA5-43CF-BA98-F1EA3C10B4DC}"/>
              </a:ext>
            </a:extLst>
          </p:cNvPr>
          <p:cNvGrpSpPr/>
          <p:nvPr/>
        </p:nvGrpSpPr>
        <p:grpSpPr>
          <a:xfrm>
            <a:off x="7275745" y="722376"/>
            <a:ext cx="4252176" cy="5886510"/>
            <a:chOff x="7275745" y="722376"/>
            <a:chExt cx="4252176" cy="5886510"/>
          </a:xfrm>
        </p:grpSpPr>
        <p:sp>
          <p:nvSpPr>
            <p:cNvPr id="3" name="TextBox 2"/>
            <p:cNvSpPr txBox="1"/>
            <p:nvPr/>
          </p:nvSpPr>
          <p:spPr>
            <a:xfrm>
              <a:off x="7275745" y="722376"/>
              <a:ext cx="567784" cy="400110"/>
            </a:xfrm>
            <a:prstGeom prst="rect">
              <a:avLst/>
            </a:prstGeom>
            <a:noFill/>
          </p:spPr>
          <p:txBody>
            <a:bodyPr wrap="none" rtlCol="0">
              <a:spAutoFit/>
            </a:bodyPr>
            <a:lstStyle/>
            <a:p>
              <a:r>
                <a:rPr lang="en-US" sz="2000" dirty="0" err="1">
                  <a:latin typeface="+mj-lt"/>
                </a:rPr>
                <a:t>tera</a:t>
              </a:r>
              <a:endParaRPr lang="en-US" sz="2000" dirty="0">
                <a:latin typeface="+mj-lt"/>
              </a:endParaRPr>
            </a:p>
          </p:txBody>
        </p:sp>
        <p:sp>
          <p:nvSpPr>
            <p:cNvPr id="5" name="TextBox 4"/>
            <p:cNvSpPr txBox="1"/>
            <p:nvPr/>
          </p:nvSpPr>
          <p:spPr>
            <a:xfrm>
              <a:off x="7275745" y="1271016"/>
              <a:ext cx="625492" cy="400110"/>
            </a:xfrm>
            <a:prstGeom prst="rect">
              <a:avLst/>
            </a:prstGeom>
            <a:noFill/>
          </p:spPr>
          <p:txBody>
            <a:bodyPr wrap="none" rtlCol="0">
              <a:spAutoFit/>
            </a:bodyPr>
            <a:lstStyle/>
            <a:p>
              <a:r>
                <a:rPr lang="en-US" sz="2000" dirty="0" err="1">
                  <a:latin typeface="+mj-lt"/>
                </a:rPr>
                <a:t>giga</a:t>
              </a:r>
              <a:endParaRPr lang="en-US" sz="2000" dirty="0">
                <a:latin typeface="+mj-lt"/>
              </a:endParaRPr>
            </a:p>
          </p:txBody>
        </p:sp>
        <p:sp>
          <p:nvSpPr>
            <p:cNvPr id="6" name="TextBox 5"/>
            <p:cNvSpPr txBox="1"/>
            <p:nvPr/>
          </p:nvSpPr>
          <p:spPr>
            <a:xfrm>
              <a:off x="7275745" y="1819656"/>
              <a:ext cx="739305" cy="400110"/>
            </a:xfrm>
            <a:prstGeom prst="rect">
              <a:avLst/>
            </a:prstGeom>
            <a:noFill/>
          </p:spPr>
          <p:txBody>
            <a:bodyPr wrap="none" rtlCol="0">
              <a:spAutoFit/>
            </a:bodyPr>
            <a:lstStyle/>
            <a:p>
              <a:r>
                <a:rPr lang="en-US" sz="2000" dirty="0">
                  <a:latin typeface="+mj-lt"/>
                </a:rPr>
                <a:t>mega</a:t>
              </a:r>
            </a:p>
          </p:txBody>
        </p:sp>
        <p:sp>
          <p:nvSpPr>
            <p:cNvPr id="7" name="TextBox 6"/>
            <p:cNvSpPr txBox="1"/>
            <p:nvPr/>
          </p:nvSpPr>
          <p:spPr>
            <a:xfrm>
              <a:off x="7275745" y="2368296"/>
              <a:ext cx="582211" cy="400110"/>
            </a:xfrm>
            <a:prstGeom prst="rect">
              <a:avLst/>
            </a:prstGeom>
            <a:noFill/>
          </p:spPr>
          <p:txBody>
            <a:bodyPr wrap="none" rtlCol="0">
              <a:spAutoFit/>
            </a:bodyPr>
            <a:lstStyle/>
            <a:p>
              <a:r>
                <a:rPr lang="en-US" sz="2000" dirty="0">
                  <a:latin typeface="+mj-lt"/>
                </a:rPr>
                <a:t>kilo</a:t>
              </a:r>
            </a:p>
          </p:txBody>
        </p:sp>
        <p:sp>
          <p:nvSpPr>
            <p:cNvPr id="8" name="TextBox 7"/>
            <p:cNvSpPr txBox="1"/>
            <p:nvPr/>
          </p:nvSpPr>
          <p:spPr>
            <a:xfrm>
              <a:off x="8693087" y="2916936"/>
              <a:ext cx="1519968" cy="400110"/>
            </a:xfrm>
            <a:prstGeom prst="rect">
              <a:avLst/>
            </a:prstGeom>
            <a:noFill/>
          </p:spPr>
          <p:txBody>
            <a:bodyPr wrap="none" rtlCol="0">
              <a:spAutoFit/>
            </a:bodyPr>
            <a:lstStyle/>
            <a:p>
              <a:r>
                <a:rPr lang="en-US" sz="2000" dirty="0">
                  <a:latin typeface="+mj-lt"/>
                </a:rPr>
                <a:t>BASE UNIT</a:t>
              </a:r>
            </a:p>
          </p:txBody>
        </p:sp>
        <p:sp>
          <p:nvSpPr>
            <p:cNvPr id="9" name="TextBox 8"/>
            <p:cNvSpPr txBox="1"/>
            <p:nvPr/>
          </p:nvSpPr>
          <p:spPr>
            <a:xfrm>
              <a:off x="7275745" y="3465576"/>
              <a:ext cx="611065" cy="400110"/>
            </a:xfrm>
            <a:prstGeom prst="rect">
              <a:avLst/>
            </a:prstGeom>
            <a:noFill/>
          </p:spPr>
          <p:txBody>
            <a:bodyPr wrap="none" rtlCol="0">
              <a:spAutoFit/>
            </a:bodyPr>
            <a:lstStyle/>
            <a:p>
              <a:r>
                <a:rPr lang="en-US" sz="2000" dirty="0" err="1">
                  <a:latin typeface="+mj-lt"/>
                </a:rPr>
                <a:t>deci</a:t>
              </a:r>
              <a:endParaRPr lang="en-US" sz="2000" dirty="0">
                <a:latin typeface="+mj-lt"/>
              </a:endParaRPr>
            </a:p>
          </p:txBody>
        </p:sp>
        <p:sp>
          <p:nvSpPr>
            <p:cNvPr id="14" name="TextBox 13"/>
            <p:cNvSpPr txBox="1"/>
            <p:nvPr/>
          </p:nvSpPr>
          <p:spPr>
            <a:xfrm>
              <a:off x="7275745" y="5660136"/>
              <a:ext cx="683200" cy="400110"/>
            </a:xfrm>
            <a:prstGeom prst="rect">
              <a:avLst/>
            </a:prstGeom>
            <a:noFill/>
          </p:spPr>
          <p:txBody>
            <a:bodyPr wrap="none" rtlCol="0">
              <a:spAutoFit/>
            </a:bodyPr>
            <a:lstStyle/>
            <a:p>
              <a:r>
                <a:rPr lang="en-US" sz="2000" dirty="0" err="1">
                  <a:latin typeface="+mj-lt"/>
                </a:rPr>
                <a:t>nano</a:t>
              </a:r>
              <a:endParaRPr lang="en-US" sz="2000" dirty="0">
                <a:latin typeface="+mj-lt"/>
              </a:endParaRPr>
            </a:p>
          </p:txBody>
        </p:sp>
        <p:sp>
          <p:nvSpPr>
            <p:cNvPr id="15" name="TextBox 14"/>
            <p:cNvSpPr txBox="1"/>
            <p:nvPr/>
          </p:nvSpPr>
          <p:spPr>
            <a:xfrm>
              <a:off x="7275745" y="6208776"/>
              <a:ext cx="625492" cy="400110"/>
            </a:xfrm>
            <a:prstGeom prst="rect">
              <a:avLst/>
            </a:prstGeom>
            <a:noFill/>
          </p:spPr>
          <p:txBody>
            <a:bodyPr wrap="none" rtlCol="0">
              <a:spAutoFit/>
            </a:bodyPr>
            <a:lstStyle/>
            <a:p>
              <a:r>
                <a:rPr lang="en-US" sz="2000" dirty="0" err="1">
                  <a:latin typeface="+mj-lt"/>
                </a:rPr>
                <a:t>pico</a:t>
              </a:r>
              <a:endParaRPr lang="en-US" sz="2000" dirty="0">
                <a:latin typeface="+mj-lt"/>
              </a:endParaRPr>
            </a:p>
          </p:txBody>
        </p:sp>
        <p:sp>
          <p:nvSpPr>
            <p:cNvPr id="16" name="TextBox 15"/>
            <p:cNvSpPr txBox="1"/>
            <p:nvPr/>
          </p:nvSpPr>
          <p:spPr>
            <a:xfrm>
              <a:off x="9184541" y="722376"/>
              <a:ext cx="529504" cy="400110"/>
            </a:xfrm>
            <a:prstGeom prst="rect">
              <a:avLst/>
            </a:prstGeom>
            <a:noFill/>
          </p:spPr>
          <p:txBody>
            <a:bodyPr wrap="none" rtlCol="0">
              <a:spAutoFit/>
            </a:bodyPr>
            <a:lstStyle/>
            <a:p>
              <a:r>
                <a:rPr lang="en-US" sz="2000" dirty="0">
                  <a:latin typeface="+mj-lt"/>
                </a:rPr>
                <a:t>1 T</a:t>
              </a:r>
            </a:p>
          </p:txBody>
        </p:sp>
        <p:sp>
          <p:nvSpPr>
            <p:cNvPr id="17" name="TextBox 16"/>
            <p:cNvSpPr txBox="1"/>
            <p:nvPr/>
          </p:nvSpPr>
          <p:spPr>
            <a:xfrm>
              <a:off x="9167806" y="1271016"/>
              <a:ext cx="562975" cy="400110"/>
            </a:xfrm>
            <a:prstGeom prst="rect">
              <a:avLst/>
            </a:prstGeom>
            <a:noFill/>
          </p:spPr>
          <p:txBody>
            <a:bodyPr wrap="none" rtlCol="0">
              <a:spAutoFit/>
            </a:bodyPr>
            <a:lstStyle/>
            <a:p>
              <a:r>
                <a:rPr lang="en-US" sz="2000" dirty="0">
                  <a:latin typeface="+mj-lt"/>
                </a:rPr>
                <a:t>1 G</a:t>
              </a:r>
            </a:p>
          </p:txBody>
        </p:sp>
        <p:sp>
          <p:nvSpPr>
            <p:cNvPr id="18" name="TextBox 17"/>
            <p:cNvSpPr txBox="1"/>
            <p:nvPr/>
          </p:nvSpPr>
          <p:spPr>
            <a:xfrm>
              <a:off x="9146967" y="1819656"/>
              <a:ext cx="604653" cy="400110"/>
            </a:xfrm>
            <a:prstGeom prst="rect">
              <a:avLst/>
            </a:prstGeom>
            <a:noFill/>
          </p:spPr>
          <p:txBody>
            <a:bodyPr wrap="none" rtlCol="0">
              <a:spAutoFit/>
            </a:bodyPr>
            <a:lstStyle/>
            <a:p>
              <a:r>
                <a:rPr lang="en-US" sz="2000" dirty="0">
                  <a:latin typeface="+mj-lt"/>
                </a:rPr>
                <a:t>1 M</a:t>
              </a:r>
            </a:p>
          </p:txBody>
        </p:sp>
        <p:sp>
          <p:nvSpPr>
            <p:cNvPr id="19" name="TextBox 18"/>
            <p:cNvSpPr txBox="1"/>
            <p:nvPr/>
          </p:nvSpPr>
          <p:spPr>
            <a:xfrm>
              <a:off x="9196660" y="2368296"/>
              <a:ext cx="505267" cy="400110"/>
            </a:xfrm>
            <a:prstGeom prst="rect">
              <a:avLst/>
            </a:prstGeom>
            <a:noFill/>
          </p:spPr>
          <p:txBody>
            <a:bodyPr wrap="none" rtlCol="0">
              <a:spAutoFit/>
            </a:bodyPr>
            <a:lstStyle/>
            <a:p>
              <a:r>
                <a:rPr lang="en-US" sz="2000" dirty="0">
                  <a:latin typeface="+mj-lt"/>
                </a:rPr>
                <a:t>1 k</a:t>
              </a:r>
            </a:p>
          </p:txBody>
        </p:sp>
        <p:sp>
          <p:nvSpPr>
            <p:cNvPr id="21" name="TextBox 20"/>
            <p:cNvSpPr txBox="1"/>
            <p:nvPr/>
          </p:nvSpPr>
          <p:spPr>
            <a:xfrm>
              <a:off x="9196660" y="3465576"/>
              <a:ext cx="505267" cy="400110"/>
            </a:xfrm>
            <a:prstGeom prst="rect">
              <a:avLst/>
            </a:prstGeom>
            <a:noFill/>
          </p:spPr>
          <p:txBody>
            <a:bodyPr wrap="none" rtlCol="0">
              <a:spAutoFit/>
            </a:bodyPr>
            <a:lstStyle/>
            <a:p>
              <a:r>
                <a:rPr lang="en-US" sz="2000" dirty="0">
                  <a:latin typeface="+mj-lt"/>
                </a:rPr>
                <a:t>1 d</a:t>
              </a:r>
            </a:p>
          </p:txBody>
        </p:sp>
        <p:sp>
          <p:nvSpPr>
            <p:cNvPr id="25" name="TextBox 24"/>
            <p:cNvSpPr txBox="1"/>
            <p:nvPr/>
          </p:nvSpPr>
          <p:spPr>
            <a:xfrm>
              <a:off x="9196660" y="5660136"/>
              <a:ext cx="505267" cy="400110"/>
            </a:xfrm>
            <a:prstGeom prst="rect">
              <a:avLst/>
            </a:prstGeom>
            <a:noFill/>
          </p:spPr>
          <p:txBody>
            <a:bodyPr wrap="none" rtlCol="0">
              <a:spAutoFit/>
            </a:bodyPr>
            <a:lstStyle/>
            <a:p>
              <a:r>
                <a:rPr lang="en-US" sz="2000" dirty="0">
                  <a:latin typeface="+mj-lt"/>
                </a:rPr>
                <a:t>1 n</a:t>
              </a:r>
            </a:p>
          </p:txBody>
        </p:sp>
        <p:sp>
          <p:nvSpPr>
            <p:cNvPr id="26" name="TextBox 25"/>
            <p:cNvSpPr txBox="1"/>
            <p:nvPr/>
          </p:nvSpPr>
          <p:spPr>
            <a:xfrm>
              <a:off x="9196660" y="6208776"/>
              <a:ext cx="505267" cy="400110"/>
            </a:xfrm>
            <a:prstGeom prst="rect">
              <a:avLst/>
            </a:prstGeom>
            <a:noFill/>
          </p:spPr>
          <p:txBody>
            <a:bodyPr wrap="none" rtlCol="0">
              <a:spAutoFit/>
            </a:bodyPr>
            <a:lstStyle/>
            <a:p>
              <a:r>
                <a:rPr lang="en-US" sz="2000" dirty="0">
                  <a:latin typeface="+mj-lt"/>
                </a:rPr>
                <a:t>1 p</a:t>
              </a:r>
            </a:p>
          </p:txBody>
        </p:sp>
        <p:sp>
          <p:nvSpPr>
            <p:cNvPr id="27" name="Text Box 7"/>
            <p:cNvSpPr txBox="1">
              <a:spLocks noChangeArrowheads="1"/>
            </p:cNvSpPr>
            <p:nvPr/>
          </p:nvSpPr>
          <p:spPr bwMode="auto">
            <a:xfrm>
              <a:off x="10323745" y="722376"/>
              <a:ext cx="1075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12</a:t>
              </a:r>
              <a:endParaRPr lang="en-US" sz="2000" b="1" dirty="0">
                <a:latin typeface="+mj-lt"/>
              </a:endParaRPr>
            </a:p>
          </p:txBody>
        </p:sp>
        <p:sp>
          <p:nvSpPr>
            <p:cNvPr id="28" name="Text Box 7"/>
            <p:cNvSpPr txBox="1">
              <a:spLocks noChangeArrowheads="1"/>
            </p:cNvSpPr>
            <p:nvPr/>
          </p:nvSpPr>
          <p:spPr bwMode="auto">
            <a:xfrm>
              <a:off x="10323745" y="127101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9</a:t>
              </a:r>
              <a:endParaRPr lang="en-US" sz="2000" b="1" dirty="0">
                <a:latin typeface="+mj-lt"/>
              </a:endParaRPr>
            </a:p>
          </p:txBody>
        </p:sp>
        <p:sp>
          <p:nvSpPr>
            <p:cNvPr id="29" name="Text Box 7"/>
            <p:cNvSpPr txBox="1">
              <a:spLocks noChangeArrowheads="1"/>
            </p:cNvSpPr>
            <p:nvPr/>
          </p:nvSpPr>
          <p:spPr bwMode="auto">
            <a:xfrm>
              <a:off x="10323745" y="181965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6</a:t>
              </a:r>
              <a:endParaRPr lang="en-US" sz="2000" b="1" dirty="0">
                <a:latin typeface="+mj-lt"/>
              </a:endParaRPr>
            </a:p>
          </p:txBody>
        </p:sp>
        <p:sp>
          <p:nvSpPr>
            <p:cNvPr id="30" name="Text Box 7"/>
            <p:cNvSpPr txBox="1">
              <a:spLocks noChangeArrowheads="1"/>
            </p:cNvSpPr>
            <p:nvPr/>
          </p:nvSpPr>
          <p:spPr bwMode="auto">
            <a:xfrm>
              <a:off x="10323745" y="2368296"/>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latin typeface="+mj-lt"/>
                </a:rPr>
                <a:t>3</a:t>
              </a:r>
              <a:endParaRPr lang="en-US" sz="2000" b="1" dirty="0">
                <a:latin typeface="+mj-lt"/>
              </a:endParaRPr>
            </a:p>
          </p:txBody>
        </p:sp>
        <p:sp>
          <p:nvSpPr>
            <p:cNvPr id="32" name="Text Box 7"/>
            <p:cNvSpPr txBox="1">
              <a:spLocks noChangeArrowheads="1"/>
            </p:cNvSpPr>
            <p:nvPr/>
          </p:nvSpPr>
          <p:spPr bwMode="auto">
            <a:xfrm>
              <a:off x="10323745" y="346557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a:t>
              </a:r>
              <a:endParaRPr lang="en-US" sz="2000" b="1" dirty="0">
                <a:latin typeface="+mj-lt"/>
              </a:endParaRPr>
            </a:p>
          </p:txBody>
        </p:sp>
        <p:sp>
          <p:nvSpPr>
            <p:cNvPr id="36" name="Text Box 7"/>
            <p:cNvSpPr txBox="1">
              <a:spLocks noChangeArrowheads="1"/>
            </p:cNvSpPr>
            <p:nvPr/>
          </p:nvSpPr>
          <p:spPr bwMode="auto">
            <a:xfrm>
              <a:off x="10323745" y="5660136"/>
              <a:ext cx="11192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9</a:t>
              </a:r>
              <a:endParaRPr lang="en-US" sz="2000" b="1" dirty="0">
                <a:latin typeface="+mj-lt"/>
              </a:endParaRPr>
            </a:p>
          </p:txBody>
        </p:sp>
        <p:sp>
          <p:nvSpPr>
            <p:cNvPr id="37" name="Text Box 7"/>
            <p:cNvSpPr txBox="1">
              <a:spLocks noChangeArrowheads="1"/>
            </p:cNvSpPr>
            <p:nvPr/>
          </p:nvSpPr>
          <p:spPr bwMode="auto">
            <a:xfrm>
              <a:off x="10323745" y="6208776"/>
              <a:ext cx="120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j-lt"/>
                </a:rPr>
                <a:t>= 1x10</a:t>
              </a:r>
              <a:r>
                <a:rPr lang="en-US" sz="2000" baseline="30000" dirty="0"/>
                <a:t> –</a:t>
              </a:r>
              <a:r>
                <a:rPr lang="en-US" sz="2000" baseline="30000" dirty="0">
                  <a:latin typeface="+mj-lt"/>
                </a:rPr>
                <a:t>12</a:t>
              </a:r>
              <a:endParaRPr lang="en-US" sz="2000" b="1" dirty="0">
                <a:latin typeface="+mj-lt"/>
              </a:endParaRPr>
            </a:p>
          </p:txBody>
        </p:sp>
        <p:sp>
          <p:nvSpPr>
            <p:cNvPr id="52" name="TextBox 51"/>
            <p:cNvSpPr txBox="1"/>
            <p:nvPr/>
          </p:nvSpPr>
          <p:spPr>
            <a:xfrm>
              <a:off x="10323745" y="2916936"/>
              <a:ext cx="990977" cy="400110"/>
            </a:xfrm>
            <a:prstGeom prst="rect">
              <a:avLst/>
            </a:prstGeom>
            <a:noFill/>
          </p:spPr>
          <p:txBody>
            <a:bodyPr wrap="none" rtlCol="0">
              <a:spAutoFit/>
            </a:bodyPr>
            <a:lstStyle/>
            <a:p>
              <a:r>
                <a:rPr lang="en-US" sz="2000" dirty="0">
                  <a:latin typeface="+mj-lt"/>
                </a:rPr>
                <a:t>= 1x10</a:t>
              </a:r>
              <a:r>
                <a:rPr lang="en-US" sz="2000" baseline="30000" dirty="0">
                  <a:latin typeface="+mj-lt"/>
                </a:rPr>
                <a:t>0</a:t>
              </a:r>
              <a:endParaRPr lang="en-US" sz="2000" dirty="0">
                <a:latin typeface="+mj-lt"/>
              </a:endParaRPr>
            </a:p>
          </p:txBody>
        </p:sp>
      </p:grpSp>
      <p:sp>
        <p:nvSpPr>
          <p:cNvPr id="50" name="TextBox 49"/>
          <p:cNvSpPr txBox="1"/>
          <p:nvPr/>
        </p:nvSpPr>
        <p:spPr>
          <a:xfrm>
            <a:off x="9545474" y="511149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60" name="TextBox 59"/>
          <p:cNvSpPr txBox="1"/>
          <p:nvPr/>
        </p:nvSpPr>
        <p:spPr>
          <a:xfrm>
            <a:off x="11300810" y="5111496"/>
            <a:ext cx="383438" cy="400110"/>
          </a:xfrm>
          <a:prstGeom prst="rect">
            <a:avLst/>
          </a:prstGeom>
          <a:noFill/>
        </p:spPr>
        <p:txBody>
          <a:bodyPr wrap="none" rtlCol="0">
            <a:spAutoFit/>
          </a:bodyPr>
          <a:lstStyle/>
          <a:p>
            <a:r>
              <a:rPr lang="en-US" sz="2000" dirty="0">
                <a:solidFill>
                  <a:srgbClr val="C00000"/>
                </a:solidFill>
                <a:latin typeface="+mj-lt"/>
              </a:rPr>
              <a:t>m</a:t>
            </a:r>
          </a:p>
        </p:txBody>
      </p:sp>
      <p:sp>
        <p:nvSpPr>
          <p:cNvPr id="61" name="TextBox 60">
            <a:extLst>
              <a:ext uri="{FF2B5EF4-FFF2-40B4-BE49-F238E27FC236}">
                <a16:creationId xmlns:a16="http://schemas.microsoft.com/office/drawing/2014/main" id="{5DDB6717-5BA8-468D-936F-B447E877DE38}"/>
              </a:ext>
            </a:extLst>
          </p:cNvPr>
          <p:cNvSpPr txBox="1"/>
          <p:nvPr/>
        </p:nvSpPr>
        <p:spPr>
          <a:xfrm>
            <a:off x="9564240" y="4562856"/>
            <a:ext cx="341760" cy="400110"/>
          </a:xfrm>
          <a:prstGeom prst="rect">
            <a:avLst/>
          </a:prstGeom>
          <a:noFill/>
        </p:spPr>
        <p:txBody>
          <a:bodyPr wrap="none" rtlCol="0">
            <a:spAutoFit/>
          </a:bodyPr>
          <a:lstStyle/>
          <a:p>
            <a:r>
              <a:rPr lang="en-US" sz="2000" dirty="0">
                <a:solidFill>
                  <a:srgbClr val="8000FF"/>
                </a:solidFill>
                <a:latin typeface="+mj-lt"/>
              </a:rPr>
              <a:t>L</a:t>
            </a:r>
          </a:p>
        </p:txBody>
      </p:sp>
      <p:sp>
        <p:nvSpPr>
          <p:cNvPr id="62" name="TextBox 61">
            <a:extLst>
              <a:ext uri="{FF2B5EF4-FFF2-40B4-BE49-F238E27FC236}">
                <a16:creationId xmlns:a16="http://schemas.microsoft.com/office/drawing/2014/main" id="{CF439F93-08E6-475C-A443-BE38B1DA4A65}"/>
              </a:ext>
            </a:extLst>
          </p:cNvPr>
          <p:cNvSpPr txBox="1"/>
          <p:nvPr/>
        </p:nvSpPr>
        <p:spPr>
          <a:xfrm>
            <a:off x="11300810" y="4562856"/>
            <a:ext cx="341760" cy="400110"/>
          </a:xfrm>
          <a:prstGeom prst="rect">
            <a:avLst/>
          </a:prstGeom>
          <a:noFill/>
        </p:spPr>
        <p:txBody>
          <a:bodyPr wrap="none" rtlCol="0">
            <a:spAutoFit/>
          </a:bodyPr>
          <a:lstStyle/>
          <a:p>
            <a:r>
              <a:rPr lang="en-US" sz="2000" dirty="0">
                <a:solidFill>
                  <a:srgbClr val="8000FF"/>
                </a:solidFill>
                <a:latin typeface="+mj-lt"/>
              </a:rPr>
              <a:t>L</a:t>
            </a:r>
          </a:p>
        </p:txBody>
      </p:sp>
      <p:sp>
        <p:nvSpPr>
          <p:cNvPr id="49" name="Text Box 4"/>
          <p:cNvSpPr txBox="1">
            <a:spLocks noChangeArrowheads="1"/>
          </p:cNvSpPr>
          <p:nvPr/>
        </p:nvSpPr>
        <p:spPr bwMode="auto">
          <a:xfrm>
            <a:off x="1617220" y="5071616"/>
            <a:ext cx="39982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dirty="0"/>
              <a:t>Convert </a:t>
            </a:r>
            <a:r>
              <a:rPr lang="en-US" sz="2800" dirty="0">
                <a:solidFill>
                  <a:schemeClr val="accent6">
                    <a:lumMod val="75000"/>
                  </a:schemeClr>
                </a:solidFill>
              </a:rPr>
              <a:t>milli</a:t>
            </a:r>
            <a:r>
              <a:rPr lang="en-US" sz="2800" dirty="0">
                <a:solidFill>
                  <a:srgbClr val="8000FF"/>
                </a:solidFill>
              </a:rPr>
              <a:t>liters</a:t>
            </a:r>
            <a:r>
              <a:rPr lang="en-US" sz="2800" dirty="0"/>
              <a:t> to </a:t>
            </a:r>
            <a:r>
              <a:rPr lang="en-US" sz="2800" dirty="0">
                <a:solidFill>
                  <a:srgbClr val="8000FF"/>
                </a:solidFill>
              </a:rPr>
              <a:t>liters</a:t>
            </a:r>
          </a:p>
        </p:txBody>
      </p:sp>
      <p:sp>
        <p:nvSpPr>
          <p:cNvPr id="58" name="Text Box 13">
            <a:extLst>
              <a:ext uri="{FF2B5EF4-FFF2-40B4-BE49-F238E27FC236}">
                <a16:creationId xmlns:a16="http://schemas.microsoft.com/office/drawing/2014/main" id="{5C5F8B9E-F139-40E5-B7AD-E3C8A29A853B}"/>
              </a:ext>
            </a:extLst>
          </p:cNvPr>
          <p:cNvSpPr txBox="1">
            <a:spLocks noChangeArrowheads="1"/>
          </p:cNvSpPr>
          <p:nvPr/>
        </p:nvSpPr>
        <p:spPr bwMode="auto">
          <a:xfrm>
            <a:off x="2991891" y="5498469"/>
            <a:ext cx="12488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solidFill>
                  <a:schemeClr val="accent6">
                    <a:lumMod val="75000"/>
                  </a:schemeClr>
                </a:solidFill>
                <a:sym typeface="Wingdings" pitchFamily="2" charset="2"/>
              </a:rPr>
              <a:t>mL</a:t>
            </a:r>
            <a:r>
              <a:rPr lang="en-US" sz="2400" dirty="0">
                <a:sym typeface="Wingdings" pitchFamily="2" charset="2"/>
              </a:rPr>
              <a:t> </a:t>
            </a:r>
            <a:r>
              <a:rPr lang="en-US" sz="2400" dirty="0"/>
              <a:t>→</a:t>
            </a:r>
            <a:r>
              <a:rPr lang="en-US" sz="2400" dirty="0">
                <a:sym typeface="Wingdings" pitchFamily="2" charset="2"/>
              </a:rPr>
              <a:t> </a:t>
            </a:r>
            <a:r>
              <a:rPr lang="en-US" sz="2400" dirty="0">
                <a:solidFill>
                  <a:srgbClr val="8000FF"/>
                </a:solidFill>
                <a:sym typeface="Wingdings" pitchFamily="2" charset="2"/>
              </a:rPr>
              <a:t>L</a:t>
            </a:r>
            <a:endParaRPr lang="en-US" sz="2400" dirty="0">
              <a:solidFill>
                <a:srgbClr val="00B050"/>
              </a:solidFill>
            </a:endParaRPr>
          </a:p>
        </p:txBody>
      </p:sp>
      <p:graphicFrame>
        <p:nvGraphicFramePr>
          <p:cNvPr id="2" name="Object 1">
            <a:extLst>
              <a:ext uri="{FF2B5EF4-FFF2-40B4-BE49-F238E27FC236}">
                <a16:creationId xmlns:a16="http://schemas.microsoft.com/office/drawing/2014/main" id="{8F54DF35-E2E3-4402-B8D8-D50A3157C4A1}"/>
              </a:ext>
            </a:extLst>
          </p:cNvPr>
          <p:cNvGraphicFramePr>
            <a:graphicFrameLocks noChangeAspect="1"/>
          </p:cNvGraphicFramePr>
          <p:nvPr>
            <p:extLst>
              <p:ext uri="{D42A27DB-BD31-4B8C-83A1-F6EECF244321}">
                <p14:modId xmlns:p14="http://schemas.microsoft.com/office/powerpoint/2010/main" val="453509420"/>
              </p:ext>
            </p:extLst>
          </p:nvPr>
        </p:nvGraphicFramePr>
        <p:xfrm>
          <a:off x="2293955" y="5994960"/>
          <a:ext cx="2644740" cy="710640"/>
        </p:xfrm>
        <a:graphic>
          <a:graphicData uri="http://schemas.openxmlformats.org/presentationml/2006/ole">
            <mc:AlternateContent xmlns:mc="http://schemas.openxmlformats.org/markup-compatibility/2006">
              <mc:Choice xmlns:v="urn:schemas-microsoft-com:vml" Requires="v">
                <p:oleObj name="Equation" r:id="rId3" imgW="1511280" imgH="406080" progId="Equation.DSMT4">
                  <p:embed/>
                </p:oleObj>
              </mc:Choice>
              <mc:Fallback>
                <p:oleObj name="Equation" r:id="rId3" imgW="1511280" imgH="406080" progId="Equation.DSMT4">
                  <p:embed/>
                  <p:pic>
                    <p:nvPicPr>
                      <p:cNvPr id="2" name="Object 1">
                        <a:extLst>
                          <a:ext uri="{FF2B5EF4-FFF2-40B4-BE49-F238E27FC236}">
                            <a16:creationId xmlns:a16="http://schemas.microsoft.com/office/drawing/2014/main" id="{8F54DF35-E2E3-4402-B8D8-D50A3157C4A1}"/>
                          </a:ext>
                        </a:extLst>
                      </p:cNvPr>
                      <p:cNvPicPr/>
                      <p:nvPr/>
                    </p:nvPicPr>
                    <p:blipFill>
                      <a:blip r:embed="rId4"/>
                      <a:stretch>
                        <a:fillRect/>
                      </a:stretch>
                    </p:blipFill>
                    <p:spPr>
                      <a:xfrm>
                        <a:off x="2293955" y="5994960"/>
                        <a:ext cx="2644740" cy="710640"/>
                      </a:xfrm>
                      <a:prstGeom prst="rect">
                        <a:avLst/>
                      </a:prstGeom>
                    </p:spPr>
                  </p:pic>
                </p:oleObj>
              </mc:Fallback>
            </mc:AlternateContent>
          </a:graphicData>
        </a:graphic>
      </p:graphicFrame>
      <p:sp>
        <p:nvSpPr>
          <p:cNvPr id="48" name="Text Box 4"/>
          <p:cNvSpPr txBox="1">
            <a:spLocks noChangeArrowheads="1"/>
          </p:cNvSpPr>
          <p:nvPr/>
        </p:nvSpPr>
        <p:spPr bwMode="auto">
          <a:xfrm>
            <a:off x="532789" y="685800"/>
            <a:ext cx="6167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a:t>
            </a:r>
            <a:r>
              <a:rPr lang="en-US" sz="2800" dirty="0">
                <a:solidFill>
                  <a:srgbClr val="FF40FF"/>
                </a:solidFill>
              </a:rPr>
              <a:t>cubic</a:t>
            </a:r>
            <a:r>
              <a:rPr lang="en-US" sz="2800" dirty="0"/>
              <a:t> </a:t>
            </a:r>
            <a:r>
              <a:rPr lang="en-US" sz="2800" dirty="0">
                <a:solidFill>
                  <a:srgbClr val="0070C0"/>
                </a:solidFill>
              </a:rPr>
              <a:t>centi</a:t>
            </a:r>
            <a:r>
              <a:rPr lang="en-US" sz="2800" dirty="0">
                <a:solidFill>
                  <a:srgbClr val="C00000"/>
                </a:solidFill>
              </a:rPr>
              <a:t>meters</a:t>
            </a:r>
            <a:r>
              <a:rPr lang="en-US" sz="2800" dirty="0"/>
              <a:t> to </a:t>
            </a:r>
            <a:r>
              <a:rPr lang="en-US" sz="2800" dirty="0">
                <a:solidFill>
                  <a:srgbClr val="FF40FF"/>
                </a:solidFill>
              </a:rPr>
              <a:t>cubic</a:t>
            </a:r>
            <a:r>
              <a:rPr lang="en-US" sz="2800" dirty="0"/>
              <a:t> </a:t>
            </a:r>
            <a:r>
              <a:rPr lang="en-US" sz="2800" dirty="0">
                <a:solidFill>
                  <a:srgbClr val="C00000"/>
                </a:solidFill>
              </a:rPr>
              <a:t>meters</a:t>
            </a:r>
          </a:p>
        </p:txBody>
      </p:sp>
      <p:graphicFrame>
        <p:nvGraphicFramePr>
          <p:cNvPr id="55" name="Object 8"/>
          <p:cNvGraphicFramePr>
            <a:graphicFrameLocks noChangeAspect="1"/>
          </p:cNvGraphicFramePr>
          <p:nvPr>
            <p:extLst>
              <p:ext uri="{D42A27DB-BD31-4B8C-83A1-F6EECF244321}">
                <p14:modId xmlns:p14="http://schemas.microsoft.com/office/powerpoint/2010/main" val="966825588"/>
              </p:ext>
            </p:extLst>
          </p:nvPr>
        </p:nvGraphicFramePr>
        <p:xfrm>
          <a:off x="293688" y="1524000"/>
          <a:ext cx="3422650" cy="930275"/>
        </p:xfrm>
        <a:graphic>
          <a:graphicData uri="http://schemas.openxmlformats.org/presentationml/2006/ole">
            <mc:AlternateContent xmlns:mc="http://schemas.openxmlformats.org/markup-compatibility/2006">
              <mc:Choice xmlns:v="urn:schemas-microsoft-com:vml" Requires="v">
                <p:oleObj name="Equation" r:id="rId5" imgW="1955520" imgH="533160" progId="Equation.DSMT4">
                  <p:embed/>
                </p:oleObj>
              </mc:Choice>
              <mc:Fallback>
                <p:oleObj name="Equation" r:id="rId5" imgW="1955520" imgH="533160" progId="Equation.DSMT4">
                  <p:embed/>
                  <p:pic>
                    <p:nvPicPr>
                      <p:cNvPr id="55" name="Object 8"/>
                      <p:cNvPicPr>
                        <a:picLocks noChangeAspect="1" noChangeArrowheads="1"/>
                      </p:cNvPicPr>
                      <p:nvPr/>
                    </p:nvPicPr>
                    <p:blipFill>
                      <a:blip r:embed="rId6"/>
                      <a:srcRect/>
                      <a:stretch>
                        <a:fillRect/>
                      </a:stretch>
                    </p:blipFill>
                    <p:spPr bwMode="auto">
                      <a:xfrm>
                        <a:off x="293688" y="1524000"/>
                        <a:ext cx="3422650" cy="930275"/>
                      </a:xfrm>
                      <a:prstGeom prst="rect">
                        <a:avLst/>
                      </a:prstGeom>
                      <a:noFill/>
                      <a:ln>
                        <a:noFill/>
                      </a:ln>
                      <a:effectLst/>
                    </p:spPr>
                  </p:pic>
                </p:oleObj>
              </mc:Fallback>
            </mc:AlternateContent>
          </a:graphicData>
        </a:graphic>
      </p:graphicFrame>
      <p:sp>
        <p:nvSpPr>
          <p:cNvPr id="47" name="Text Box 13">
            <a:extLst>
              <a:ext uri="{FF2B5EF4-FFF2-40B4-BE49-F238E27FC236}">
                <a16:creationId xmlns:a16="http://schemas.microsoft.com/office/drawing/2014/main" id="{EC4F6439-1FD7-4F98-95B2-0E39FF5F40BC}"/>
              </a:ext>
            </a:extLst>
          </p:cNvPr>
          <p:cNvSpPr txBox="1">
            <a:spLocks noChangeArrowheads="1"/>
          </p:cNvSpPr>
          <p:nvPr/>
        </p:nvSpPr>
        <p:spPr bwMode="auto">
          <a:xfrm>
            <a:off x="1294505" y="1127978"/>
            <a:ext cx="14654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solidFill>
                  <a:srgbClr val="0070C0"/>
                </a:solidFill>
                <a:sym typeface="Wingdings" pitchFamily="2" charset="2"/>
              </a:rPr>
              <a:t>cm</a:t>
            </a:r>
            <a:r>
              <a:rPr lang="en-US" sz="2400" baseline="30000" dirty="0">
                <a:solidFill>
                  <a:srgbClr val="FF40FF"/>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baseline="30000" dirty="0">
                <a:solidFill>
                  <a:srgbClr val="FF40FF"/>
                </a:solidFill>
                <a:sym typeface="Wingdings" pitchFamily="2" charset="2"/>
              </a:rPr>
              <a:t>3</a:t>
            </a:r>
            <a:endParaRPr lang="en-US" sz="2400" baseline="30000" dirty="0">
              <a:solidFill>
                <a:srgbClr val="FF40FF"/>
              </a:solidFill>
            </a:endParaRPr>
          </a:p>
        </p:txBody>
      </p:sp>
      <p:graphicFrame>
        <p:nvGraphicFramePr>
          <p:cNvPr id="63" name="Object 8">
            <a:extLst>
              <a:ext uri="{FF2B5EF4-FFF2-40B4-BE49-F238E27FC236}">
                <a16:creationId xmlns:a16="http://schemas.microsoft.com/office/drawing/2014/main" id="{51CD4FAE-E27D-4DB0-BCCD-741D6ADAE85E}"/>
              </a:ext>
            </a:extLst>
          </p:cNvPr>
          <p:cNvGraphicFramePr>
            <a:graphicFrameLocks noChangeAspect="1"/>
          </p:cNvGraphicFramePr>
          <p:nvPr>
            <p:extLst>
              <p:ext uri="{D42A27DB-BD31-4B8C-83A1-F6EECF244321}">
                <p14:modId xmlns:p14="http://schemas.microsoft.com/office/powerpoint/2010/main" val="2447464468"/>
              </p:ext>
            </p:extLst>
          </p:nvPr>
        </p:nvGraphicFramePr>
        <p:xfrm>
          <a:off x="4171951" y="1631117"/>
          <a:ext cx="2755900" cy="709612"/>
        </p:xfrm>
        <a:graphic>
          <a:graphicData uri="http://schemas.openxmlformats.org/presentationml/2006/ole">
            <mc:AlternateContent xmlns:mc="http://schemas.openxmlformats.org/markup-compatibility/2006">
              <mc:Choice xmlns:v="urn:schemas-microsoft-com:vml" Requires="v">
                <p:oleObj name="Equation" r:id="rId7" imgW="1574640" imgH="406080" progId="Equation.DSMT4">
                  <p:embed/>
                </p:oleObj>
              </mc:Choice>
              <mc:Fallback>
                <p:oleObj name="Equation" r:id="rId7" imgW="1574640" imgH="406080" progId="Equation.DSMT4">
                  <p:embed/>
                  <p:pic>
                    <p:nvPicPr>
                      <p:cNvPr id="63" name="Object 8">
                        <a:extLst>
                          <a:ext uri="{FF2B5EF4-FFF2-40B4-BE49-F238E27FC236}">
                            <a16:creationId xmlns:a16="http://schemas.microsoft.com/office/drawing/2014/main" id="{51CD4FAE-E27D-4DB0-BCCD-741D6ADAE85E}"/>
                          </a:ext>
                        </a:extLst>
                      </p:cNvPr>
                      <p:cNvPicPr>
                        <a:picLocks noChangeAspect="1" noChangeArrowheads="1"/>
                      </p:cNvPicPr>
                      <p:nvPr/>
                    </p:nvPicPr>
                    <p:blipFill>
                      <a:blip r:embed="rId8"/>
                      <a:srcRect/>
                      <a:stretch>
                        <a:fillRect/>
                      </a:stretch>
                    </p:blipFill>
                    <p:spPr bwMode="auto">
                      <a:xfrm>
                        <a:off x="4171951" y="1631117"/>
                        <a:ext cx="2755900" cy="709612"/>
                      </a:xfrm>
                      <a:prstGeom prst="rect">
                        <a:avLst/>
                      </a:prstGeom>
                      <a:noFill/>
                      <a:ln>
                        <a:noFill/>
                      </a:ln>
                      <a:effectLst/>
                    </p:spPr>
                  </p:pic>
                </p:oleObj>
              </mc:Fallback>
            </mc:AlternateContent>
          </a:graphicData>
        </a:graphic>
      </p:graphicFrame>
      <p:sp>
        <p:nvSpPr>
          <p:cNvPr id="64" name="Text Box 13">
            <a:extLst>
              <a:ext uri="{FF2B5EF4-FFF2-40B4-BE49-F238E27FC236}">
                <a16:creationId xmlns:a16="http://schemas.microsoft.com/office/drawing/2014/main" id="{6D23632F-7010-4B46-98C1-6E41E0A3EC80}"/>
              </a:ext>
            </a:extLst>
          </p:cNvPr>
          <p:cNvSpPr txBox="1">
            <a:spLocks noChangeArrowheads="1"/>
          </p:cNvSpPr>
          <p:nvPr/>
        </p:nvSpPr>
        <p:spPr bwMode="auto">
          <a:xfrm>
            <a:off x="4905151" y="1111381"/>
            <a:ext cx="1260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solidFill>
                  <a:srgbClr val="0070C0"/>
                </a:solidFill>
                <a:sym typeface="Wingdings" pitchFamily="2" charset="2"/>
              </a:rPr>
              <a:t>cm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endParaRPr lang="en-US" sz="2400" baseline="30000" dirty="0">
              <a:solidFill>
                <a:srgbClr val="00B050"/>
              </a:solidFill>
            </a:endParaRPr>
          </a:p>
        </p:txBody>
      </p:sp>
      <p:sp>
        <p:nvSpPr>
          <p:cNvPr id="51" name="Text Box 4"/>
          <p:cNvSpPr txBox="1">
            <a:spLocks noChangeArrowheads="1"/>
          </p:cNvSpPr>
          <p:nvPr/>
        </p:nvSpPr>
        <p:spPr bwMode="auto">
          <a:xfrm>
            <a:off x="432601" y="2862004"/>
            <a:ext cx="63674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Convert </a:t>
            </a:r>
            <a:r>
              <a:rPr lang="en-US" sz="2800" dirty="0">
                <a:solidFill>
                  <a:srgbClr val="FF40FF"/>
                </a:solidFill>
              </a:rPr>
              <a:t>cubic</a:t>
            </a:r>
            <a:r>
              <a:rPr lang="en-US" sz="2800" dirty="0"/>
              <a:t> </a:t>
            </a:r>
            <a:r>
              <a:rPr lang="en-US" sz="2800" dirty="0">
                <a:solidFill>
                  <a:srgbClr val="C00000"/>
                </a:solidFill>
              </a:rPr>
              <a:t>meters</a:t>
            </a:r>
            <a:r>
              <a:rPr lang="en-US" sz="2800" dirty="0"/>
              <a:t> to </a:t>
            </a:r>
            <a:r>
              <a:rPr lang="en-US" sz="2800" dirty="0">
                <a:solidFill>
                  <a:srgbClr val="FF40FF"/>
                </a:solidFill>
              </a:rPr>
              <a:t>cubic</a:t>
            </a:r>
            <a:r>
              <a:rPr lang="en-US" sz="2800" dirty="0"/>
              <a:t> </a:t>
            </a:r>
            <a:r>
              <a:rPr lang="en-US" sz="2800" dirty="0">
                <a:solidFill>
                  <a:srgbClr val="00B050"/>
                </a:solidFill>
              </a:rPr>
              <a:t>micro</a:t>
            </a:r>
            <a:r>
              <a:rPr lang="en-US" sz="2800" dirty="0">
                <a:solidFill>
                  <a:srgbClr val="C00000"/>
                </a:solidFill>
              </a:rPr>
              <a:t>meters</a:t>
            </a:r>
          </a:p>
        </p:txBody>
      </p:sp>
      <p:graphicFrame>
        <p:nvGraphicFramePr>
          <p:cNvPr id="59" name="Object 8"/>
          <p:cNvGraphicFramePr>
            <a:graphicFrameLocks noChangeAspect="1"/>
          </p:cNvGraphicFramePr>
          <p:nvPr>
            <p:extLst>
              <p:ext uri="{D42A27DB-BD31-4B8C-83A1-F6EECF244321}">
                <p14:modId xmlns:p14="http://schemas.microsoft.com/office/powerpoint/2010/main" val="4243788315"/>
              </p:ext>
            </p:extLst>
          </p:nvPr>
        </p:nvGraphicFramePr>
        <p:xfrm>
          <a:off x="293688" y="3732213"/>
          <a:ext cx="3467100" cy="931862"/>
        </p:xfrm>
        <a:graphic>
          <a:graphicData uri="http://schemas.openxmlformats.org/presentationml/2006/ole">
            <mc:AlternateContent xmlns:mc="http://schemas.openxmlformats.org/markup-compatibility/2006">
              <mc:Choice xmlns:v="urn:schemas-microsoft-com:vml" Requires="v">
                <p:oleObj name="Equation" r:id="rId9" imgW="1981080" imgH="533160" progId="Equation.DSMT4">
                  <p:embed/>
                </p:oleObj>
              </mc:Choice>
              <mc:Fallback>
                <p:oleObj name="Equation" r:id="rId9" imgW="1981080" imgH="533160" progId="Equation.DSMT4">
                  <p:embed/>
                  <p:pic>
                    <p:nvPicPr>
                      <p:cNvPr id="59" name="Object 8"/>
                      <p:cNvPicPr>
                        <a:picLocks noChangeAspect="1" noChangeArrowheads="1"/>
                      </p:cNvPicPr>
                      <p:nvPr/>
                    </p:nvPicPr>
                    <p:blipFill>
                      <a:blip r:embed="rId10"/>
                      <a:srcRect/>
                      <a:stretch>
                        <a:fillRect/>
                      </a:stretch>
                    </p:blipFill>
                    <p:spPr bwMode="auto">
                      <a:xfrm>
                        <a:off x="293688" y="3732213"/>
                        <a:ext cx="3467100" cy="931862"/>
                      </a:xfrm>
                      <a:prstGeom prst="rect">
                        <a:avLst/>
                      </a:prstGeom>
                      <a:noFill/>
                      <a:ln>
                        <a:noFill/>
                      </a:ln>
                      <a:effectLst/>
                    </p:spPr>
                  </p:pic>
                </p:oleObj>
              </mc:Fallback>
            </mc:AlternateContent>
          </a:graphicData>
        </a:graphic>
      </p:graphicFrame>
      <p:sp>
        <p:nvSpPr>
          <p:cNvPr id="57" name="Text Box 13">
            <a:extLst>
              <a:ext uri="{FF2B5EF4-FFF2-40B4-BE49-F238E27FC236}">
                <a16:creationId xmlns:a16="http://schemas.microsoft.com/office/drawing/2014/main" id="{AD0081D8-F20C-448D-B716-4C96C06F5105}"/>
              </a:ext>
            </a:extLst>
          </p:cNvPr>
          <p:cNvSpPr txBox="1">
            <a:spLocks noChangeArrowheads="1"/>
          </p:cNvSpPr>
          <p:nvPr/>
        </p:nvSpPr>
        <p:spPr bwMode="auto">
          <a:xfrm>
            <a:off x="1344209" y="3321695"/>
            <a:ext cx="15071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solidFill>
                  <a:srgbClr val="C00000"/>
                </a:solidFill>
                <a:sym typeface="Wingdings" pitchFamily="2" charset="2"/>
              </a:rPr>
              <a:t>m</a:t>
            </a:r>
            <a:r>
              <a:rPr lang="en-US" sz="2400" baseline="30000" dirty="0">
                <a:solidFill>
                  <a:srgbClr val="FF40FF"/>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m</a:t>
            </a:r>
            <a:r>
              <a:rPr lang="en-US" sz="2400" baseline="30000" dirty="0">
                <a:solidFill>
                  <a:srgbClr val="FF40FF"/>
                </a:solidFill>
                <a:sym typeface="Wingdings" pitchFamily="2" charset="2"/>
              </a:rPr>
              <a:t>3</a:t>
            </a:r>
            <a:endParaRPr lang="en-US" sz="2400" dirty="0">
              <a:solidFill>
                <a:srgbClr val="FF40FF"/>
              </a:solidFill>
            </a:endParaRPr>
          </a:p>
        </p:txBody>
      </p:sp>
      <p:graphicFrame>
        <p:nvGraphicFramePr>
          <p:cNvPr id="43" name="Object 42">
            <a:extLst>
              <a:ext uri="{FF2B5EF4-FFF2-40B4-BE49-F238E27FC236}">
                <a16:creationId xmlns:a16="http://schemas.microsoft.com/office/drawing/2014/main" id="{AB989A62-1FD8-465C-8D69-A6C0A89F28C8}"/>
              </a:ext>
            </a:extLst>
          </p:cNvPr>
          <p:cNvGraphicFramePr>
            <a:graphicFrameLocks noChangeAspect="1"/>
          </p:cNvGraphicFramePr>
          <p:nvPr>
            <p:extLst>
              <p:ext uri="{D42A27DB-BD31-4B8C-83A1-F6EECF244321}">
                <p14:modId xmlns:p14="http://schemas.microsoft.com/office/powerpoint/2010/main" val="955731730"/>
              </p:ext>
            </p:extLst>
          </p:nvPr>
        </p:nvGraphicFramePr>
        <p:xfrm>
          <a:off x="4172231" y="3831297"/>
          <a:ext cx="2755620" cy="733320"/>
        </p:xfrm>
        <a:graphic>
          <a:graphicData uri="http://schemas.openxmlformats.org/presentationml/2006/ole">
            <mc:AlternateContent xmlns:mc="http://schemas.openxmlformats.org/markup-compatibility/2006">
              <mc:Choice xmlns:v="urn:schemas-microsoft-com:vml" Requires="v">
                <p:oleObj name="Equation" r:id="rId11" imgW="1574640" imgH="419040" progId="Equation.DSMT4">
                  <p:embed/>
                </p:oleObj>
              </mc:Choice>
              <mc:Fallback>
                <p:oleObj name="Equation" r:id="rId11" imgW="1574640" imgH="419040" progId="Equation.DSMT4">
                  <p:embed/>
                  <p:pic>
                    <p:nvPicPr>
                      <p:cNvPr id="43" name="Object 42">
                        <a:extLst>
                          <a:ext uri="{FF2B5EF4-FFF2-40B4-BE49-F238E27FC236}">
                            <a16:creationId xmlns:a16="http://schemas.microsoft.com/office/drawing/2014/main" id="{AB989A62-1FD8-465C-8D69-A6C0A89F28C8}"/>
                          </a:ext>
                        </a:extLst>
                      </p:cNvPr>
                      <p:cNvPicPr/>
                      <p:nvPr/>
                    </p:nvPicPr>
                    <p:blipFill>
                      <a:blip r:embed="rId12"/>
                      <a:stretch>
                        <a:fillRect/>
                      </a:stretch>
                    </p:blipFill>
                    <p:spPr>
                      <a:xfrm>
                        <a:off x="4172231" y="3831297"/>
                        <a:ext cx="2755620" cy="733320"/>
                      </a:xfrm>
                      <a:prstGeom prst="rect">
                        <a:avLst/>
                      </a:prstGeom>
                    </p:spPr>
                  </p:pic>
                </p:oleObj>
              </mc:Fallback>
            </mc:AlternateContent>
          </a:graphicData>
        </a:graphic>
      </p:graphicFrame>
      <p:sp>
        <p:nvSpPr>
          <p:cNvPr id="65" name="Text Box 13">
            <a:extLst>
              <a:ext uri="{FF2B5EF4-FFF2-40B4-BE49-F238E27FC236}">
                <a16:creationId xmlns:a16="http://schemas.microsoft.com/office/drawing/2014/main" id="{6257D11F-164B-4F83-A920-547DD969280D}"/>
              </a:ext>
            </a:extLst>
          </p:cNvPr>
          <p:cNvSpPr txBox="1">
            <a:spLocks noChangeArrowheads="1"/>
          </p:cNvSpPr>
          <p:nvPr/>
        </p:nvSpPr>
        <p:spPr bwMode="auto">
          <a:xfrm>
            <a:off x="4884312" y="3333943"/>
            <a:ext cx="13019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solidFill>
                  <a:srgbClr val="C00000"/>
                </a:solidFill>
                <a:sym typeface="Wingdings" pitchFamily="2" charset="2"/>
              </a:rPr>
              <a:t>m</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m</a:t>
            </a:r>
            <a:endParaRPr lang="en-US" sz="2400" dirty="0">
              <a:solidFill>
                <a:srgbClr val="00B050"/>
              </a:solidFill>
            </a:endParaRPr>
          </a:p>
        </p:txBody>
      </p:sp>
    </p:spTree>
    <p:extLst>
      <p:ext uri="{BB962C8B-B14F-4D97-AF65-F5344CB8AC3E}">
        <p14:creationId xmlns:p14="http://schemas.microsoft.com/office/powerpoint/2010/main" val="364123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4"/>
                                        </p:tgtEl>
                                        <p:attrNameLst>
                                          <p:attrName>style.opacity</p:attrName>
                                        </p:attrNameLst>
                                      </p:cBhvr>
                                      <p:to>
                                        <p:strVal val="0.2"/>
                                      </p:to>
                                    </p:set>
                                    <p:animEffect filter="image" prLst="opacity: 0.2">
                                      <p:cBhvr rctx="IE">
                                        <p:cTn id="7" dur="indefinite"/>
                                        <p:tgtEl>
                                          <p:spTgt spid="64"/>
                                        </p:tgtEl>
                                      </p:cBhvr>
                                    </p:animEffect>
                                  </p:childTnLst>
                                </p:cTn>
                              </p:par>
                              <p:par>
                                <p:cTn id="8" presetID="9" presetClass="emph" presetSubtype="0" nodeType="withEffect">
                                  <p:stCondLst>
                                    <p:cond delay="0"/>
                                  </p:stCondLst>
                                  <p:childTnLst>
                                    <p:set>
                                      <p:cBhvr>
                                        <p:cTn id="9" dur="indefinite"/>
                                        <p:tgtEl>
                                          <p:spTgt spid="63"/>
                                        </p:tgtEl>
                                        <p:attrNameLst>
                                          <p:attrName>style.opacity</p:attrName>
                                        </p:attrNameLst>
                                      </p:cBhvr>
                                      <p:to>
                                        <p:strVal val="0.2"/>
                                      </p:to>
                                    </p:set>
                                    <p:animEffect filter="image" prLst="opacity: 0.2">
                                      <p:cBhvr rctx="IE">
                                        <p:cTn id="10" dur="indefinite"/>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9" presetClass="emph" presetSubtype="0" grpId="0" nodeType="withEffect">
                                  <p:stCondLst>
                                    <p:cond delay="0"/>
                                  </p:stCondLst>
                                  <p:childTnLst>
                                    <p:set>
                                      <p:cBhvr>
                                        <p:cTn id="18" dur="indefinite"/>
                                        <p:tgtEl>
                                          <p:spTgt spid="57"/>
                                        </p:tgtEl>
                                        <p:attrNameLst>
                                          <p:attrName>style.opacity</p:attrName>
                                        </p:attrNameLst>
                                      </p:cBhvr>
                                      <p:to>
                                        <p:strVal val="0.2"/>
                                      </p:to>
                                    </p:set>
                                    <p:animEffect filter="image" prLst="opacity: 0.2">
                                      <p:cBhvr rctx="IE">
                                        <p:cTn id="19" dur="indefinite"/>
                                        <p:tgtEl>
                                          <p:spTgt spid="5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p:cTn id="25" dur="indefinite"/>
                                        <p:tgtEl>
                                          <p:spTgt spid="68"/>
                                        </p:tgtEl>
                                        <p:attrNameLst>
                                          <p:attrName>style.opacity</p:attrName>
                                        </p:attrNameLst>
                                      </p:cBhvr>
                                      <p:to>
                                        <p:strVal val="0.2"/>
                                      </p:to>
                                    </p:set>
                                    <p:animEffect filter="image" prLst="opacity: 0.2">
                                      <p:cBhvr rctx="IE">
                                        <p:cTn id="26" dur="indefinite"/>
                                        <p:tgtEl>
                                          <p:spTgt spid="68"/>
                                        </p:tgtEl>
                                      </p:cBhvr>
                                    </p:animEffect>
                                  </p:childTnLst>
                                </p:cTn>
                              </p:par>
                              <p:par>
                                <p:cTn id="27" presetID="9" presetClass="emph" presetSubtype="0" nodeType="withEffect">
                                  <p:stCondLst>
                                    <p:cond delay="0"/>
                                  </p:stCondLst>
                                  <p:childTnLst>
                                    <p:set>
                                      <p:cBhvr>
                                        <p:cTn id="28" dur="indefinite"/>
                                        <p:tgtEl>
                                          <p:spTgt spid="42"/>
                                        </p:tgtEl>
                                        <p:attrNameLst>
                                          <p:attrName>style.opacity</p:attrName>
                                        </p:attrNameLst>
                                      </p:cBhvr>
                                      <p:to>
                                        <p:strVal val="0.2"/>
                                      </p:to>
                                    </p:set>
                                    <p:animEffect filter="image" prLst="opacity: 0.2">
                                      <p:cBhvr rctx="IE">
                                        <p:cTn id="29" dur="indefinite"/>
                                        <p:tgtEl>
                                          <p:spTgt spid="42"/>
                                        </p:tgtEl>
                                      </p:cBhvr>
                                    </p:animEffect>
                                  </p:childTnLst>
                                </p:cTn>
                              </p:par>
                              <p:par>
                                <p:cTn id="30" presetID="9" presetClass="emph" presetSubtype="0" nodeType="withEffect">
                                  <p:stCondLst>
                                    <p:cond delay="0"/>
                                  </p:stCondLst>
                                  <p:childTnLst>
                                    <p:set>
                                      <p:cBhvr>
                                        <p:cTn id="31" dur="indefinite"/>
                                        <p:tgtEl>
                                          <p:spTgt spid="72"/>
                                        </p:tgtEl>
                                        <p:attrNameLst>
                                          <p:attrName>style.opacity</p:attrName>
                                        </p:attrNameLst>
                                      </p:cBhvr>
                                      <p:to>
                                        <p:strVal val="0.2"/>
                                      </p:to>
                                    </p:set>
                                    <p:animEffect filter="image" prLst="opacity: 0.2">
                                      <p:cBhvr rctx="IE">
                                        <p:cTn id="32" dur="indefinite"/>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1"/>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9" presetClass="emph" presetSubtype="0" grpId="1" nodeType="withEffect">
                                  <p:stCondLst>
                                    <p:cond delay="0"/>
                                  </p:stCondLst>
                                  <p:childTnLst>
                                    <p:set>
                                      <p:cBhvr>
                                        <p:cTn id="52" dur="indefinite"/>
                                        <p:tgtEl>
                                          <p:spTgt spid="65"/>
                                        </p:tgtEl>
                                        <p:attrNameLst>
                                          <p:attrName>style.opacity</p:attrName>
                                        </p:attrNameLst>
                                      </p:cBhvr>
                                      <p:to>
                                        <p:strVal val="0.2"/>
                                      </p:to>
                                    </p:set>
                                    <p:animEffect filter="image" prLst="opacity: 0.2">
                                      <p:cBhvr rctx="IE">
                                        <p:cTn id="53" dur="indefinite"/>
                                        <p:tgtEl>
                                          <p:spTgt spid="65"/>
                                        </p:tgtEl>
                                      </p:cBhvr>
                                    </p:animEffect>
                                  </p:childTnLst>
                                </p:cTn>
                              </p:par>
                              <p:par>
                                <p:cTn id="54" presetID="9" presetClass="emph" presetSubtype="0" nodeType="withEffect">
                                  <p:stCondLst>
                                    <p:cond delay="0"/>
                                  </p:stCondLst>
                                  <p:childTnLst>
                                    <p:set>
                                      <p:cBhvr>
                                        <p:cTn id="55" dur="indefinite"/>
                                        <p:tgtEl>
                                          <p:spTgt spid="43"/>
                                        </p:tgtEl>
                                        <p:attrNameLst>
                                          <p:attrName>style.opacity</p:attrName>
                                        </p:attrNameLst>
                                      </p:cBhvr>
                                      <p:to>
                                        <p:strVal val="0.2"/>
                                      </p:to>
                                    </p:set>
                                    <p:animEffect filter="image" prLst="opacity: 0.2">
                                      <p:cBhvr rctx="IE">
                                        <p:cTn id="56" dur="indefinite"/>
                                        <p:tgtEl>
                                          <p:spTgt spid="43"/>
                                        </p:tgtEl>
                                      </p:cBhvr>
                                    </p:animEffect>
                                  </p:childTnLst>
                                </p:cTn>
                              </p:par>
                              <p:par>
                                <p:cTn id="57" presetID="9" presetClass="emph" presetSubtype="0" grpId="1" nodeType="withEffect">
                                  <p:stCondLst>
                                    <p:cond delay="0"/>
                                  </p:stCondLst>
                                  <p:childTnLst>
                                    <p:set>
                                      <p:cBhvr>
                                        <p:cTn id="58" dur="indefinite"/>
                                        <p:tgtEl>
                                          <p:spTgt spid="57"/>
                                        </p:tgtEl>
                                        <p:attrNameLst>
                                          <p:attrName>style.opacity</p:attrName>
                                        </p:attrNameLst>
                                      </p:cBhvr>
                                      <p:to>
                                        <p:strVal val="1"/>
                                      </p:to>
                                    </p:set>
                                    <p:animEffect filter="image" prLst="opacity: 1">
                                      <p:cBhvr rctx="IE">
                                        <p:cTn id="59" dur="indefinite"/>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childTnLst>
                                </p:cTn>
                              </p:par>
                              <p:par>
                                <p:cTn id="64" presetID="9" presetClass="emph" presetSubtype="0" nodeType="withEffect">
                                  <p:stCondLst>
                                    <p:cond delay="0"/>
                                  </p:stCondLst>
                                  <p:childTnLst>
                                    <p:set>
                                      <p:cBhvr>
                                        <p:cTn id="65" dur="indefinite"/>
                                        <p:tgtEl>
                                          <p:spTgt spid="68"/>
                                        </p:tgtEl>
                                        <p:attrNameLst>
                                          <p:attrName>style.opacity</p:attrName>
                                        </p:attrNameLst>
                                      </p:cBhvr>
                                      <p:to>
                                        <p:strVal val="1"/>
                                      </p:to>
                                    </p:set>
                                    <p:animEffect filter="image" prLst="opacity: 1">
                                      <p:cBhvr rctx="IE">
                                        <p:cTn id="66" dur="indefinite"/>
                                        <p:tgtEl>
                                          <p:spTgt spid="68"/>
                                        </p:tgtEl>
                                      </p:cBhvr>
                                    </p:animEffect>
                                  </p:childTnLst>
                                </p:cTn>
                              </p:par>
                              <p:par>
                                <p:cTn id="67" presetID="9" presetClass="emph" presetSubtype="0" nodeType="withEffect">
                                  <p:stCondLst>
                                    <p:cond delay="0"/>
                                  </p:stCondLst>
                                  <p:childTnLst>
                                    <p:set>
                                      <p:cBhvr>
                                        <p:cTn id="68" dur="indefinite"/>
                                        <p:tgtEl>
                                          <p:spTgt spid="42"/>
                                        </p:tgtEl>
                                        <p:attrNameLst>
                                          <p:attrName>style.opacity</p:attrName>
                                        </p:attrNameLst>
                                      </p:cBhvr>
                                      <p:to>
                                        <p:strVal val="1"/>
                                      </p:to>
                                    </p:set>
                                    <p:animEffect filter="image" prLst="opacity: 1">
                                      <p:cBhvr rctx="IE">
                                        <p:cTn id="69" dur="indefinite"/>
                                        <p:tgtEl>
                                          <p:spTgt spid="42"/>
                                        </p:tgtEl>
                                      </p:cBhvr>
                                    </p:animEffect>
                                  </p:childTnLst>
                                </p:cTn>
                              </p:par>
                              <p:par>
                                <p:cTn id="70" presetID="9" presetClass="emph" presetSubtype="0" nodeType="withEffect">
                                  <p:stCondLst>
                                    <p:cond delay="0"/>
                                  </p:stCondLst>
                                  <p:childTnLst>
                                    <p:set>
                                      <p:cBhvr>
                                        <p:cTn id="71" dur="indefinite"/>
                                        <p:tgtEl>
                                          <p:spTgt spid="72"/>
                                        </p:tgtEl>
                                        <p:attrNameLst>
                                          <p:attrName>style.opacity</p:attrName>
                                        </p:attrNameLst>
                                      </p:cBhvr>
                                      <p:to>
                                        <p:strVal val="1"/>
                                      </p:to>
                                    </p:set>
                                    <p:animEffect filter="image" prLst="opacity: 1">
                                      <p:cBhvr rctx="IE">
                                        <p:cTn id="72" dur="indefinite"/>
                                        <p:tgtEl>
                                          <p:spTgt spid="72"/>
                                        </p:tgtEl>
                                      </p:cBhvr>
                                    </p:animEffect>
                                  </p:childTnLst>
                                </p:cTn>
                              </p:par>
                              <p:par>
                                <p:cTn id="73" presetID="1" presetClass="exit" presetSubtype="0" fill="hold" grpId="1" nodeType="withEffect">
                                  <p:stCondLst>
                                    <p:cond delay="0"/>
                                  </p:stCondLst>
                                  <p:childTnLst>
                                    <p:set>
                                      <p:cBhvr>
                                        <p:cTn id="74" dur="1" fill="hold">
                                          <p:stCondLst>
                                            <p:cond delay="0"/>
                                          </p:stCondLst>
                                        </p:cTn>
                                        <p:tgtEl>
                                          <p:spTgt spid="50"/>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60"/>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mph" presetSubtype="0" nodeType="clickEffect">
                                  <p:stCondLst>
                                    <p:cond delay="0"/>
                                  </p:stCondLst>
                                  <p:childTnLst>
                                    <p:set>
                                      <p:cBhvr>
                                        <p:cTn id="82" dur="indefinite"/>
                                        <p:tgtEl>
                                          <p:spTgt spid="68"/>
                                        </p:tgtEl>
                                        <p:attrNameLst>
                                          <p:attrName>style.opacity</p:attrName>
                                        </p:attrNameLst>
                                      </p:cBhvr>
                                      <p:to>
                                        <p:strVal val="0.2"/>
                                      </p:to>
                                    </p:set>
                                    <p:animEffect filter="image" prLst="opacity: 0.2">
                                      <p:cBhvr rctx="IE">
                                        <p:cTn id="83" dur="indefinite"/>
                                        <p:tgtEl>
                                          <p:spTgt spid="68"/>
                                        </p:tgtEl>
                                      </p:cBhvr>
                                    </p:animEffect>
                                  </p:childTnLst>
                                </p:cTn>
                              </p:par>
                              <p:par>
                                <p:cTn id="84" presetID="9" presetClass="emph" presetSubtype="0" nodeType="withEffect">
                                  <p:stCondLst>
                                    <p:cond delay="0"/>
                                  </p:stCondLst>
                                  <p:childTnLst>
                                    <p:set>
                                      <p:cBhvr>
                                        <p:cTn id="85" dur="indefinite"/>
                                        <p:tgtEl>
                                          <p:spTgt spid="42"/>
                                        </p:tgtEl>
                                        <p:attrNameLst>
                                          <p:attrName>style.opacity</p:attrName>
                                        </p:attrNameLst>
                                      </p:cBhvr>
                                      <p:to>
                                        <p:strVal val="0.2"/>
                                      </p:to>
                                    </p:set>
                                    <p:animEffect filter="image" prLst="opacity: 0.2">
                                      <p:cBhvr rctx="IE">
                                        <p:cTn id="86" dur="indefinite"/>
                                        <p:tgtEl>
                                          <p:spTgt spid="42"/>
                                        </p:tgtEl>
                                      </p:cBhvr>
                                    </p:animEffect>
                                  </p:childTnLst>
                                </p:cTn>
                              </p:par>
                              <p:par>
                                <p:cTn id="87" presetID="9" presetClass="emph" presetSubtype="0" nodeType="withEffect">
                                  <p:stCondLst>
                                    <p:cond delay="0"/>
                                  </p:stCondLst>
                                  <p:childTnLst>
                                    <p:set>
                                      <p:cBhvr>
                                        <p:cTn id="88" dur="indefinite"/>
                                        <p:tgtEl>
                                          <p:spTgt spid="73"/>
                                        </p:tgtEl>
                                        <p:attrNameLst>
                                          <p:attrName>style.opacity</p:attrName>
                                        </p:attrNameLst>
                                      </p:cBhvr>
                                      <p:to>
                                        <p:strVal val="0.2"/>
                                      </p:to>
                                    </p:set>
                                    <p:animEffect filter="image" prLst="opacity: 0.2">
                                      <p:cBhvr rctx="IE">
                                        <p:cTn id="89" dur="indefinite"/>
                                        <p:tgtEl>
                                          <p:spTgt spid="73"/>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62"/>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grpId="1" nodeType="clickEffect">
                                  <p:stCondLst>
                                    <p:cond delay="0"/>
                                  </p:stCondLst>
                                  <p:childTnLst>
                                    <p:set>
                                      <p:cBhvr>
                                        <p:cTn id="103" dur="1" fill="hold">
                                          <p:stCondLst>
                                            <p:cond delay="0"/>
                                          </p:stCondLst>
                                        </p:cTn>
                                        <p:tgtEl>
                                          <p:spTgt spid="61"/>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62"/>
                                        </p:tgtEl>
                                        <p:attrNameLst>
                                          <p:attrName>style.visibility</p:attrName>
                                        </p:attrNameLst>
                                      </p:cBhvr>
                                      <p:to>
                                        <p:strVal val="hidden"/>
                                      </p:to>
                                    </p:set>
                                  </p:childTnLst>
                                </p:cTn>
                              </p:par>
                              <p:par>
                                <p:cTn id="106" presetID="9" presetClass="emph" presetSubtype="0" nodeType="withEffect">
                                  <p:stCondLst>
                                    <p:cond delay="0"/>
                                  </p:stCondLst>
                                  <p:childTnLst>
                                    <p:set>
                                      <p:cBhvr>
                                        <p:cTn id="107" dur="indefinite"/>
                                        <p:tgtEl>
                                          <p:spTgt spid="72"/>
                                        </p:tgtEl>
                                        <p:attrNameLst>
                                          <p:attrName>style.opacity</p:attrName>
                                        </p:attrNameLst>
                                      </p:cBhvr>
                                      <p:to>
                                        <p:strVal val="0.2"/>
                                      </p:to>
                                    </p:set>
                                    <p:animEffect filter="image" prLst="opacity: 0.2">
                                      <p:cBhvr rctx="IE">
                                        <p:cTn id="108" dur="indefinite"/>
                                        <p:tgtEl>
                                          <p:spTgt spid="72"/>
                                        </p:tgtEl>
                                      </p:cBhvr>
                                    </p:animEffect>
                                  </p:childTnLst>
                                </p:cTn>
                              </p:par>
                              <p:par>
                                <p:cTn id="109" presetID="9" presetClass="emph" presetSubtype="0" grpId="2" nodeType="withEffect">
                                  <p:stCondLst>
                                    <p:cond delay="0"/>
                                  </p:stCondLst>
                                  <p:childTnLst>
                                    <p:set>
                                      <p:cBhvr>
                                        <p:cTn id="110" dur="indefinite"/>
                                        <p:tgtEl>
                                          <p:spTgt spid="51"/>
                                        </p:tgtEl>
                                        <p:attrNameLst>
                                          <p:attrName>style.opacity</p:attrName>
                                        </p:attrNameLst>
                                      </p:cBhvr>
                                      <p:to>
                                        <p:strVal val="0.2"/>
                                      </p:to>
                                    </p:set>
                                    <p:animEffect filter="image" prLst="opacity: 0.2">
                                      <p:cBhvr rctx="IE">
                                        <p:cTn id="111" dur="indefinite"/>
                                        <p:tgtEl>
                                          <p:spTgt spid="51"/>
                                        </p:tgtEl>
                                      </p:cBhvr>
                                    </p:animEffect>
                                  </p:childTnLst>
                                </p:cTn>
                              </p:par>
                              <p:par>
                                <p:cTn id="112" presetID="9" presetClass="emph" presetSubtype="0" grpId="2" nodeType="withEffect">
                                  <p:stCondLst>
                                    <p:cond delay="0"/>
                                  </p:stCondLst>
                                  <p:childTnLst>
                                    <p:set>
                                      <p:cBhvr>
                                        <p:cTn id="113" dur="indefinite"/>
                                        <p:tgtEl>
                                          <p:spTgt spid="57"/>
                                        </p:tgtEl>
                                        <p:attrNameLst>
                                          <p:attrName>style.opacity</p:attrName>
                                        </p:attrNameLst>
                                      </p:cBhvr>
                                      <p:to>
                                        <p:strVal val="0.2"/>
                                      </p:to>
                                    </p:set>
                                    <p:animEffect filter="image" prLst="opacity: 0.2">
                                      <p:cBhvr rctx="IE">
                                        <p:cTn id="114" dur="indefinite"/>
                                        <p:tgtEl>
                                          <p:spTgt spid="57"/>
                                        </p:tgtEl>
                                      </p:cBhvr>
                                    </p:animEffect>
                                  </p:childTnLst>
                                </p:cTn>
                              </p:par>
                              <p:par>
                                <p:cTn id="115" presetID="9" presetClass="emph" presetSubtype="0" grpId="1" nodeType="withEffect">
                                  <p:stCondLst>
                                    <p:cond delay="0"/>
                                  </p:stCondLst>
                                  <p:childTnLst>
                                    <p:set>
                                      <p:cBhvr>
                                        <p:cTn id="116" dur="indefinite"/>
                                        <p:tgtEl>
                                          <p:spTgt spid="49"/>
                                        </p:tgtEl>
                                        <p:attrNameLst>
                                          <p:attrName>style.opacity</p:attrName>
                                        </p:attrNameLst>
                                      </p:cBhvr>
                                      <p:to>
                                        <p:strVal val="0.2"/>
                                      </p:to>
                                    </p:set>
                                    <p:animEffect filter="image" prLst="opacity: 0.2">
                                      <p:cBhvr rctx="IE">
                                        <p:cTn id="117" dur="indefinite"/>
                                        <p:tgtEl>
                                          <p:spTgt spid="49"/>
                                        </p:tgtEl>
                                      </p:cBhvr>
                                    </p:animEffect>
                                  </p:childTnLst>
                                </p:cTn>
                              </p:par>
                              <p:par>
                                <p:cTn id="118" presetID="9" presetClass="emph" presetSubtype="0" grpId="1" nodeType="withEffect">
                                  <p:stCondLst>
                                    <p:cond delay="0"/>
                                  </p:stCondLst>
                                  <p:childTnLst>
                                    <p:set>
                                      <p:cBhvr>
                                        <p:cTn id="119" dur="indefinite"/>
                                        <p:tgtEl>
                                          <p:spTgt spid="58"/>
                                        </p:tgtEl>
                                        <p:attrNameLst>
                                          <p:attrName>style.opacity</p:attrName>
                                        </p:attrNameLst>
                                      </p:cBhvr>
                                      <p:to>
                                        <p:strVal val="0.2"/>
                                      </p:to>
                                    </p:set>
                                    <p:animEffect filter="image" prLst="opacity: 0.2">
                                      <p:cBhvr rctx="IE">
                                        <p:cTn id="120" dur="indefinite"/>
                                        <p:tgtEl>
                                          <p:spTgt spid="58"/>
                                        </p:tgtEl>
                                      </p:cBhvr>
                                    </p:animEffect>
                                  </p:childTnLst>
                                </p:cTn>
                              </p:par>
                              <p:par>
                                <p:cTn id="121" presetID="9" presetClass="emph" presetSubtype="0" grpId="0" nodeType="withEffect">
                                  <p:stCondLst>
                                    <p:cond delay="0"/>
                                  </p:stCondLst>
                                  <p:childTnLst>
                                    <p:set>
                                      <p:cBhvr>
                                        <p:cTn id="122" dur="indefinite"/>
                                        <p:tgtEl>
                                          <p:spTgt spid="48"/>
                                        </p:tgtEl>
                                        <p:attrNameLst>
                                          <p:attrName>style.opacity</p:attrName>
                                        </p:attrNameLst>
                                      </p:cBhvr>
                                      <p:to>
                                        <p:strVal val="0.2"/>
                                      </p:to>
                                    </p:set>
                                    <p:animEffect filter="image" prLst="opacity: 0.2">
                                      <p:cBhvr rctx="IE">
                                        <p:cTn id="123" dur="indefinite"/>
                                        <p:tgtEl>
                                          <p:spTgt spid="48"/>
                                        </p:tgtEl>
                                      </p:cBhvr>
                                    </p:animEffect>
                                  </p:childTnLst>
                                </p:cTn>
                              </p:par>
                              <p:par>
                                <p:cTn id="124" presetID="9" presetClass="emph" presetSubtype="0" grpId="0" nodeType="withEffect">
                                  <p:stCondLst>
                                    <p:cond delay="0"/>
                                  </p:stCondLst>
                                  <p:childTnLst>
                                    <p:set>
                                      <p:cBhvr>
                                        <p:cTn id="125" dur="indefinite"/>
                                        <p:tgtEl>
                                          <p:spTgt spid="47"/>
                                        </p:tgtEl>
                                        <p:attrNameLst>
                                          <p:attrName>style.opacity</p:attrName>
                                        </p:attrNameLst>
                                      </p:cBhvr>
                                      <p:to>
                                        <p:strVal val="0.2"/>
                                      </p:to>
                                    </p:set>
                                    <p:animEffect filter="image" prLst="opacity: 0.2">
                                      <p:cBhvr rctx="IE">
                                        <p:cTn id="126" dur="indefinite"/>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1" grpId="1"/>
      <p:bldP spid="50" grpId="0"/>
      <p:bldP spid="50" grpId="1"/>
      <p:bldP spid="60" grpId="0"/>
      <p:bldP spid="60" grpId="1"/>
      <p:bldP spid="61" grpId="0"/>
      <p:bldP spid="61" grpId="1"/>
      <p:bldP spid="62" grpId="0"/>
      <p:bldP spid="62" grpId="1"/>
      <p:bldP spid="49" grpId="0"/>
      <p:bldP spid="49" grpId="1"/>
      <p:bldP spid="58" grpId="0"/>
      <p:bldP spid="58" grpId="1"/>
      <p:bldP spid="48" grpId="0"/>
      <p:bldP spid="47" grpId="0"/>
      <p:bldP spid="64" grpId="0"/>
      <p:bldP spid="51" grpId="0"/>
      <p:bldP spid="51" grpId="1"/>
      <p:bldP spid="51" grpId="2"/>
      <p:bldP spid="57" grpId="0"/>
      <p:bldP spid="57" grpId="1"/>
      <p:bldP spid="57" grpId="2"/>
      <p:bldP spid="65" grpId="0"/>
      <p:bldP spid="65"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Text Box 3"/>
          <p:cNvSpPr txBox="1">
            <a:spLocks noChangeArrowheads="1"/>
          </p:cNvSpPr>
          <p:nvPr/>
        </p:nvSpPr>
        <p:spPr bwMode="auto">
          <a:xfrm>
            <a:off x="327490" y="825987"/>
            <a:ext cx="10188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A contain has a volume of a 7.631 cm</a:t>
            </a:r>
            <a:r>
              <a:rPr lang="en-US" sz="2400" baseline="30000" dirty="0"/>
              <a:t>3</a:t>
            </a:r>
            <a:r>
              <a:rPr lang="en-US" sz="2400" dirty="0"/>
              <a:t>.  What is the container’s volume in </a:t>
            </a:r>
            <a:r>
              <a:rPr lang="en-US" sz="2400" dirty="0">
                <a:latin typeface="Symbol" panose="05050102010706020507" pitchFamily="18" charset="2"/>
              </a:rPr>
              <a:t>m</a:t>
            </a:r>
            <a:r>
              <a:rPr lang="en-US" sz="2400" dirty="0"/>
              <a:t>m</a:t>
            </a:r>
            <a:r>
              <a:rPr lang="en-US" sz="2400" baseline="30000" dirty="0"/>
              <a:t>3</a:t>
            </a:r>
            <a:r>
              <a:rPr lang="en-US" sz="2400" dirty="0"/>
              <a:t>?</a:t>
            </a:r>
          </a:p>
        </p:txBody>
      </p:sp>
      <p:sp>
        <p:nvSpPr>
          <p:cNvPr id="10" name="Rectangle 2"/>
          <p:cNvSpPr>
            <a:spLocks noGrp="1" noChangeArrowheads="1"/>
          </p:cNvSpPr>
          <p:nvPr>
            <p:ph type="title"/>
          </p:nvPr>
        </p:nvSpPr>
        <p:spPr>
          <a:xfrm>
            <a:off x="0" y="0"/>
            <a:ext cx="12192000" cy="685800"/>
          </a:xfrm>
        </p:spPr>
        <p:txBody>
          <a:bodyPr/>
          <a:lstStyle/>
          <a:p>
            <a:r>
              <a:rPr lang="en-US" sz="4000" dirty="0"/>
              <a:t>Multidimensional Conversions (areas and volumes)</a:t>
            </a:r>
          </a:p>
        </p:txBody>
      </p:sp>
      <p:sp>
        <p:nvSpPr>
          <p:cNvPr id="9" name="TextBox 8"/>
          <p:cNvSpPr txBox="1"/>
          <p:nvPr/>
        </p:nvSpPr>
        <p:spPr>
          <a:xfrm>
            <a:off x="1556483" y="2900065"/>
            <a:ext cx="2327881" cy="461665"/>
          </a:xfrm>
          <a:prstGeom prst="rect">
            <a:avLst/>
          </a:prstGeom>
          <a:noFill/>
        </p:spPr>
        <p:txBody>
          <a:bodyPr wrap="none" rtlCol="0">
            <a:spAutoFit/>
          </a:bodyPr>
          <a:lstStyle/>
          <a:p>
            <a:r>
              <a:rPr lang="en-US" sz="2400" dirty="0">
                <a:solidFill>
                  <a:schemeClr val="bg1">
                    <a:lumMod val="75000"/>
                  </a:schemeClr>
                </a:solidFill>
              </a:rPr>
              <a:t>1) in the question</a:t>
            </a:r>
          </a:p>
        </p:txBody>
      </p:sp>
      <p:sp>
        <p:nvSpPr>
          <p:cNvPr id="11" name="TextBox 10"/>
          <p:cNvSpPr txBox="1"/>
          <p:nvPr/>
        </p:nvSpPr>
        <p:spPr>
          <a:xfrm>
            <a:off x="4114800" y="2900065"/>
            <a:ext cx="3515706" cy="461665"/>
          </a:xfrm>
          <a:prstGeom prst="rect">
            <a:avLst/>
          </a:prstGeom>
          <a:noFill/>
        </p:spPr>
        <p:txBody>
          <a:bodyPr wrap="none" rtlCol="0">
            <a:spAutoFit/>
          </a:bodyPr>
          <a:lstStyle/>
          <a:p>
            <a:r>
              <a:rPr lang="en-US" sz="2400" dirty="0">
                <a:solidFill>
                  <a:schemeClr val="bg1">
                    <a:lumMod val="75000"/>
                  </a:schemeClr>
                </a:solidFill>
              </a:rPr>
              <a:t>2) on the conversion sheet!</a:t>
            </a:r>
          </a:p>
        </p:txBody>
      </p:sp>
      <p:sp>
        <p:nvSpPr>
          <p:cNvPr id="12" name="TextBox 11"/>
          <p:cNvSpPr txBox="1"/>
          <p:nvPr/>
        </p:nvSpPr>
        <p:spPr>
          <a:xfrm>
            <a:off x="685800" y="2207140"/>
            <a:ext cx="10495181" cy="461665"/>
          </a:xfrm>
          <a:prstGeom prst="rect">
            <a:avLst/>
          </a:prstGeom>
          <a:noFill/>
        </p:spPr>
        <p:txBody>
          <a:bodyPr wrap="none" rtlCol="0">
            <a:spAutoFit/>
          </a:bodyPr>
          <a:lstStyle/>
          <a:p>
            <a:r>
              <a:rPr lang="en-US" sz="2400" dirty="0"/>
              <a:t>Look for other things that can help with cubic centimeters and cubic micrometers…</a:t>
            </a:r>
          </a:p>
        </p:txBody>
      </p:sp>
      <p:sp>
        <p:nvSpPr>
          <p:cNvPr id="13" name="TextBox 12"/>
          <p:cNvSpPr txBox="1"/>
          <p:nvPr/>
        </p:nvSpPr>
        <p:spPr>
          <a:xfrm>
            <a:off x="685800" y="1534862"/>
            <a:ext cx="4144083" cy="461665"/>
          </a:xfrm>
          <a:prstGeom prst="rect">
            <a:avLst/>
          </a:prstGeom>
          <a:noFill/>
        </p:spPr>
        <p:txBody>
          <a:bodyPr wrap="none" rtlCol="0">
            <a:spAutoFit/>
          </a:bodyPr>
          <a:lstStyle/>
          <a:p>
            <a:r>
              <a:rPr lang="en-US" sz="2400" dirty="0"/>
              <a:t>brainstorm a general game plan:</a:t>
            </a:r>
          </a:p>
        </p:txBody>
      </p:sp>
      <p:sp>
        <p:nvSpPr>
          <p:cNvPr id="16" name="TextBox 15"/>
          <p:cNvSpPr txBox="1"/>
          <p:nvPr/>
        </p:nvSpPr>
        <p:spPr>
          <a:xfrm>
            <a:off x="7860942" y="2895599"/>
            <a:ext cx="2106667" cy="461665"/>
          </a:xfrm>
          <a:prstGeom prst="rect">
            <a:avLst/>
          </a:prstGeom>
          <a:noFill/>
        </p:spPr>
        <p:txBody>
          <a:bodyPr wrap="none" rtlCol="0">
            <a:spAutoFit/>
          </a:bodyPr>
          <a:lstStyle/>
          <a:p>
            <a:r>
              <a:rPr lang="en-US" sz="2400" dirty="0">
                <a:solidFill>
                  <a:schemeClr val="bg1">
                    <a:lumMod val="75000"/>
                  </a:schemeClr>
                </a:solidFill>
              </a:rPr>
              <a:t>3) in your brain</a:t>
            </a:r>
          </a:p>
        </p:txBody>
      </p:sp>
      <p:sp>
        <p:nvSpPr>
          <p:cNvPr id="34" name="Text Box 13">
            <a:extLst>
              <a:ext uri="{FF2B5EF4-FFF2-40B4-BE49-F238E27FC236}">
                <a16:creationId xmlns:a16="http://schemas.microsoft.com/office/drawing/2014/main" id="{8BFA448C-6A27-44B9-8D55-E48E7C9CE622}"/>
              </a:ext>
            </a:extLst>
          </p:cNvPr>
          <p:cNvSpPr txBox="1">
            <a:spLocks noChangeArrowheads="1"/>
          </p:cNvSpPr>
          <p:nvPr/>
        </p:nvSpPr>
        <p:spPr bwMode="auto">
          <a:xfrm>
            <a:off x="4731582" y="1534862"/>
            <a:ext cx="2507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70C0"/>
                </a:solidFill>
                <a:sym typeface="Wingdings" pitchFamily="2" charset="2"/>
              </a:rPr>
              <a:t>cm</a:t>
            </a:r>
            <a:r>
              <a:rPr lang="en-US" sz="2400" baseline="30000" dirty="0">
                <a:solidFill>
                  <a:srgbClr val="0070C0"/>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baseline="30000" dirty="0">
                <a:solidFill>
                  <a:srgbClr val="C00000"/>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m</a:t>
            </a:r>
            <a:r>
              <a:rPr lang="en-US" sz="2400" baseline="30000" dirty="0">
                <a:solidFill>
                  <a:srgbClr val="00B050"/>
                </a:solidFill>
                <a:sym typeface="Wingdings" pitchFamily="2" charset="2"/>
              </a:rPr>
              <a:t>3</a:t>
            </a:r>
            <a:endParaRPr lang="en-US" sz="2400" dirty="0">
              <a:solidFill>
                <a:srgbClr val="00B050"/>
              </a:solidFill>
            </a:endParaRPr>
          </a:p>
        </p:txBody>
      </p:sp>
      <p:grpSp>
        <p:nvGrpSpPr>
          <p:cNvPr id="4" name="Group 3">
            <a:extLst>
              <a:ext uri="{FF2B5EF4-FFF2-40B4-BE49-F238E27FC236}">
                <a16:creationId xmlns:a16="http://schemas.microsoft.com/office/drawing/2014/main" id="{B9376E06-6A0A-4F3C-BD38-F30D821FE8DB}"/>
              </a:ext>
            </a:extLst>
          </p:cNvPr>
          <p:cNvGrpSpPr/>
          <p:nvPr/>
        </p:nvGrpSpPr>
        <p:grpSpPr>
          <a:xfrm>
            <a:off x="7239000" y="1534862"/>
            <a:ext cx="4953000" cy="461665"/>
            <a:chOff x="7239000" y="1534862"/>
            <a:chExt cx="4953000" cy="461665"/>
          </a:xfrm>
        </p:grpSpPr>
        <p:sp>
          <p:nvSpPr>
            <p:cNvPr id="35" name="TextBox 34">
              <a:extLst>
                <a:ext uri="{FF2B5EF4-FFF2-40B4-BE49-F238E27FC236}">
                  <a16:creationId xmlns:a16="http://schemas.microsoft.com/office/drawing/2014/main" id="{1218F85B-A1CB-49B1-ABF8-50F1DCE39AFE}"/>
                </a:ext>
              </a:extLst>
            </p:cNvPr>
            <p:cNvSpPr txBox="1"/>
            <p:nvPr/>
          </p:nvSpPr>
          <p:spPr>
            <a:xfrm>
              <a:off x="7239000" y="1534862"/>
              <a:ext cx="1114408" cy="461665"/>
            </a:xfrm>
            <a:prstGeom prst="rect">
              <a:avLst/>
            </a:prstGeom>
            <a:noFill/>
          </p:spPr>
          <p:txBody>
            <a:bodyPr wrap="none" rtlCol="0">
              <a:spAutoFit/>
            </a:bodyPr>
            <a:lstStyle/>
            <a:p>
              <a:r>
                <a:rPr lang="en-US" sz="2400" dirty="0"/>
                <a:t>alt </a:t>
              </a:r>
              <a:r>
                <a:rPr lang="en-US" sz="2400" dirty="0" err="1"/>
                <a:t>g.p.</a:t>
              </a:r>
              <a:r>
                <a:rPr lang="en-US" sz="2400" dirty="0"/>
                <a:t>:</a:t>
              </a:r>
            </a:p>
          </p:txBody>
        </p:sp>
        <p:sp>
          <p:nvSpPr>
            <p:cNvPr id="36" name="Text Box 13">
              <a:extLst>
                <a:ext uri="{FF2B5EF4-FFF2-40B4-BE49-F238E27FC236}">
                  <a16:creationId xmlns:a16="http://schemas.microsoft.com/office/drawing/2014/main" id="{6BD7C421-0D11-4401-A41B-88D18E087536}"/>
                </a:ext>
              </a:extLst>
            </p:cNvPr>
            <p:cNvSpPr txBox="1">
              <a:spLocks noChangeArrowheads="1"/>
            </p:cNvSpPr>
            <p:nvPr/>
          </p:nvSpPr>
          <p:spPr bwMode="auto">
            <a:xfrm>
              <a:off x="8231044" y="1534862"/>
              <a:ext cx="39609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70C0"/>
                  </a:solidFill>
                  <a:sym typeface="Wingdings" pitchFamily="2" charset="2"/>
                </a:rPr>
                <a:t>cm</a:t>
              </a:r>
              <a:r>
                <a:rPr lang="en-US" sz="2400" baseline="30000" dirty="0">
                  <a:solidFill>
                    <a:srgbClr val="0070C0"/>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chemeClr val="accent6">
                      <a:lumMod val="75000"/>
                    </a:schemeClr>
                  </a:solidFill>
                  <a:sym typeface="Wingdings" pitchFamily="2" charset="2"/>
                </a:rPr>
                <a:t>mL</a:t>
              </a:r>
              <a:r>
                <a:rPr lang="en-US" sz="2400" dirty="0">
                  <a:sym typeface="Wingdings" pitchFamily="2" charset="2"/>
                </a:rPr>
                <a:t> </a:t>
              </a:r>
              <a:r>
                <a:rPr lang="en-US" sz="2400" dirty="0"/>
                <a:t>→</a:t>
              </a:r>
              <a:r>
                <a:rPr lang="en-US" sz="2400" dirty="0">
                  <a:sym typeface="Wingdings" pitchFamily="2" charset="2"/>
                </a:rPr>
                <a:t> </a:t>
              </a:r>
              <a:r>
                <a:rPr lang="en-US" sz="2400" dirty="0">
                  <a:solidFill>
                    <a:srgbClr val="8000FF"/>
                  </a:solidFill>
                  <a:sym typeface="Wingdings" pitchFamily="2" charset="2"/>
                </a:rPr>
                <a:t>L</a:t>
              </a:r>
              <a:r>
                <a:rPr lang="en-US" sz="2400" dirty="0">
                  <a:sym typeface="Wingdings" pitchFamily="2" charset="2"/>
                </a:rPr>
                <a:t> </a:t>
              </a:r>
              <a:r>
                <a:rPr lang="en-US" sz="2400" dirty="0"/>
                <a:t>→</a:t>
              </a:r>
              <a:r>
                <a:rPr lang="en-US" sz="2400" dirty="0">
                  <a:sym typeface="Wingdings" pitchFamily="2" charset="2"/>
                </a:rPr>
                <a:t> </a:t>
              </a:r>
              <a:r>
                <a:rPr lang="en-US" sz="2400" dirty="0">
                  <a:solidFill>
                    <a:srgbClr val="C00000"/>
                  </a:solidFill>
                  <a:sym typeface="Wingdings" pitchFamily="2" charset="2"/>
                </a:rPr>
                <a:t>m</a:t>
              </a:r>
              <a:r>
                <a:rPr lang="en-US" sz="2400" baseline="30000" dirty="0">
                  <a:solidFill>
                    <a:srgbClr val="C00000"/>
                  </a:solidFill>
                  <a:sym typeface="Wingdings" pitchFamily="2" charset="2"/>
                </a:rPr>
                <a:t>3</a:t>
              </a:r>
              <a:r>
                <a:rPr lang="en-US" sz="2400" dirty="0">
                  <a:sym typeface="Wingdings" pitchFamily="2" charset="2"/>
                </a:rPr>
                <a:t> </a:t>
              </a:r>
              <a:r>
                <a:rPr lang="en-US" sz="2400" dirty="0"/>
                <a:t>→</a:t>
              </a:r>
              <a:r>
                <a:rPr lang="en-US" sz="2400" dirty="0">
                  <a:sym typeface="Wingdings" pitchFamily="2" charset="2"/>
                </a:rPr>
                <a:t> </a:t>
              </a:r>
              <a:r>
                <a:rPr lang="en-US" sz="2400" dirty="0">
                  <a:solidFill>
                    <a:srgbClr val="00B050"/>
                  </a:solidFill>
                  <a:latin typeface="Symbol" panose="05050102010706020507" pitchFamily="18" charset="2"/>
                  <a:sym typeface="Wingdings" pitchFamily="2" charset="2"/>
                </a:rPr>
                <a:t>m</a:t>
              </a:r>
              <a:r>
                <a:rPr lang="en-US" sz="2400" dirty="0">
                  <a:solidFill>
                    <a:srgbClr val="00B050"/>
                  </a:solidFill>
                  <a:sym typeface="Wingdings" pitchFamily="2" charset="2"/>
                </a:rPr>
                <a:t>m</a:t>
              </a:r>
              <a:r>
                <a:rPr lang="en-US" sz="2400" baseline="30000" dirty="0">
                  <a:solidFill>
                    <a:srgbClr val="00B050"/>
                  </a:solidFill>
                  <a:sym typeface="Wingdings" pitchFamily="2" charset="2"/>
                </a:rPr>
                <a:t>3</a:t>
              </a:r>
              <a:endParaRPr lang="en-US" sz="2400" dirty="0">
                <a:solidFill>
                  <a:srgbClr val="00B050"/>
                </a:solidFill>
              </a:endParaRPr>
            </a:p>
          </p:txBody>
        </p:sp>
      </p:grpSp>
      <p:graphicFrame>
        <p:nvGraphicFramePr>
          <p:cNvPr id="37" name="Object 4">
            <a:extLst>
              <a:ext uri="{FF2B5EF4-FFF2-40B4-BE49-F238E27FC236}">
                <a16:creationId xmlns:a16="http://schemas.microsoft.com/office/drawing/2014/main" id="{50A28ED4-82DA-4AFA-844A-B12975B84F6E}"/>
              </a:ext>
            </a:extLst>
          </p:cNvPr>
          <p:cNvGraphicFramePr>
            <a:graphicFrameLocks noChangeAspect="1"/>
          </p:cNvGraphicFramePr>
          <p:nvPr>
            <p:extLst>
              <p:ext uri="{D42A27DB-BD31-4B8C-83A1-F6EECF244321}">
                <p14:modId xmlns:p14="http://schemas.microsoft.com/office/powerpoint/2010/main" val="819016438"/>
              </p:ext>
            </p:extLst>
          </p:nvPr>
        </p:nvGraphicFramePr>
        <p:xfrm>
          <a:off x="79500" y="3595076"/>
          <a:ext cx="1444500" cy="507600"/>
        </p:xfrm>
        <a:graphic>
          <a:graphicData uri="http://schemas.openxmlformats.org/presentationml/2006/ole">
            <mc:AlternateContent xmlns:mc="http://schemas.openxmlformats.org/markup-compatibility/2006">
              <mc:Choice xmlns:v="urn:schemas-microsoft-com:vml" Requires="v">
                <p:oleObj name="Equation" r:id="rId3" imgW="1155600" imgH="406080" progId="Equation.DSMT4">
                  <p:embed/>
                </p:oleObj>
              </mc:Choice>
              <mc:Fallback>
                <p:oleObj name="Equation" r:id="rId3" imgW="1155600" imgH="406080" progId="Equation.DSMT4">
                  <p:embed/>
                  <p:pic>
                    <p:nvPicPr>
                      <p:cNvPr id="37" name="Object 4">
                        <a:extLst>
                          <a:ext uri="{FF2B5EF4-FFF2-40B4-BE49-F238E27FC236}">
                            <a16:creationId xmlns:a16="http://schemas.microsoft.com/office/drawing/2014/main" id="{50A28ED4-82DA-4AFA-844A-B12975B84F6E}"/>
                          </a:ext>
                        </a:extLst>
                      </p:cNvPr>
                      <p:cNvPicPr>
                        <a:picLocks noChangeAspect="1" noChangeArrowheads="1"/>
                      </p:cNvPicPr>
                      <p:nvPr/>
                    </p:nvPicPr>
                    <p:blipFill>
                      <a:blip r:embed="rId4"/>
                      <a:srcRect/>
                      <a:stretch>
                        <a:fillRect/>
                      </a:stretch>
                    </p:blipFill>
                    <p:spPr bwMode="auto">
                      <a:xfrm>
                        <a:off x="79500" y="3595076"/>
                        <a:ext cx="1444500" cy="50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4">
            <a:extLst>
              <a:ext uri="{FF2B5EF4-FFF2-40B4-BE49-F238E27FC236}">
                <a16:creationId xmlns:a16="http://schemas.microsoft.com/office/drawing/2014/main" id="{EBD8EC2D-7707-4E4B-B4F2-C33F243F7AF9}"/>
              </a:ext>
            </a:extLst>
          </p:cNvPr>
          <p:cNvGraphicFramePr>
            <a:graphicFrameLocks noChangeAspect="1"/>
          </p:cNvGraphicFramePr>
          <p:nvPr>
            <p:extLst>
              <p:ext uri="{D42A27DB-BD31-4B8C-83A1-F6EECF244321}">
                <p14:modId xmlns:p14="http://schemas.microsoft.com/office/powerpoint/2010/main" val="164185615"/>
              </p:ext>
            </p:extLst>
          </p:nvPr>
        </p:nvGraphicFramePr>
        <p:xfrm>
          <a:off x="1931324" y="3595076"/>
          <a:ext cx="2158650" cy="507600"/>
        </p:xfrm>
        <a:graphic>
          <a:graphicData uri="http://schemas.openxmlformats.org/presentationml/2006/ole">
            <mc:AlternateContent xmlns:mc="http://schemas.openxmlformats.org/markup-compatibility/2006">
              <mc:Choice xmlns:v="urn:schemas-microsoft-com:vml" Requires="v">
                <p:oleObj name="Equation" r:id="rId5" imgW="1726920" imgH="406080" progId="Equation.DSMT4">
                  <p:embed/>
                </p:oleObj>
              </mc:Choice>
              <mc:Fallback>
                <p:oleObj name="Equation" r:id="rId5" imgW="1726920" imgH="406080" progId="Equation.DSMT4">
                  <p:embed/>
                  <p:pic>
                    <p:nvPicPr>
                      <p:cNvPr id="38" name="Object 4">
                        <a:extLst>
                          <a:ext uri="{FF2B5EF4-FFF2-40B4-BE49-F238E27FC236}">
                            <a16:creationId xmlns:a16="http://schemas.microsoft.com/office/drawing/2014/main" id="{EBD8EC2D-7707-4E4B-B4F2-C33F243F7AF9}"/>
                          </a:ext>
                        </a:extLst>
                      </p:cNvPr>
                      <p:cNvPicPr>
                        <a:picLocks noChangeAspect="1" noChangeArrowheads="1"/>
                      </p:cNvPicPr>
                      <p:nvPr/>
                    </p:nvPicPr>
                    <p:blipFill>
                      <a:blip r:embed="rId6"/>
                      <a:srcRect/>
                      <a:stretch>
                        <a:fillRect/>
                      </a:stretch>
                    </p:blipFill>
                    <p:spPr bwMode="auto">
                      <a:xfrm>
                        <a:off x="1931324" y="3595076"/>
                        <a:ext cx="2158650" cy="50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38">
            <a:extLst>
              <a:ext uri="{FF2B5EF4-FFF2-40B4-BE49-F238E27FC236}">
                <a16:creationId xmlns:a16="http://schemas.microsoft.com/office/drawing/2014/main" id="{664F7DB6-2A14-4DD7-A7F7-51E048088E36}"/>
              </a:ext>
            </a:extLst>
          </p:cNvPr>
          <p:cNvGraphicFramePr>
            <a:graphicFrameLocks noChangeAspect="1"/>
          </p:cNvGraphicFramePr>
          <p:nvPr>
            <p:extLst>
              <p:ext uri="{D42A27DB-BD31-4B8C-83A1-F6EECF244321}">
                <p14:modId xmlns:p14="http://schemas.microsoft.com/office/powerpoint/2010/main" val="1801063256"/>
              </p:ext>
            </p:extLst>
          </p:nvPr>
        </p:nvGraphicFramePr>
        <p:xfrm>
          <a:off x="4497299" y="3595076"/>
          <a:ext cx="1889100" cy="507600"/>
        </p:xfrm>
        <a:graphic>
          <a:graphicData uri="http://schemas.openxmlformats.org/presentationml/2006/ole">
            <mc:AlternateContent xmlns:mc="http://schemas.openxmlformats.org/markup-compatibility/2006">
              <mc:Choice xmlns:v="urn:schemas-microsoft-com:vml" Requires="v">
                <p:oleObj name="Equation" r:id="rId7" imgW="1511280" imgH="406080" progId="Equation.DSMT4">
                  <p:embed/>
                </p:oleObj>
              </mc:Choice>
              <mc:Fallback>
                <p:oleObj name="Equation" r:id="rId7" imgW="1511280" imgH="406080" progId="Equation.DSMT4">
                  <p:embed/>
                  <p:pic>
                    <p:nvPicPr>
                      <p:cNvPr id="39" name="Object 38">
                        <a:extLst>
                          <a:ext uri="{FF2B5EF4-FFF2-40B4-BE49-F238E27FC236}">
                            <a16:creationId xmlns:a16="http://schemas.microsoft.com/office/drawing/2014/main" id="{664F7DB6-2A14-4DD7-A7F7-51E048088E36}"/>
                          </a:ext>
                        </a:extLst>
                      </p:cNvPr>
                      <p:cNvPicPr/>
                      <p:nvPr/>
                    </p:nvPicPr>
                    <p:blipFill>
                      <a:blip r:embed="rId8"/>
                      <a:stretch>
                        <a:fillRect/>
                      </a:stretch>
                    </p:blipFill>
                    <p:spPr>
                      <a:xfrm>
                        <a:off x="4497299" y="3595076"/>
                        <a:ext cx="1889100" cy="507600"/>
                      </a:xfrm>
                      <a:prstGeom prst="rect">
                        <a:avLst/>
                      </a:prstGeom>
                    </p:spPr>
                  </p:pic>
                </p:oleObj>
              </mc:Fallback>
            </mc:AlternateContent>
          </a:graphicData>
        </a:graphic>
      </p:graphicFrame>
      <p:graphicFrame>
        <p:nvGraphicFramePr>
          <p:cNvPr id="40" name="Object 8">
            <a:extLst>
              <a:ext uri="{FF2B5EF4-FFF2-40B4-BE49-F238E27FC236}">
                <a16:creationId xmlns:a16="http://schemas.microsoft.com/office/drawing/2014/main" id="{D852E17A-B501-4276-B94C-9A23D94E2B75}"/>
              </a:ext>
            </a:extLst>
          </p:cNvPr>
          <p:cNvGraphicFramePr>
            <a:graphicFrameLocks noChangeAspect="1"/>
          </p:cNvGraphicFramePr>
          <p:nvPr>
            <p:extLst>
              <p:ext uri="{D42A27DB-BD31-4B8C-83A1-F6EECF244321}">
                <p14:modId xmlns:p14="http://schemas.microsoft.com/office/powerpoint/2010/main" val="3020379310"/>
              </p:ext>
            </p:extLst>
          </p:nvPr>
        </p:nvGraphicFramePr>
        <p:xfrm>
          <a:off x="9677400" y="3515651"/>
          <a:ext cx="2444400" cy="666450"/>
        </p:xfrm>
        <a:graphic>
          <a:graphicData uri="http://schemas.openxmlformats.org/presentationml/2006/ole">
            <mc:AlternateContent xmlns:mc="http://schemas.openxmlformats.org/markup-compatibility/2006">
              <mc:Choice xmlns:v="urn:schemas-microsoft-com:vml" Requires="v">
                <p:oleObj name="Equation" r:id="rId9" imgW="1955520" imgH="533160" progId="Equation.DSMT4">
                  <p:embed/>
                </p:oleObj>
              </mc:Choice>
              <mc:Fallback>
                <p:oleObj name="Equation" r:id="rId9" imgW="1955520" imgH="533160" progId="Equation.DSMT4">
                  <p:embed/>
                  <p:pic>
                    <p:nvPicPr>
                      <p:cNvPr id="40" name="Object 8">
                        <a:extLst>
                          <a:ext uri="{FF2B5EF4-FFF2-40B4-BE49-F238E27FC236}">
                            <a16:creationId xmlns:a16="http://schemas.microsoft.com/office/drawing/2014/main" id="{D852E17A-B501-4276-B94C-9A23D94E2B75}"/>
                          </a:ext>
                        </a:extLst>
                      </p:cNvPr>
                      <p:cNvPicPr>
                        <a:picLocks noChangeAspect="1" noChangeArrowheads="1"/>
                      </p:cNvPicPr>
                      <p:nvPr/>
                    </p:nvPicPr>
                    <p:blipFill>
                      <a:blip r:embed="rId10"/>
                      <a:srcRect/>
                      <a:stretch>
                        <a:fillRect/>
                      </a:stretch>
                    </p:blipFill>
                    <p:spPr bwMode="auto">
                      <a:xfrm>
                        <a:off x="9677400" y="3515651"/>
                        <a:ext cx="2444400" cy="666450"/>
                      </a:xfrm>
                      <a:prstGeom prst="rect">
                        <a:avLst/>
                      </a:prstGeom>
                      <a:noFill/>
                      <a:ln>
                        <a:noFill/>
                      </a:ln>
                      <a:effectLst/>
                    </p:spPr>
                  </p:pic>
                </p:oleObj>
              </mc:Fallback>
            </mc:AlternateContent>
          </a:graphicData>
        </a:graphic>
      </p:graphicFrame>
      <p:graphicFrame>
        <p:nvGraphicFramePr>
          <p:cNvPr id="41" name="Object 8">
            <a:extLst>
              <a:ext uri="{FF2B5EF4-FFF2-40B4-BE49-F238E27FC236}">
                <a16:creationId xmlns:a16="http://schemas.microsoft.com/office/drawing/2014/main" id="{2292E989-7B93-495C-BABF-3296207B6930}"/>
              </a:ext>
            </a:extLst>
          </p:cNvPr>
          <p:cNvGraphicFramePr>
            <a:graphicFrameLocks noChangeAspect="1"/>
          </p:cNvGraphicFramePr>
          <p:nvPr>
            <p:extLst>
              <p:ext uri="{D42A27DB-BD31-4B8C-83A1-F6EECF244321}">
                <p14:modId xmlns:p14="http://schemas.microsoft.com/office/powerpoint/2010/main" val="1001217520"/>
              </p:ext>
            </p:extLst>
          </p:nvPr>
        </p:nvGraphicFramePr>
        <p:xfrm>
          <a:off x="6793724" y="3515651"/>
          <a:ext cx="2476350" cy="666450"/>
        </p:xfrm>
        <a:graphic>
          <a:graphicData uri="http://schemas.openxmlformats.org/presentationml/2006/ole">
            <mc:AlternateContent xmlns:mc="http://schemas.openxmlformats.org/markup-compatibility/2006">
              <mc:Choice xmlns:v="urn:schemas-microsoft-com:vml" Requires="v">
                <p:oleObj name="Equation" r:id="rId11" imgW="1981080" imgH="533160" progId="Equation.DSMT4">
                  <p:embed/>
                </p:oleObj>
              </mc:Choice>
              <mc:Fallback>
                <p:oleObj name="Equation" r:id="rId11" imgW="1981080" imgH="533160" progId="Equation.DSMT4">
                  <p:embed/>
                  <p:pic>
                    <p:nvPicPr>
                      <p:cNvPr id="41" name="Object 8">
                        <a:extLst>
                          <a:ext uri="{FF2B5EF4-FFF2-40B4-BE49-F238E27FC236}">
                            <a16:creationId xmlns:a16="http://schemas.microsoft.com/office/drawing/2014/main" id="{2292E989-7B93-495C-BABF-3296207B6930}"/>
                          </a:ext>
                        </a:extLst>
                      </p:cNvPr>
                      <p:cNvPicPr>
                        <a:picLocks noChangeAspect="1" noChangeArrowheads="1"/>
                      </p:cNvPicPr>
                      <p:nvPr/>
                    </p:nvPicPr>
                    <p:blipFill>
                      <a:blip r:embed="rId12"/>
                      <a:srcRect/>
                      <a:stretch>
                        <a:fillRect/>
                      </a:stretch>
                    </p:blipFill>
                    <p:spPr bwMode="auto">
                      <a:xfrm>
                        <a:off x="6793724" y="3515651"/>
                        <a:ext cx="2476350" cy="666450"/>
                      </a:xfrm>
                      <a:prstGeom prst="rect">
                        <a:avLst/>
                      </a:prstGeom>
                      <a:noFill/>
                      <a:ln>
                        <a:noFill/>
                      </a:ln>
                      <a:effectLst/>
                    </p:spPr>
                  </p:pic>
                </p:oleObj>
              </mc:Fallback>
            </mc:AlternateContent>
          </a:graphicData>
        </a:graphic>
      </p:graphicFrame>
      <p:cxnSp>
        <p:nvCxnSpPr>
          <p:cNvPr id="3" name="Straight Connector 2">
            <a:extLst>
              <a:ext uri="{FF2B5EF4-FFF2-40B4-BE49-F238E27FC236}">
                <a16:creationId xmlns:a16="http://schemas.microsoft.com/office/drawing/2014/main" id="{CA360D43-4212-4051-AE74-4B43917F65E7}"/>
              </a:ext>
            </a:extLst>
          </p:cNvPr>
          <p:cNvCxnSpPr>
            <a:cxnSpLocks/>
          </p:cNvCxnSpPr>
          <p:nvPr/>
        </p:nvCxnSpPr>
        <p:spPr>
          <a:xfrm>
            <a:off x="1727662" y="3503921"/>
            <a:ext cx="0" cy="6899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6E718C5-8FF7-40DD-A778-36E37DBE17A3}"/>
              </a:ext>
            </a:extLst>
          </p:cNvPr>
          <p:cNvCxnSpPr>
            <a:cxnSpLocks/>
          </p:cNvCxnSpPr>
          <p:nvPr/>
        </p:nvCxnSpPr>
        <p:spPr>
          <a:xfrm>
            <a:off x="4293637" y="3503921"/>
            <a:ext cx="0" cy="6899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66E77D8-4400-4D2D-94A1-7A3AD2A5ACD7}"/>
              </a:ext>
            </a:extLst>
          </p:cNvPr>
          <p:cNvCxnSpPr>
            <a:cxnSpLocks/>
          </p:cNvCxnSpPr>
          <p:nvPr/>
        </p:nvCxnSpPr>
        <p:spPr>
          <a:xfrm>
            <a:off x="6590062" y="3503921"/>
            <a:ext cx="0" cy="6899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CE2ADEB-BFC0-40AD-B1D0-9C437DF3DF32}"/>
              </a:ext>
            </a:extLst>
          </p:cNvPr>
          <p:cNvCxnSpPr>
            <a:cxnSpLocks/>
          </p:cNvCxnSpPr>
          <p:nvPr/>
        </p:nvCxnSpPr>
        <p:spPr>
          <a:xfrm>
            <a:off x="9473736" y="3503921"/>
            <a:ext cx="0" cy="6899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0" name="Object 59">
            <a:extLst>
              <a:ext uri="{FF2B5EF4-FFF2-40B4-BE49-F238E27FC236}">
                <a16:creationId xmlns:a16="http://schemas.microsoft.com/office/drawing/2014/main" id="{ACE4D95D-FB96-4A08-B3C3-CFA55CF2A5DF}"/>
              </a:ext>
            </a:extLst>
          </p:cNvPr>
          <p:cNvGraphicFramePr>
            <a:graphicFrameLocks noChangeAspect="1"/>
          </p:cNvGraphicFramePr>
          <p:nvPr>
            <p:extLst>
              <p:ext uri="{D42A27DB-BD31-4B8C-83A1-F6EECF244321}">
                <p14:modId xmlns:p14="http://schemas.microsoft.com/office/powerpoint/2010/main" val="67285112"/>
              </p:ext>
            </p:extLst>
          </p:nvPr>
        </p:nvGraphicFramePr>
        <p:xfrm>
          <a:off x="3276600" y="4695032"/>
          <a:ext cx="3866940" cy="818640"/>
        </p:xfrm>
        <a:graphic>
          <a:graphicData uri="http://schemas.openxmlformats.org/presentationml/2006/ole">
            <mc:AlternateContent xmlns:mc="http://schemas.openxmlformats.org/markup-compatibility/2006">
              <mc:Choice xmlns:v="urn:schemas-microsoft-com:vml" Requires="v">
                <p:oleObj name="Equation" r:id="rId13" imgW="2577960" imgH="545760" progId="Equation.DSMT4">
                  <p:embed/>
                </p:oleObj>
              </mc:Choice>
              <mc:Fallback>
                <p:oleObj name="Equation" r:id="rId13" imgW="2577960" imgH="545760" progId="Equation.DSMT4">
                  <p:embed/>
                  <p:pic>
                    <p:nvPicPr>
                      <p:cNvPr id="60" name="Object 59">
                        <a:extLst>
                          <a:ext uri="{FF2B5EF4-FFF2-40B4-BE49-F238E27FC236}">
                            <a16:creationId xmlns:a16="http://schemas.microsoft.com/office/drawing/2014/main" id="{ACE4D95D-FB96-4A08-B3C3-CFA55CF2A5DF}"/>
                          </a:ext>
                        </a:extLst>
                      </p:cNvPr>
                      <p:cNvPicPr/>
                      <p:nvPr/>
                    </p:nvPicPr>
                    <p:blipFill>
                      <a:blip r:embed="rId14"/>
                      <a:stretch>
                        <a:fillRect/>
                      </a:stretch>
                    </p:blipFill>
                    <p:spPr>
                      <a:xfrm>
                        <a:off x="3276600" y="4695032"/>
                        <a:ext cx="3866940" cy="818640"/>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B0307989-FAD5-4BE7-8DA7-197E72293261}"/>
              </a:ext>
            </a:extLst>
          </p:cNvPr>
          <p:cNvGraphicFramePr>
            <a:graphicFrameLocks noChangeAspect="1"/>
          </p:cNvGraphicFramePr>
          <p:nvPr>
            <p:extLst>
              <p:ext uri="{D42A27DB-BD31-4B8C-83A1-F6EECF244321}">
                <p14:modId xmlns:p14="http://schemas.microsoft.com/office/powerpoint/2010/main" val="2132013804"/>
              </p:ext>
            </p:extLst>
          </p:nvPr>
        </p:nvGraphicFramePr>
        <p:xfrm>
          <a:off x="3276600" y="4720232"/>
          <a:ext cx="3866940" cy="799740"/>
        </p:xfrm>
        <a:graphic>
          <a:graphicData uri="http://schemas.openxmlformats.org/presentationml/2006/ole">
            <mc:AlternateContent xmlns:mc="http://schemas.openxmlformats.org/markup-compatibility/2006">
              <mc:Choice xmlns:v="urn:schemas-microsoft-com:vml" Requires="v">
                <p:oleObj name="Equation" r:id="rId15" imgW="2577960" imgH="533160" progId="Equation.DSMT4">
                  <p:embed/>
                </p:oleObj>
              </mc:Choice>
              <mc:Fallback>
                <p:oleObj name="Equation" r:id="rId15" imgW="2577960" imgH="533160" progId="Equation.DSMT4">
                  <p:embed/>
                  <p:pic>
                    <p:nvPicPr>
                      <p:cNvPr id="61" name="Object 60">
                        <a:extLst>
                          <a:ext uri="{FF2B5EF4-FFF2-40B4-BE49-F238E27FC236}">
                            <a16:creationId xmlns:a16="http://schemas.microsoft.com/office/drawing/2014/main" id="{B0307989-FAD5-4BE7-8DA7-197E72293261}"/>
                          </a:ext>
                        </a:extLst>
                      </p:cNvPr>
                      <p:cNvPicPr/>
                      <p:nvPr/>
                    </p:nvPicPr>
                    <p:blipFill>
                      <a:blip r:embed="rId16"/>
                      <a:stretch>
                        <a:fillRect/>
                      </a:stretch>
                    </p:blipFill>
                    <p:spPr>
                      <a:xfrm>
                        <a:off x="3276600" y="4720232"/>
                        <a:ext cx="3866940" cy="799740"/>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8FE904CC-D27A-4264-A882-F02EC0AF54C9}"/>
              </a:ext>
            </a:extLst>
          </p:cNvPr>
          <p:cNvGraphicFramePr>
            <a:graphicFrameLocks noChangeAspect="1"/>
          </p:cNvGraphicFramePr>
          <p:nvPr>
            <p:extLst>
              <p:ext uri="{D42A27DB-BD31-4B8C-83A1-F6EECF244321}">
                <p14:modId xmlns:p14="http://schemas.microsoft.com/office/powerpoint/2010/main" val="3476588328"/>
              </p:ext>
            </p:extLst>
          </p:nvPr>
        </p:nvGraphicFramePr>
        <p:xfrm>
          <a:off x="3276600" y="4720232"/>
          <a:ext cx="3828600" cy="799740"/>
        </p:xfrm>
        <a:graphic>
          <a:graphicData uri="http://schemas.openxmlformats.org/presentationml/2006/ole">
            <mc:AlternateContent xmlns:mc="http://schemas.openxmlformats.org/markup-compatibility/2006">
              <mc:Choice xmlns:v="urn:schemas-microsoft-com:vml" Requires="v">
                <p:oleObj name="Equation" r:id="rId17" imgW="2552400" imgH="533160" progId="Equation.DSMT4">
                  <p:embed/>
                </p:oleObj>
              </mc:Choice>
              <mc:Fallback>
                <p:oleObj name="Equation" r:id="rId17" imgW="2552400" imgH="533160" progId="Equation.DSMT4">
                  <p:embed/>
                  <p:pic>
                    <p:nvPicPr>
                      <p:cNvPr id="62" name="Object 61">
                        <a:extLst>
                          <a:ext uri="{FF2B5EF4-FFF2-40B4-BE49-F238E27FC236}">
                            <a16:creationId xmlns:a16="http://schemas.microsoft.com/office/drawing/2014/main" id="{8FE904CC-D27A-4264-A882-F02EC0AF54C9}"/>
                          </a:ext>
                        </a:extLst>
                      </p:cNvPr>
                      <p:cNvPicPr/>
                      <p:nvPr/>
                    </p:nvPicPr>
                    <p:blipFill>
                      <a:blip r:embed="rId18"/>
                      <a:stretch>
                        <a:fillRect/>
                      </a:stretch>
                    </p:blipFill>
                    <p:spPr>
                      <a:xfrm>
                        <a:off x="3276600" y="4720232"/>
                        <a:ext cx="3828600" cy="799740"/>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6166ADB8-7505-45BF-9907-54029F97E464}"/>
              </a:ext>
            </a:extLst>
          </p:cNvPr>
          <p:cNvGraphicFramePr>
            <a:graphicFrameLocks noChangeAspect="1"/>
          </p:cNvGraphicFramePr>
          <p:nvPr>
            <p:extLst>
              <p:ext uri="{D42A27DB-BD31-4B8C-83A1-F6EECF244321}">
                <p14:modId xmlns:p14="http://schemas.microsoft.com/office/powerpoint/2010/main" val="3585421098"/>
              </p:ext>
            </p:extLst>
          </p:nvPr>
        </p:nvGraphicFramePr>
        <p:xfrm>
          <a:off x="3276600" y="4720232"/>
          <a:ext cx="3848040" cy="799740"/>
        </p:xfrm>
        <a:graphic>
          <a:graphicData uri="http://schemas.openxmlformats.org/presentationml/2006/ole">
            <mc:AlternateContent xmlns:mc="http://schemas.openxmlformats.org/markup-compatibility/2006">
              <mc:Choice xmlns:v="urn:schemas-microsoft-com:vml" Requires="v">
                <p:oleObj name="Equation" r:id="rId19" imgW="2565360" imgH="533160" progId="Equation.DSMT4">
                  <p:embed/>
                </p:oleObj>
              </mc:Choice>
              <mc:Fallback>
                <p:oleObj name="Equation" r:id="rId19" imgW="2565360" imgH="533160" progId="Equation.DSMT4">
                  <p:embed/>
                  <p:pic>
                    <p:nvPicPr>
                      <p:cNvPr id="63" name="Object 62">
                        <a:extLst>
                          <a:ext uri="{FF2B5EF4-FFF2-40B4-BE49-F238E27FC236}">
                            <a16:creationId xmlns:a16="http://schemas.microsoft.com/office/drawing/2014/main" id="{6166ADB8-7505-45BF-9907-54029F97E464}"/>
                          </a:ext>
                        </a:extLst>
                      </p:cNvPr>
                      <p:cNvPicPr/>
                      <p:nvPr/>
                    </p:nvPicPr>
                    <p:blipFill>
                      <a:blip r:embed="rId20"/>
                      <a:stretch>
                        <a:fillRect/>
                      </a:stretch>
                    </p:blipFill>
                    <p:spPr>
                      <a:xfrm>
                        <a:off x="3276600" y="4720232"/>
                        <a:ext cx="3848040" cy="799740"/>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D61E86AC-C88F-454B-88AE-A4A82E0B31D1}"/>
              </a:ext>
            </a:extLst>
          </p:cNvPr>
          <p:cNvGraphicFramePr>
            <a:graphicFrameLocks noChangeAspect="1"/>
          </p:cNvGraphicFramePr>
          <p:nvPr>
            <p:extLst>
              <p:ext uri="{D42A27DB-BD31-4B8C-83A1-F6EECF244321}">
                <p14:modId xmlns:p14="http://schemas.microsoft.com/office/powerpoint/2010/main" val="1461239953"/>
              </p:ext>
            </p:extLst>
          </p:nvPr>
        </p:nvGraphicFramePr>
        <p:xfrm>
          <a:off x="3276600" y="4720232"/>
          <a:ext cx="2438100" cy="799740"/>
        </p:xfrm>
        <a:graphic>
          <a:graphicData uri="http://schemas.openxmlformats.org/presentationml/2006/ole">
            <mc:AlternateContent xmlns:mc="http://schemas.openxmlformats.org/markup-compatibility/2006">
              <mc:Choice xmlns:v="urn:schemas-microsoft-com:vml" Requires="v">
                <p:oleObj name="Equation" r:id="rId21" imgW="1625400" imgH="533160" progId="Equation.DSMT4">
                  <p:embed/>
                </p:oleObj>
              </mc:Choice>
              <mc:Fallback>
                <p:oleObj name="Equation" r:id="rId21" imgW="1625400" imgH="533160" progId="Equation.DSMT4">
                  <p:embed/>
                  <p:pic>
                    <p:nvPicPr>
                      <p:cNvPr id="64" name="Object 63">
                        <a:extLst>
                          <a:ext uri="{FF2B5EF4-FFF2-40B4-BE49-F238E27FC236}">
                            <a16:creationId xmlns:a16="http://schemas.microsoft.com/office/drawing/2014/main" id="{D61E86AC-C88F-454B-88AE-A4A82E0B31D1}"/>
                          </a:ext>
                        </a:extLst>
                      </p:cNvPr>
                      <p:cNvPicPr/>
                      <p:nvPr/>
                    </p:nvPicPr>
                    <p:blipFill>
                      <a:blip r:embed="rId22"/>
                      <a:stretch>
                        <a:fillRect/>
                      </a:stretch>
                    </p:blipFill>
                    <p:spPr>
                      <a:xfrm>
                        <a:off x="3276600" y="4720232"/>
                        <a:ext cx="2438100" cy="799740"/>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A4FBD987-7994-4014-8DFE-FCE588A71890}"/>
              </a:ext>
            </a:extLst>
          </p:cNvPr>
          <p:cNvGraphicFramePr>
            <a:graphicFrameLocks noChangeAspect="1"/>
          </p:cNvGraphicFramePr>
          <p:nvPr>
            <p:extLst>
              <p:ext uri="{D42A27DB-BD31-4B8C-83A1-F6EECF244321}">
                <p14:modId xmlns:p14="http://schemas.microsoft.com/office/powerpoint/2010/main" val="2784139818"/>
              </p:ext>
            </p:extLst>
          </p:nvPr>
        </p:nvGraphicFramePr>
        <p:xfrm>
          <a:off x="3276600" y="4720232"/>
          <a:ext cx="2457000" cy="799740"/>
        </p:xfrm>
        <a:graphic>
          <a:graphicData uri="http://schemas.openxmlformats.org/presentationml/2006/ole">
            <mc:AlternateContent xmlns:mc="http://schemas.openxmlformats.org/markup-compatibility/2006">
              <mc:Choice xmlns:v="urn:schemas-microsoft-com:vml" Requires="v">
                <p:oleObj name="Equation" r:id="rId23" imgW="1638000" imgH="533160" progId="Equation.DSMT4">
                  <p:embed/>
                </p:oleObj>
              </mc:Choice>
              <mc:Fallback>
                <p:oleObj name="Equation" r:id="rId23" imgW="1638000" imgH="533160" progId="Equation.DSMT4">
                  <p:embed/>
                  <p:pic>
                    <p:nvPicPr>
                      <p:cNvPr id="65" name="Object 64">
                        <a:extLst>
                          <a:ext uri="{FF2B5EF4-FFF2-40B4-BE49-F238E27FC236}">
                            <a16:creationId xmlns:a16="http://schemas.microsoft.com/office/drawing/2014/main" id="{A4FBD987-7994-4014-8DFE-FCE588A71890}"/>
                          </a:ext>
                        </a:extLst>
                      </p:cNvPr>
                      <p:cNvPicPr/>
                      <p:nvPr/>
                    </p:nvPicPr>
                    <p:blipFill>
                      <a:blip r:embed="rId24"/>
                      <a:stretch>
                        <a:fillRect/>
                      </a:stretch>
                    </p:blipFill>
                    <p:spPr>
                      <a:xfrm>
                        <a:off x="3276600" y="4720232"/>
                        <a:ext cx="2457000" cy="799740"/>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5AA42B53-98B5-48F5-B1E0-104FB271C1E2}"/>
              </a:ext>
            </a:extLst>
          </p:cNvPr>
          <p:cNvGraphicFramePr>
            <a:graphicFrameLocks noChangeAspect="1"/>
          </p:cNvGraphicFramePr>
          <p:nvPr>
            <p:extLst>
              <p:ext uri="{D42A27DB-BD31-4B8C-83A1-F6EECF244321}">
                <p14:modId xmlns:p14="http://schemas.microsoft.com/office/powerpoint/2010/main" val="2404011211"/>
              </p:ext>
            </p:extLst>
          </p:nvPr>
        </p:nvGraphicFramePr>
        <p:xfrm>
          <a:off x="3276600" y="4716803"/>
          <a:ext cx="2457000" cy="799740"/>
        </p:xfrm>
        <a:graphic>
          <a:graphicData uri="http://schemas.openxmlformats.org/presentationml/2006/ole">
            <mc:AlternateContent xmlns:mc="http://schemas.openxmlformats.org/markup-compatibility/2006">
              <mc:Choice xmlns:v="urn:schemas-microsoft-com:vml" Requires="v">
                <p:oleObj name="Equation" r:id="rId25" imgW="1638000" imgH="533160" progId="Equation.DSMT4">
                  <p:embed/>
                </p:oleObj>
              </mc:Choice>
              <mc:Fallback>
                <p:oleObj name="Equation" r:id="rId25" imgW="1638000" imgH="533160" progId="Equation.DSMT4">
                  <p:embed/>
                  <p:pic>
                    <p:nvPicPr>
                      <p:cNvPr id="66" name="Object 65">
                        <a:extLst>
                          <a:ext uri="{FF2B5EF4-FFF2-40B4-BE49-F238E27FC236}">
                            <a16:creationId xmlns:a16="http://schemas.microsoft.com/office/drawing/2014/main" id="{5AA42B53-98B5-48F5-B1E0-104FB271C1E2}"/>
                          </a:ext>
                        </a:extLst>
                      </p:cNvPr>
                      <p:cNvPicPr/>
                      <p:nvPr/>
                    </p:nvPicPr>
                    <p:blipFill>
                      <a:blip r:embed="rId26"/>
                      <a:stretch>
                        <a:fillRect/>
                      </a:stretch>
                    </p:blipFill>
                    <p:spPr>
                      <a:xfrm>
                        <a:off x="3276600" y="4716803"/>
                        <a:ext cx="2457000" cy="799740"/>
                      </a:xfrm>
                      <a:prstGeom prst="rect">
                        <a:avLst/>
                      </a:prstGeom>
                    </p:spPr>
                  </p:pic>
                </p:oleObj>
              </mc:Fallback>
            </mc:AlternateContent>
          </a:graphicData>
        </a:graphic>
      </p:graphicFrame>
      <p:graphicFrame>
        <p:nvGraphicFramePr>
          <p:cNvPr id="67" name="Object 66">
            <a:extLst>
              <a:ext uri="{FF2B5EF4-FFF2-40B4-BE49-F238E27FC236}">
                <a16:creationId xmlns:a16="http://schemas.microsoft.com/office/drawing/2014/main" id="{EBD4C1A9-FE59-4122-917F-F67A0013D6E5}"/>
              </a:ext>
            </a:extLst>
          </p:cNvPr>
          <p:cNvGraphicFramePr>
            <a:graphicFrameLocks noChangeAspect="1"/>
          </p:cNvGraphicFramePr>
          <p:nvPr>
            <p:extLst>
              <p:ext uri="{D42A27DB-BD31-4B8C-83A1-F6EECF244321}">
                <p14:modId xmlns:p14="http://schemas.microsoft.com/office/powerpoint/2010/main" val="766795226"/>
              </p:ext>
            </p:extLst>
          </p:nvPr>
        </p:nvGraphicFramePr>
        <p:xfrm>
          <a:off x="3276600" y="4716803"/>
          <a:ext cx="2457000" cy="799740"/>
        </p:xfrm>
        <a:graphic>
          <a:graphicData uri="http://schemas.openxmlformats.org/presentationml/2006/ole">
            <mc:AlternateContent xmlns:mc="http://schemas.openxmlformats.org/markup-compatibility/2006">
              <mc:Choice xmlns:v="urn:schemas-microsoft-com:vml" Requires="v">
                <p:oleObj name="Equation" r:id="rId27" imgW="1638000" imgH="533160" progId="Equation.DSMT4">
                  <p:embed/>
                </p:oleObj>
              </mc:Choice>
              <mc:Fallback>
                <p:oleObj name="Equation" r:id="rId27" imgW="1638000" imgH="533160" progId="Equation.DSMT4">
                  <p:embed/>
                  <p:pic>
                    <p:nvPicPr>
                      <p:cNvPr id="67" name="Object 66">
                        <a:extLst>
                          <a:ext uri="{FF2B5EF4-FFF2-40B4-BE49-F238E27FC236}">
                            <a16:creationId xmlns:a16="http://schemas.microsoft.com/office/drawing/2014/main" id="{EBD4C1A9-FE59-4122-917F-F67A0013D6E5}"/>
                          </a:ext>
                        </a:extLst>
                      </p:cNvPr>
                      <p:cNvPicPr/>
                      <p:nvPr/>
                    </p:nvPicPr>
                    <p:blipFill>
                      <a:blip r:embed="rId28"/>
                      <a:stretch>
                        <a:fillRect/>
                      </a:stretch>
                    </p:blipFill>
                    <p:spPr>
                      <a:xfrm>
                        <a:off x="3276600" y="4716803"/>
                        <a:ext cx="2457000" cy="799740"/>
                      </a:xfrm>
                      <a:prstGeom prst="rect">
                        <a:avLst/>
                      </a:prstGeom>
                    </p:spPr>
                  </p:pic>
                </p:oleObj>
              </mc:Fallback>
            </mc:AlternateContent>
          </a:graphicData>
        </a:graphic>
      </p:graphicFrame>
      <p:graphicFrame>
        <p:nvGraphicFramePr>
          <p:cNvPr id="68" name="Object 67">
            <a:extLst>
              <a:ext uri="{FF2B5EF4-FFF2-40B4-BE49-F238E27FC236}">
                <a16:creationId xmlns:a16="http://schemas.microsoft.com/office/drawing/2014/main" id="{D0C59378-1604-489B-A615-10BF3420DA9F}"/>
              </a:ext>
            </a:extLst>
          </p:cNvPr>
          <p:cNvGraphicFramePr>
            <a:graphicFrameLocks noChangeAspect="1"/>
          </p:cNvGraphicFramePr>
          <p:nvPr>
            <p:extLst>
              <p:ext uri="{D42A27DB-BD31-4B8C-83A1-F6EECF244321}">
                <p14:modId xmlns:p14="http://schemas.microsoft.com/office/powerpoint/2010/main" val="1245611040"/>
              </p:ext>
            </p:extLst>
          </p:nvPr>
        </p:nvGraphicFramePr>
        <p:xfrm>
          <a:off x="3276600" y="4716803"/>
          <a:ext cx="2571480" cy="799740"/>
        </p:xfrm>
        <a:graphic>
          <a:graphicData uri="http://schemas.openxmlformats.org/presentationml/2006/ole">
            <mc:AlternateContent xmlns:mc="http://schemas.openxmlformats.org/markup-compatibility/2006">
              <mc:Choice xmlns:v="urn:schemas-microsoft-com:vml" Requires="v">
                <p:oleObj name="Equation" r:id="rId29" imgW="1714320" imgH="533160" progId="Equation.DSMT4">
                  <p:embed/>
                </p:oleObj>
              </mc:Choice>
              <mc:Fallback>
                <p:oleObj name="Equation" r:id="rId29" imgW="1714320" imgH="533160" progId="Equation.DSMT4">
                  <p:embed/>
                  <p:pic>
                    <p:nvPicPr>
                      <p:cNvPr id="68" name="Object 67">
                        <a:extLst>
                          <a:ext uri="{FF2B5EF4-FFF2-40B4-BE49-F238E27FC236}">
                            <a16:creationId xmlns:a16="http://schemas.microsoft.com/office/drawing/2014/main" id="{D0C59378-1604-489B-A615-10BF3420DA9F}"/>
                          </a:ext>
                        </a:extLst>
                      </p:cNvPr>
                      <p:cNvPicPr/>
                      <p:nvPr/>
                    </p:nvPicPr>
                    <p:blipFill>
                      <a:blip r:embed="rId30"/>
                      <a:stretch>
                        <a:fillRect/>
                      </a:stretch>
                    </p:blipFill>
                    <p:spPr>
                      <a:xfrm>
                        <a:off x="3276600" y="4716803"/>
                        <a:ext cx="2571480" cy="799740"/>
                      </a:xfrm>
                      <a:prstGeom prst="rect">
                        <a:avLst/>
                      </a:prstGeom>
                    </p:spPr>
                  </p:pic>
                </p:oleObj>
              </mc:Fallback>
            </mc:AlternateContent>
          </a:graphicData>
        </a:graphic>
      </p:graphicFrame>
      <p:graphicFrame>
        <p:nvGraphicFramePr>
          <p:cNvPr id="59" name="Object 8">
            <a:extLst>
              <a:ext uri="{FF2B5EF4-FFF2-40B4-BE49-F238E27FC236}">
                <a16:creationId xmlns:a16="http://schemas.microsoft.com/office/drawing/2014/main" id="{9B1AD61C-D84D-42C7-A605-E239ADFDA4BA}"/>
              </a:ext>
            </a:extLst>
          </p:cNvPr>
          <p:cNvGraphicFramePr>
            <a:graphicFrameLocks noChangeAspect="1"/>
          </p:cNvGraphicFramePr>
          <p:nvPr>
            <p:extLst>
              <p:ext uri="{D42A27DB-BD31-4B8C-83A1-F6EECF244321}">
                <p14:modId xmlns:p14="http://schemas.microsoft.com/office/powerpoint/2010/main" val="1055316911"/>
              </p:ext>
            </p:extLst>
          </p:nvPr>
        </p:nvGraphicFramePr>
        <p:xfrm>
          <a:off x="3276600" y="4695032"/>
          <a:ext cx="5581440" cy="818640"/>
        </p:xfrm>
        <a:graphic>
          <a:graphicData uri="http://schemas.openxmlformats.org/presentationml/2006/ole">
            <mc:AlternateContent xmlns:mc="http://schemas.openxmlformats.org/markup-compatibility/2006">
              <mc:Choice xmlns:v="urn:schemas-microsoft-com:vml" Requires="v">
                <p:oleObj name="Equation" r:id="rId31" imgW="3720960" imgH="545760" progId="Equation.DSMT4">
                  <p:embed/>
                </p:oleObj>
              </mc:Choice>
              <mc:Fallback>
                <p:oleObj name="Equation" r:id="rId31" imgW="3720960" imgH="545760" progId="Equation.DSMT4">
                  <p:embed/>
                  <p:pic>
                    <p:nvPicPr>
                      <p:cNvPr id="59" name="Object 8">
                        <a:extLst>
                          <a:ext uri="{FF2B5EF4-FFF2-40B4-BE49-F238E27FC236}">
                            <a16:creationId xmlns:a16="http://schemas.microsoft.com/office/drawing/2014/main" id="{9B1AD61C-D84D-42C7-A605-E239ADFDA4BA}"/>
                          </a:ext>
                        </a:extLst>
                      </p:cNvPr>
                      <p:cNvPicPr>
                        <a:picLocks noChangeAspect="1" noChangeArrowheads="1"/>
                      </p:cNvPicPr>
                      <p:nvPr/>
                    </p:nvPicPr>
                    <p:blipFill>
                      <a:blip r:embed="rId32"/>
                      <a:srcRect/>
                      <a:stretch>
                        <a:fillRect/>
                      </a:stretch>
                    </p:blipFill>
                    <p:spPr bwMode="auto">
                      <a:xfrm>
                        <a:off x="3276600" y="4695032"/>
                        <a:ext cx="5581440" cy="818640"/>
                      </a:xfrm>
                      <a:prstGeom prst="rect">
                        <a:avLst/>
                      </a:prstGeom>
                      <a:solidFill>
                        <a:schemeClr val="bg2"/>
                      </a:solidFill>
                      <a:ln>
                        <a:noFill/>
                      </a:ln>
                      <a:effectLst/>
                    </p:spPr>
                  </p:pic>
                </p:oleObj>
              </mc:Fallback>
            </mc:AlternateContent>
          </a:graphicData>
        </a:graphic>
      </p:graphicFrame>
      <p:graphicFrame>
        <p:nvGraphicFramePr>
          <p:cNvPr id="69" name="Object 68">
            <a:extLst>
              <a:ext uri="{FF2B5EF4-FFF2-40B4-BE49-F238E27FC236}">
                <a16:creationId xmlns:a16="http://schemas.microsoft.com/office/drawing/2014/main" id="{D7D50858-7D82-420B-B94E-197760E4ED06}"/>
              </a:ext>
            </a:extLst>
          </p:cNvPr>
          <p:cNvGraphicFramePr>
            <a:graphicFrameLocks noChangeAspect="1"/>
          </p:cNvGraphicFramePr>
          <p:nvPr>
            <p:extLst>
              <p:ext uri="{D42A27DB-BD31-4B8C-83A1-F6EECF244321}">
                <p14:modId xmlns:p14="http://schemas.microsoft.com/office/powerpoint/2010/main" val="2576460530"/>
              </p:ext>
            </p:extLst>
          </p:nvPr>
        </p:nvGraphicFramePr>
        <p:xfrm>
          <a:off x="2514600" y="5886960"/>
          <a:ext cx="5466960" cy="818640"/>
        </p:xfrm>
        <a:graphic>
          <a:graphicData uri="http://schemas.openxmlformats.org/presentationml/2006/ole">
            <mc:AlternateContent xmlns:mc="http://schemas.openxmlformats.org/markup-compatibility/2006">
              <mc:Choice xmlns:v="urn:schemas-microsoft-com:vml" Requires="v">
                <p:oleObj name="Equation" r:id="rId33" imgW="3644640" imgH="545760" progId="Equation.DSMT4">
                  <p:embed/>
                </p:oleObj>
              </mc:Choice>
              <mc:Fallback>
                <p:oleObj name="Equation" r:id="rId33" imgW="3644640" imgH="545760" progId="Equation.DSMT4">
                  <p:embed/>
                  <p:pic>
                    <p:nvPicPr>
                      <p:cNvPr id="69" name="Object 68">
                        <a:extLst>
                          <a:ext uri="{FF2B5EF4-FFF2-40B4-BE49-F238E27FC236}">
                            <a16:creationId xmlns:a16="http://schemas.microsoft.com/office/drawing/2014/main" id="{D7D50858-7D82-420B-B94E-197760E4ED06}"/>
                          </a:ext>
                        </a:extLst>
                      </p:cNvPr>
                      <p:cNvPicPr/>
                      <p:nvPr/>
                    </p:nvPicPr>
                    <p:blipFill>
                      <a:blip r:embed="rId34"/>
                      <a:stretch>
                        <a:fillRect/>
                      </a:stretch>
                    </p:blipFill>
                    <p:spPr>
                      <a:xfrm>
                        <a:off x="2514600" y="5886960"/>
                        <a:ext cx="5466960" cy="818640"/>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48957CAD-F4F8-40FB-8B61-B42AC74B8026}"/>
              </a:ext>
            </a:extLst>
          </p:cNvPr>
          <p:cNvGraphicFramePr>
            <a:graphicFrameLocks noChangeAspect="1"/>
          </p:cNvGraphicFramePr>
          <p:nvPr>
            <p:extLst>
              <p:ext uri="{D42A27DB-BD31-4B8C-83A1-F6EECF244321}">
                <p14:modId xmlns:p14="http://schemas.microsoft.com/office/powerpoint/2010/main" val="1701486371"/>
              </p:ext>
            </p:extLst>
          </p:nvPr>
        </p:nvGraphicFramePr>
        <p:xfrm>
          <a:off x="2514600" y="5905860"/>
          <a:ext cx="5466960" cy="780840"/>
        </p:xfrm>
        <a:graphic>
          <a:graphicData uri="http://schemas.openxmlformats.org/presentationml/2006/ole">
            <mc:AlternateContent xmlns:mc="http://schemas.openxmlformats.org/markup-compatibility/2006">
              <mc:Choice xmlns:v="urn:schemas-microsoft-com:vml" Requires="v">
                <p:oleObj name="Equation" r:id="rId35" imgW="3644640" imgH="520560" progId="Equation.DSMT4">
                  <p:embed/>
                </p:oleObj>
              </mc:Choice>
              <mc:Fallback>
                <p:oleObj name="Equation" r:id="rId35" imgW="3644640" imgH="520560" progId="Equation.DSMT4">
                  <p:embed/>
                  <p:pic>
                    <p:nvPicPr>
                      <p:cNvPr id="70" name="Object 69">
                        <a:extLst>
                          <a:ext uri="{FF2B5EF4-FFF2-40B4-BE49-F238E27FC236}">
                            <a16:creationId xmlns:a16="http://schemas.microsoft.com/office/drawing/2014/main" id="{48957CAD-F4F8-40FB-8B61-B42AC74B8026}"/>
                          </a:ext>
                        </a:extLst>
                      </p:cNvPr>
                      <p:cNvPicPr/>
                      <p:nvPr/>
                    </p:nvPicPr>
                    <p:blipFill>
                      <a:blip r:embed="rId36"/>
                      <a:stretch>
                        <a:fillRect/>
                      </a:stretch>
                    </p:blipFill>
                    <p:spPr>
                      <a:xfrm>
                        <a:off x="2514600" y="5905860"/>
                        <a:ext cx="5466960" cy="780840"/>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D4FBC487-7C1A-4C2F-AA82-844FA9465DFA}"/>
              </a:ext>
            </a:extLst>
          </p:cNvPr>
          <p:cNvGraphicFramePr>
            <a:graphicFrameLocks noChangeAspect="1"/>
          </p:cNvGraphicFramePr>
          <p:nvPr>
            <p:extLst>
              <p:ext uri="{D42A27DB-BD31-4B8C-83A1-F6EECF244321}">
                <p14:modId xmlns:p14="http://schemas.microsoft.com/office/powerpoint/2010/main" val="1554171868"/>
              </p:ext>
            </p:extLst>
          </p:nvPr>
        </p:nvGraphicFramePr>
        <p:xfrm>
          <a:off x="2514600" y="5944200"/>
          <a:ext cx="5448060" cy="742500"/>
        </p:xfrm>
        <a:graphic>
          <a:graphicData uri="http://schemas.openxmlformats.org/presentationml/2006/ole">
            <mc:AlternateContent xmlns:mc="http://schemas.openxmlformats.org/markup-compatibility/2006">
              <mc:Choice xmlns:v="urn:schemas-microsoft-com:vml" Requires="v">
                <p:oleObj name="Equation" r:id="rId37" imgW="3632040" imgH="495000" progId="Equation.DSMT4">
                  <p:embed/>
                </p:oleObj>
              </mc:Choice>
              <mc:Fallback>
                <p:oleObj name="Equation" r:id="rId37" imgW="3632040" imgH="495000" progId="Equation.DSMT4">
                  <p:embed/>
                  <p:pic>
                    <p:nvPicPr>
                      <p:cNvPr id="71" name="Object 70">
                        <a:extLst>
                          <a:ext uri="{FF2B5EF4-FFF2-40B4-BE49-F238E27FC236}">
                            <a16:creationId xmlns:a16="http://schemas.microsoft.com/office/drawing/2014/main" id="{D4FBC487-7C1A-4C2F-AA82-844FA9465DFA}"/>
                          </a:ext>
                        </a:extLst>
                      </p:cNvPr>
                      <p:cNvPicPr/>
                      <p:nvPr/>
                    </p:nvPicPr>
                    <p:blipFill>
                      <a:blip r:embed="rId38"/>
                      <a:stretch>
                        <a:fillRect/>
                      </a:stretch>
                    </p:blipFill>
                    <p:spPr>
                      <a:xfrm>
                        <a:off x="2514600" y="5944200"/>
                        <a:ext cx="5448060" cy="742500"/>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A7838943-BB76-45F7-99D6-2ED1F481A09E}"/>
              </a:ext>
            </a:extLst>
          </p:cNvPr>
          <p:cNvGraphicFramePr>
            <a:graphicFrameLocks noChangeAspect="1"/>
          </p:cNvGraphicFramePr>
          <p:nvPr>
            <p:extLst>
              <p:ext uri="{D42A27DB-BD31-4B8C-83A1-F6EECF244321}">
                <p14:modId xmlns:p14="http://schemas.microsoft.com/office/powerpoint/2010/main" val="3742714665"/>
              </p:ext>
            </p:extLst>
          </p:nvPr>
        </p:nvGraphicFramePr>
        <p:xfrm>
          <a:off x="2514600" y="5982000"/>
          <a:ext cx="4057560" cy="704700"/>
        </p:xfrm>
        <a:graphic>
          <a:graphicData uri="http://schemas.openxmlformats.org/presentationml/2006/ole">
            <mc:AlternateContent xmlns:mc="http://schemas.openxmlformats.org/markup-compatibility/2006">
              <mc:Choice xmlns:v="urn:schemas-microsoft-com:vml" Requires="v">
                <p:oleObj name="Equation" r:id="rId39" imgW="2705040" imgH="469800" progId="Equation.DSMT4">
                  <p:embed/>
                </p:oleObj>
              </mc:Choice>
              <mc:Fallback>
                <p:oleObj name="Equation" r:id="rId39" imgW="2705040" imgH="469800" progId="Equation.DSMT4">
                  <p:embed/>
                  <p:pic>
                    <p:nvPicPr>
                      <p:cNvPr id="72" name="Object 71">
                        <a:extLst>
                          <a:ext uri="{FF2B5EF4-FFF2-40B4-BE49-F238E27FC236}">
                            <a16:creationId xmlns:a16="http://schemas.microsoft.com/office/drawing/2014/main" id="{A7838943-BB76-45F7-99D6-2ED1F481A09E}"/>
                          </a:ext>
                        </a:extLst>
                      </p:cNvPr>
                      <p:cNvPicPr/>
                      <p:nvPr/>
                    </p:nvPicPr>
                    <p:blipFill>
                      <a:blip r:embed="rId40"/>
                      <a:stretch>
                        <a:fillRect/>
                      </a:stretch>
                    </p:blipFill>
                    <p:spPr>
                      <a:xfrm>
                        <a:off x="2514600" y="5982000"/>
                        <a:ext cx="4057560" cy="704700"/>
                      </a:xfrm>
                      <a:prstGeom prst="rect">
                        <a:avLst/>
                      </a:prstGeom>
                    </p:spPr>
                  </p:pic>
                </p:oleObj>
              </mc:Fallback>
            </mc:AlternateContent>
          </a:graphicData>
        </a:graphic>
      </p:graphicFrame>
      <p:graphicFrame>
        <p:nvGraphicFramePr>
          <p:cNvPr id="73" name="Object 72">
            <a:extLst>
              <a:ext uri="{FF2B5EF4-FFF2-40B4-BE49-F238E27FC236}">
                <a16:creationId xmlns:a16="http://schemas.microsoft.com/office/drawing/2014/main" id="{27475F95-DF3E-4BA8-AD9F-1E62D693DA21}"/>
              </a:ext>
            </a:extLst>
          </p:cNvPr>
          <p:cNvGraphicFramePr>
            <a:graphicFrameLocks noChangeAspect="1"/>
          </p:cNvGraphicFramePr>
          <p:nvPr>
            <p:extLst>
              <p:ext uri="{D42A27DB-BD31-4B8C-83A1-F6EECF244321}">
                <p14:modId xmlns:p14="http://schemas.microsoft.com/office/powerpoint/2010/main" val="174315960"/>
              </p:ext>
            </p:extLst>
          </p:nvPr>
        </p:nvGraphicFramePr>
        <p:xfrm>
          <a:off x="2514600" y="5982000"/>
          <a:ext cx="4038120" cy="704700"/>
        </p:xfrm>
        <a:graphic>
          <a:graphicData uri="http://schemas.openxmlformats.org/presentationml/2006/ole">
            <mc:AlternateContent xmlns:mc="http://schemas.openxmlformats.org/markup-compatibility/2006">
              <mc:Choice xmlns:v="urn:schemas-microsoft-com:vml" Requires="v">
                <p:oleObj name="Equation" r:id="rId41" imgW="2692080" imgH="469800" progId="Equation.DSMT4">
                  <p:embed/>
                </p:oleObj>
              </mc:Choice>
              <mc:Fallback>
                <p:oleObj name="Equation" r:id="rId41" imgW="2692080" imgH="469800" progId="Equation.DSMT4">
                  <p:embed/>
                  <p:pic>
                    <p:nvPicPr>
                      <p:cNvPr id="73" name="Object 72">
                        <a:extLst>
                          <a:ext uri="{FF2B5EF4-FFF2-40B4-BE49-F238E27FC236}">
                            <a16:creationId xmlns:a16="http://schemas.microsoft.com/office/drawing/2014/main" id="{27475F95-DF3E-4BA8-AD9F-1E62D693DA21}"/>
                          </a:ext>
                        </a:extLst>
                      </p:cNvPr>
                      <p:cNvPicPr/>
                      <p:nvPr/>
                    </p:nvPicPr>
                    <p:blipFill>
                      <a:blip r:embed="rId42"/>
                      <a:stretch>
                        <a:fillRect/>
                      </a:stretch>
                    </p:blipFill>
                    <p:spPr>
                      <a:xfrm>
                        <a:off x="2514600" y="5982000"/>
                        <a:ext cx="4038120" cy="704700"/>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DE6CCA82-C083-4C13-AD10-0516FA21C8E5}"/>
              </a:ext>
            </a:extLst>
          </p:cNvPr>
          <p:cNvGraphicFramePr>
            <a:graphicFrameLocks noChangeAspect="1"/>
          </p:cNvGraphicFramePr>
          <p:nvPr>
            <p:extLst>
              <p:ext uri="{D42A27DB-BD31-4B8C-83A1-F6EECF244321}">
                <p14:modId xmlns:p14="http://schemas.microsoft.com/office/powerpoint/2010/main" val="65353366"/>
              </p:ext>
            </p:extLst>
          </p:nvPr>
        </p:nvGraphicFramePr>
        <p:xfrm>
          <a:off x="2514600" y="5976857"/>
          <a:ext cx="2819340" cy="704700"/>
        </p:xfrm>
        <a:graphic>
          <a:graphicData uri="http://schemas.openxmlformats.org/presentationml/2006/ole">
            <mc:AlternateContent xmlns:mc="http://schemas.openxmlformats.org/markup-compatibility/2006">
              <mc:Choice xmlns:v="urn:schemas-microsoft-com:vml" Requires="v">
                <p:oleObj name="Equation" r:id="rId43" imgW="1879560" imgH="469800" progId="Equation.DSMT4">
                  <p:embed/>
                </p:oleObj>
              </mc:Choice>
              <mc:Fallback>
                <p:oleObj name="Equation" r:id="rId43" imgW="1879560" imgH="469800" progId="Equation.DSMT4">
                  <p:embed/>
                  <p:pic>
                    <p:nvPicPr>
                      <p:cNvPr id="74" name="Object 73">
                        <a:extLst>
                          <a:ext uri="{FF2B5EF4-FFF2-40B4-BE49-F238E27FC236}">
                            <a16:creationId xmlns:a16="http://schemas.microsoft.com/office/drawing/2014/main" id="{DE6CCA82-C083-4C13-AD10-0516FA21C8E5}"/>
                          </a:ext>
                        </a:extLst>
                      </p:cNvPr>
                      <p:cNvPicPr/>
                      <p:nvPr/>
                    </p:nvPicPr>
                    <p:blipFill>
                      <a:blip r:embed="rId44"/>
                      <a:stretch>
                        <a:fillRect/>
                      </a:stretch>
                    </p:blipFill>
                    <p:spPr>
                      <a:xfrm>
                        <a:off x="2514600" y="5976857"/>
                        <a:ext cx="2819340" cy="704700"/>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DEFD15B8-B052-449E-A5B4-87A98FADCFF9}"/>
              </a:ext>
            </a:extLst>
          </p:cNvPr>
          <p:cNvGraphicFramePr>
            <a:graphicFrameLocks noChangeAspect="1"/>
          </p:cNvGraphicFramePr>
          <p:nvPr>
            <p:extLst>
              <p:ext uri="{D42A27DB-BD31-4B8C-83A1-F6EECF244321}">
                <p14:modId xmlns:p14="http://schemas.microsoft.com/office/powerpoint/2010/main" val="2654812563"/>
              </p:ext>
            </p:extLst>
          </p:nvPr>
        </p:nvGraphicFramePr>
        <p:xfrm>
          <a:off x="2514600" y="5976857"/>
          <a:ext cx="2819340" cy="704700"/>
        </p:xfrm>
        <a:graphic>
          <a:graphicData uri="http://schemas.openxmlformats.org/presentationml/2006/ole">
            <mc:AlternateContent xmlns:mc="http://schemas.openxmlformats.org/markup-compatibility/2006">
              <mc:Choice xmlns:v="urn:schemas-microsoft-com:vml" Requires="v">
                <p:oleObj name="Equation" r:id="rId45" imgW="1879560" imgH="469800" progId="Equation.DSMT4">
                  <p:embed/>
                </p:oleObj>
              </mc:Choice>
              <mc:Fallback>
                <p:oleObj name="Equation" r:id="rId45" imgW="1879560" imgH="469800" progId="Equation.DSMT4">
                  <p:embed/>
                  <p:pic>
                    <p:nvPicPr>
                      <p:cNvPr id="75" name="Object 74">
                        <a:extLst>
                          <a:ext uri="{FF2B5EF4-FFF2-40B4-BE49-F238E27FC236}">
                            <a16:creationId xmlns:a16="http://schemas.microsoft.com/office/drawing/2014/main" id="{DEFD15B8-B052-449E-A5B4-87A98FADCFF9}"/>
                          </a:ext>
                        </a:extLst>
                      </p:cNvPr>
                      <p:cNvPicPr/>
                      <p:nvPr/>
                    </p:nvPicPr>
                    <p:blipFill>
                      <a:blip r:embed="rId46"/>
                      <a:stretch>
                        <a:fillRect/>
                      </a:stretch>
                    </p:blipFill>
                    <p:spPr>
                      <a:xfrm>
                        <a:off x="2514600" y="5976857"/>
                        <a:ext cx="2819340" cy="704700"/>
                      </a:xfrm>
                      <a:prstGeom prst="rect">
                        <a:avLst/>
                      </a:prstGeom>
                    </p:spPr>
                  </p:pic>
                </p:oleObj>
              </mc:Fallback>
            </mc:AlternateContent>
          </a:graphicData>
        </a:graphic>
      </p:graphicFrame>
      <p:graphicFrame>
        <p:nvGraphicFramePr>
          <p:cNvPr id="76" name="Object 75">
            <a:extLst>
              <a:ext uri="{FF2B5EF4-FFF2-40B4-BE49-F238E27FC236}">
                <a16:creationId xmlns:a16="http://schemas.microsoft.com/office/drawing/2014/main" id="{B43EA21B-63D8-4CC1-8546-AB8C5DC0A185}"/>
              </a:ext>
            </a:extLst>
          </p:cNvPr>
          <p:cNvGraphicFramePr>
            <a:graphicFrameLocks noChangeAspect="1"/>
          </p:cNvGraphicFramePr>
          <p:nvPr>
            <p:extLst>
              <p:ext uri="{D42A27DB-BD31-4B8C-83A1-F6EECF244321}">
                <p14:modId xmlns:p14="http://schemas.microsoft.com/office/powerpoint/2010/main" val="634792930"/>
              </p:ext>
            </p:extLst>
          </p:nvPr>
        </p:nvGraphicFramePr>
        <p:xfrm>
          <a:off x="2514600" y="5976857"/>
          <a:ext cx="1771200" cy="704700"/>
        </p:xfrm>
        <a:graphic>
          <a:graphicData uri="http://schemas.openxmlformats.org/presentationml/2006/ole">
            <mc:AlternateContent xmlns:mc="http://schemas.openxmlformats.org/markup-compatibility/2006">
              <mc:Choice xmlns:v="urn:schemas-microsoft-com:vml" Requires="v">
                <p:oleObj name="Equation" r:id="rId47" imgW="1180800" imgH="469800" progId="Equation.DSMT4">
                  <p:embed/>
                </p:oleObj>
              </mc:Choice>
              <mc:Fallback>
                <p:oleObj name="Equation" r:id="rId47" imgW="1180800" imgH="469800" progId="Equation.DSMT4">
                  <p:embed/>
                  <p:pic>
                    <p:nvPicPr>
                      <p:cNvPr id="76" name="Object 75">
                        <a:extLst>
                          <a:ext uri="{FF2B5EF4-FFF2-40B4-BE49-F238E27FC236}">
                            <a16:creationId xmlns:a16="http://schemas.microsoft.com/office/drawing/2014/main" id="{B43EA21B-63D8-4CC1-8546-AB8C5DC0A185}"/>
                          </a:ext>
                        </a:extLst>
                      </p:cNvPr>
                      <p:cNvPicPr/>
                      <p:nvPr/>
                    </p:nvPicPr>
                    <p:blipFill>
                      <a:blip r:embed="rId48"/>
                      <a:stretch>
                        <a:fillRect/>
                      </a:stretch>
                    </p:blipFill>
                    <p:spPr>
                      <a:xfrm>
                        <a:off x="2514600" y="5976857"/>
                        <a:ext cx="1771200" cy="704700"/>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E8247BE9-A3A4-41D4-A71A-9742C80A5A81}"/>
              </a:ext>
            </a:extLst>
          </p:cNvPr>
          <p:cNvGraphicFramePr>
            <a:graphicFrameLocks noChangeAspect="1"/>
          </p:cNvGraphicFramePr>
          <p:nvPr>
            <p:extLst>
              <p:ext uri="{D42A27DB-BD31-4B8C-83A1-F6EECF244321}">
                <p14:modId xmlns:p14="http://schemas.microsoft.com/office/powerpoint/2010/main" val="1509283749"/>
              </p:ext>
            </p:extLst>
          </p:nvPr>
        </p:nvGraphicFramePr>
        <p:xfrm>
          <a:off x="2514600" y="5999288"/>
          <a:ext cx="1771200" cy="609120"/>
        </p:xfrm>
        <a:graphic>
          <a:graphicData uri="http://schemas.openxmlformats.org/presentationml/2006/ole">
            <mc:AlternateContent xmlns:mc="http://schemas.openxmlformats.org/markup-compatibility/2006">
              <mc:Choice xmlns:v="urn:schemas-microsoft-com:vml" Requires="v">
                <p:oleObj name="Equation" r:id="rId49" imgW="1180800" imgH="406080" progId="Equation.DSMT4">
                  <p:embed/>
                </p:oleObj>
              </mc:Choice>
              <mc:Fallback>
                <p:oleObj name="Equation" r:id="rId49" imgW="1180800" imgH="406080" progId="Equation.DSMT4">
                  <p:embed/>
                  <p:pic>
                    <p:nvPicPr>
                      <p:cNvPr id="77" name="Object 76">
                        <a:extLst>
                          <a:ext uri="{FF2B5EF4-FFF2-40B4-BE49-F238E27FC236}">
                            <a16:creationId xmlns:a16="http://schemas.microsoft.com/office/drawing/2014/main" id="{E8247BE9-A3A4-41D4-A71A-9742C80A5A81}"/>
                          </a:ext>
                        </a:extLst>
                      </p:cNvPr>
                      <p:cNvPicPr/>
                      <p:nvPr/>
                    </p:nvPicPr>
                    <p:blipFill>
                      <a:blip r:embed="rId50"/>
                      <a:stretch>
                        <a:fillRect/>
                      </a:stretch>
                    </p:blipFill>
                    <p:spPr>
                      <a:xfrm>
                        <a:off x="2514600" y="5999288"/>
                        <a:ext cx="1771200" cy="609120"/>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159CC6E1-3B38-4B4D-BD38-18FF8929BD9D}"/>
              </a:ext>
            </a:extLst>
          </p:cNvPr>
          <p:cNvGraphicFramePr>
            <a:graphicFrameLocks noChangeAspect="1"/>
          </p:cNvGraphicFramePr>
          <p:nvPr>
            <p:extLst>
              <p:ext uri="{D42A27DB-BD31-4B8C-83A1-F6EECF244321}">
                <p14:modId xmlns:p14="http://schemas.microsoft.com/office/powerpoint/2010/main" val="2736120763"/>
              </p:ext>
            </p:extLst>
          </p:nvPr>
        </p:nvGraphicFramePr>
        <p:xfrm>
          <a:off x="2514600" y="6001619"/>
          <a:ext cx="1047600" cy="571320"/>
        </p:xfrm>
        <a:graphic>
          <a:graphicData uri="http://schemas.openxmlformats.org/presentationml/2006/ole">
            <mc:AlternateContent xmlns:mc="http://schemas.openxmlformats.org/markup-compatibility/2006">
              <mc:Choice xmlns:v="urn:schemas-microsoft-com:vml" Requires="v">
                <p:oleObj name="Equation" r:id="rId51" imgW="698400" imgH="380880" progId="Equation.DSMT4">
                  <p:embed/>
                </p:oleObj>
              </mc:Choice>
              <mc:Fallback>
                <p:oleObj name="Equation" r:id="rId51" imgW="698400" imgH="380880" progId="Equation.DSMT4">
                  <p:embed/>
                  <p:pic>
                    <p:nvPicPr>
                      <p:cNvPr id="78" name="Object 77">
                        <a:extLst>
                          <a:ext uri="{FF2B5EF4-FFF2-40B4-BE49-F238E27FC236}">
                            <a16:creationId xmlns:a16="http://schemas.microsoft.com/office/drawing/2014/main" id="{159CC6E1-3B38-4B4D-BD38-18FF8929BD9D}"/>
                          </a:ext>
                        </a:extLst>
                      </p:cNvPr>
                      <p:cNvPicPr/>
                      <p:nvPr/>
                    </p:nvPicPr>
                    <p:blipFill>
                      <a:blip r:embed="rId52"/>
                      <a:stretch>
                        <a:fillRect/>
                      </a:stretch>
                    </p:blipFill>
                    <p:spPr>
                      <a:xfrm>
                        <a:off x="2514600" y="6001619"/>
                        <a:ext cx="1047600" cy="571320"/>
                      </a:xfrm>
                      <a:prstGeom prst="rect">
                        <a:avLst/>
                      </a:prstGeom>
                    </p:spPr>
                  </p:pic>
                </p:oleObj>
              </mc:Fallback>
            </mc:AlternateContent>
          </a:graphicData>
        </a:graphic>
      </p:graphicFrame>
      <p:graphicFrame>
        <p:nvGraphicFramePr>
          <p:cNvPr id="79" name="Object 78">
            <a:extLst>
              <a:ext uri="{FF2B5EF4-FFF2-40B4-BE49-F238E27FC236}">
                <a16:creationId xmlns:a16="http://schemas.microsoft.com/office/drawing/2014/main" id="{CE3B049C-1E93-4FB7-8D52-5037C21B73ED}"/>
              </a:ext>
            </a:extLst>
          </p:cNvPr>
          <p:cNvGraphicFramePr>
            <a:graphicFrameLocks noChangeAspect="1"/>
          </p:cNvGraphicFramePr>
          <p:nvPr>
            <p:extLst>
              <p:ext uri="{D42A27DB-BD31-4B8C-83A1-F6EECF244321}">
                <p14:modId xmlns:p14="http://schemas.microsoft.com/office/powerpoint/2010/main" val="4086653340"/>
              </p:ext>
            </p:extLst>
          </p:nvPr>
        </p:nvGraphicFramePr>
        <p:xfrm>
          <a:off x="2514600" y="5944200"/>
          <a:ext cx="2057400" cy="704700"/>
        </p:xfrm>
        <a:graphic>
          <a:graphicData uri="http://schemas.openxmlformats.org/presentationml/2006/ole">
            <mc:AlternateContent xmlns:mc="http://schemas.openxmlformats.org/markup-compatibility/2006">
              <mc:Choice xmlns:v="urn:schemas-microsoft-com:vml" Requires="v">
                <p:oleObj name="Equation" r:id="rId53" imgW="1371600" imgH="469800" progId="Equation.DSMT4">
                  <p:embed/>
                </p:oleObj>
              </mc:Choice>
              <mc:Fallback>
                <p:oleObj name="Equation" r:id="rId53" imgW="1371600" imgH="469800" progId="Equation.DSMT4">
                  <p:embed/>
                  <p:pic>
                    <p:nvPicPr>
                      <p:cNvPr id="79" name="Object 78">
                        <a:extLst>
                          <a:ext uri="{FF2B5EF4-FFF2-40B4-BE49-F238E27FC236}">
                            <a16:creationId xmlns:a16="http://schemas.microsoft.com/office/drawing/2014/main" id="{CE3B049C-1E93-4FB7-8D52-5037C21B73ED}"/>
                          </a:ext>
                        </a:extLst>
                      </p:cNvPr>
                      <p:cNvPicPr/>
                      <p:nvPr/>
                    </p:nvPicPr>
                    <p:blipFill>
                      <a:blip r:embed="rId54"/>
                      <a:stretch>
                        <a:fillRect/>
                      </a:stretch>
                    </p:blipFill>
                    <p:spPr>
                      <a:xfrm>
                        <a:off x="2514600" y="5944200"/>
                        <a:ext cx="2057400" cy="704700"/>
                      </a:xfrm>
                      <a:prstGeom prst="rect">
                        <a:avLst/>
                      </a:prstGeom>
                    </p:spPr>
                  </p:pic>
                </p:oleObj>
              </mc:Fallback>
            </mc:AlternateContent>
          </a:graphicData>
        </a:graphic>
      </p:graphicFrame>
      <p:graphicFrame>
        <p:nvGraphicFramePr>
          <p:cNvPr id="80" name="Object 8">
            <a:extLst>
              <a:ext uri="{FF2B5EF4-FFF2-40B4-BE49-F238E27FC236}">
                <a16:creationId xmlns:a16="http://schemas.microsoft.com/office/drawing/2014/main" id="{841AA4F7-BC25-4A64-9349-909D0A858AD6}"/>
              </a:ext>
            </a:extLst>
          </p:cNvPr>
          <p:cNvGraphicFramePr>
            <a:graphicFrameLocks noChangeAspect="1"/>
          </p:cNvGraphicFramePr>
          <p:nvPr>
            <p:extLst>
              <p:ext uri="{D42A27DB-BD31-4B8C-83A1-F6EECF244321}">
                <p14:modId xmlns:p14="http://schemas.microsoft.com/office/powerpoint/2010/main" val="565271196"/>
              </p:ext>
            </p:extLst>
          </p:nvPr>
        </p:nvGraphicFramePr>
        <p:xfrm>
          <a:off x="2514600" y="5886960"/>
          <a:ext cx="7181460" cy="818640"/>
        </p:xfrm>
        <a:graphic>
          <a:graphicData uri="http://schemas.openxmlformats.org/presentationml/2006/ole">
            <mc:AlternateContent xmlns:mc="http://schemas.openxmlformats.org/markup-compatibility/2006">
              <mc:Choice xmlns:v="urn:schemas-microsoft-com:vml" Requires="v">
                <p:oleObj name="Equation" r:id="rId55" imgW="4787640" imgH="545760" progId="Equation.DSMT4">
                  <p:embed/>
                </p:oleObj>
              </mc:Choice>
              <mc:Fallback>
                <p:oleObj name="Equation" r:id="rId55" imgW="4787640" imgH="545760" progId="Equation.DSMT4">
                  <p:embed/>
                  <p:pic>
                    <p:nvPicPr>
                      <p:cNvPr id="80" name="Object 8">
                        <a:extLst>
                          <a:ext uri="{FF2B5EF4-FFF2-40B4-BE49-F238E27FC236}">
                            <a16:creationId xmlns:a16="http://schemas.microsoft.com/office/drawing/2014/main" id="{841AA4F7-BC25-4A64-9349-909D0A858AD6}"/>
                          </a:ext>
                        </a:extLst>
                      </p:cNvPr>
                      <p:cNvPicPr>
                        <a:picLocks noChangeAspect="1" noChangeArrowheads="1"/>
                      </p:cNvPicPr>
                      <p:nvPr/>
                    </p:nvPicPr>
                    <p:blipFill>
                      <a:blip r:embed="rId56"/>
                      <a:srcRect/>
                      <a:stretch>
                        <a:fillRect/>
                      </a:stretch>
                    </p:blipFill>
                    <p:spPr bwMode="auto">
                      <a:xfrm>
                        <a:off x="2514600" y="5886960"/>
                        <a:ext cx="7181460" cy="818640"/>
                      </a:xfrm>
                      <a:prstGeom prst="rect">
                        <a:avLst/>
                      </a:prstGeom>
                      <a:solidFill>
                        <a:schemeClr val="bg2"/>
                      </a:solidFill>
                      <a:ln>
                        <a:noFill/>
                      </a:ln>
                      <a:effectLst/>
                    </p:spPr>
                  </p:pic>
                </p:oleObj>
              </mc:Fallback>
            </mc:AlternateContent>
          </a:graphicData>
        </a:graphic>
      </p:graphicFrame>
    </p:spTree>
    <p:extLst>
      <p:ext uri="{BB962C8B-B14F-4D97-AF65-F5344CB8AC3E}">
        <p14:creationId xmlns:p14="http://schemas.microsoft.com/office/powerpoint/2010/main" val="1539675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2"/>
                                      </p:to>
                                    </p:set>
                                    <p:animEffect filter="image" prLst="opacity: 0.2">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mph" presetSubtype="0" nodeType="clickEffect">
                                  <p:stCondLst>
                                    <p:cond delay="0"/>
                                  </p:stCondLst>
                                  <p:childTnLst>
                                    <p:set>
                                      <p:cBhvr>
                                        <p:cTn id="15" dur="indefinite"/>
                                        <p:tgtEl>
                                          <p:spTgt spid="37"/>
                                        </p:tgtEl>
                                        <p:attrNameLst>
                                          <p:attrName>style.opacity</p:attrName>
                                        </p:attrNameLst>
                                      </p:cBhvr>
                                      <p:to>
                                        <p:strVal val="0.2"/>
                                      </p:to>
                                    </p:set>
                                    <p:animEffect filter="image" prLst="opacity: 0.2">
                                      <p:cBhvr rctx="IE">
                                        <p:cTn id="16" dur="indefinite"/>
                                        <p:tgtEl>
                                          <p:spTgt spid="37"/>
                                        </p:tgtEl>
                                      </p:cBhvr>
                                    </p:animEffect>
                                  </p:childTnLst>
                                </p:cTn>
                              </p:par>
                              <p:par>
                                <p:cTn id="17" presetID="9" presetClass="emph" presetSubtype="0" nodeType="withEffect">
                                  <p:stCondLst>
                                    <p:cond delay="0"/>
                                  </p:stCondLst>
                                  <p:childTnLst>
                                    <p:set>
                                      <p:cBhvr>
                                        <p:cTn id="18" dur="indefinite"/>
                                        <p:tgtEl>
                                          <p:spTgt spid="38"/>
                                        </p:tgtEl>
                                        <p:attrNameLst>
                                          <p:attrName>style.opacity</p:attrName>
                                        </p:attrNameLst>
                                      </p:cBhvr>
                                      <p:to>
                                        <p:strVal val="0.2"/>
                                      </p:to>
                                    </p:set>
                                    <p:animEffect filter="image" prLst="opacity: 0.2">
                                      <p:cBhvr rctx="IE">
                                        <p:cTn id="19" dur="indefinite"/>
                                        <p:tgtEl>
                                          <p:spTgt spid="38"/>
                                        </p:tgtEl>
                                      </p:cBhvr>
                                    </p:animEffect>
                                  </p:childTnLst>
                                </p:cTn>
                              </p:par>
                              <p:par>
                                <p:cTn id="20" presetID="9" presetClass="emph" presetSubtype="0" nodeType="withEffect">
                                  <p:stCondLst>
                                    <p:cond delay="0"/>
                                  </p:stCondLst>
                                  <p:childTnLst>
                                    <p:set>
                                      <p:cBhvr>
                                        <p:cTn id="21" dur="indefinite"/>
                                        <p:tgtEl>
                                          <p:spTgt spid="39"/>
                                        </p:tgtEl>
                                        <p:attrNameLst>
                                          <p:attrName>style.opacity</p:attrName>
                                        </p:attrNameLst>
                                      </p:cBhvr>
                                      <p:to>
                                        <p:strVal val="0.2"/>
                                      </p:to>
                                    </p:set>
                                    <p:animEffect filter="image" prLst="opacity: 0.2">
                                      <p:cBhvr rctx="IE">
                                        <p:cTn id="22" dur="indefinite"/>
                                        <p:tgtEl>
                                          <p:spTgt spid="39"/>
                                        </p:tgtEl>
                                      </p:cBhvr>
                                    </p:animEffect>
                                  </p:childTnLst>
                                </p:cTn>
                              </p:par>
                              <p:par>
                                <p:cTn id="23" presetID="9" presetClass="emph" presetSubtype="0" nodeType="withEffect">
                                  <p:stCondLst>
                                    <p:cond delay="0"/>
                                  </p:stCondLst>
                                  <p:childTnLst>
                                    <p:set>
                                      <p:cBhvr>
                                        <p:cTn id="24" dur="indefinite"/>
                                        <p:tgtEl>
                                          <p:spTgt spid="41"/>
                                        </p:tgtEl>
                                        <p:attrNameLst>
                                          <p:attrName>style.opacity</p:attrName>
                                        </p:attrNameLst>
                                      </p:cBhvr>
                                      <p:to>
                                        <p:strVal val="0.2"/>
                                      </p:to>
                                    </p:set>
                                    <p:animEffect filter="image" prLst="opacity: 0.2">
                                      <p:cBhvr rctx="IE">
                                        <p:cTn id="25" dur="indefinite"/>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67"/>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66"/>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6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68"/>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66"/>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6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65"/>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9" presetClass="emph" presetSubtype="0" nodeType="clickEffect">
                                  <p:stCondLst>
                                    <p:cond delay="0"/>
                                  </p:stCondLst>
                                  <p:childTnLst>
                                    <p:set>
                                      <p:cBhvr>
                                        <p:cTn id="59" dur="indefinite"/>
                                        <p:tgtEl>
                                          <p:spTgt spid="41"/>
                                        </p:tgtEl>
                                        <p:attrNameLst>
                                          <p:attrName>style.opacity</p:attrName>
                                        </p:attrNameLst>
                                      </p:cBhvr>
                                      <p:to>
                                        <p:strVal val="1"/>
                                      </p:to>
                                    </p:set>
                                    <p:animEffect filter="image" prLst="opacity: 1">
                                      <p:cBhvr rctx="IE">
                                        <p:cTn id="60" dur="indefinite"/>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63"/>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62"/>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61"/>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60"/>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9" presetClass="emph" presetSubtype="0" grpId="0" nodeType="clickEffect">
                                  <p:stCondLst>
                                    <p:cond delay="0"/>
                                  </p:stCondLst>
                                  <p:childTnLst>
                                    <p:set>
                                      <p:cBhvr>
                                        <p:cTn id="94" dur="indefinite"/>
                                        <p:tgtEl>
                                          <p:spTgt spid="34"/>
                                        </p:tgtEl>
                                        <p:attrNameLst>
                                          <p:attrName>style.opacity</p:attrName>
                                        </p:attrNameLst>
                                      </p:cBhvr>
                                      <p:to>
                                        <p:strVal val="0.2"/>
                                      </p:to>
                                    </p:set>
                                    <p:animEffect filter="image" prLst="opacity: 0.2">
                                      <p:cBhvr rctx="IE">
                                        <p:cTn id="95" dur="indefinite"/>
                                        <p:tgtEl>
                                          <p:spTgt spid="34"/>
                                        </p:tgtEl>
                                      </p:cBhvr>
                                    </p:animEffect>
                                  </p:childTnLst>
                                </p:cTn>
                              </p:par>
                              <p:par>
                                <p:cTn id="96" presetID="9" presetClass="emph" presetSubtype="0" nodeType="withEffect">
                                  <p:stCondLst>
                                    <p:cond delay="0"/>
                                  </p:stCondLst>
                                  <p:childTnLst>
                                    <p:set>
                                      <p:cBhvr>
                                        <p:cTn id="97" dur="indefinite"/>
                                        <p:tgtEl>
                                          <p:spTgt spid="4"/>
                                        </p:tgtEl>
                                        <p:attrNameLst>
                                          <p:attrName>style.opacity</p:attrName>
                                        </p:attrNameLst>
                                      </p:cBhvr>
                                      <p:to>
                                        <p:strVal val="1"/>
                                      </p:to>
                                    </p:set>
                                    <p:animEffect filter="image" prLst="opacity: 1">
                                      <p:cBhvr rctx="IE">
                                        <p:cTn id="98" dur="indefinite"/>
                                        <p:tgtEl>
                                          <p:spTgt spid="4"/>
                                        </p:tgtEl>
                                      </p:cBhvr>
                                    </p:animEffect>
                                  </p:childTnLst>
                                </p:cTn>
                              </p:par>
                              <p:par>
                                <p:cTn id="99" presetID="9" presetClass="emph" presetSubtype="0" nodeType="withEffect">
                                  <p:stCondLst>
                                    <p:cond delay="0"/>
                                  </p:stCondLst>
                                  <p:childTnLst>
                                    <p:set>
                                      <p:cBhvr>
                                        <p:cTn id="100" dur="indefinite"/>
                                        <p:tgtEl>
                                          <p:spTgt spid="37"/>
                                        </p:tgtEl>
                                        <p:attrNameLst>
                                          <p:attrName>style.opacity</p:attrName>
                                        </p:attrNameLst>
                                      </p:cBhvr>
                                      <p:to>
                                        <p:strVal val="1"/>
                                      </p:to>
                                    </p:set>
                                    <p:animEffect filter="image" prLst="opacity: 1">
                                      <p:cBhvr rctx="IE">
                                        <p:cTn id="101" dur="indefinite"/>
                                        <p:tgtEl>
                                          <p:spTgt spid="37"/>
                                        </p:tgtEl>
                                      </p:cBhvr>
                                    </p:animEffect>
                                  </p:childTnLst>
                                </p:cTn>
                              </p:par>
                              <p:par>
                                <p:cTn id="102" presetID="9" presetClass="emph" presetSubtype="0" nodeType="withEffect">
                                  <p:stCondLst>
                                    <p:cond delay="0"/>
                                  </p:stCondLst>
                                  <p:childTnLst>
                                    <p:set>
                                      <p:cBhvr>
                                        <p:cTn id="103" dur="indefinite"/>
                                        <p:tgtEl>
                                          <p:spTgt spid="38"/>
                                        </p:tgtEl>
                                        <p:attrNameLst>
                                          <p:attrName>style.opacity</p:attrName>
                                        </p:attrNameLst>
                                      </p:cBhvr>
                                      <p:to>
                                        <p:strVal val="1"/>
                                      </p:to>
                                    </p:set>
                                    <p:animEffect filter="image" prLst="opacity: 1">
                                      <p:cBhvr rctx="IE">
                                        <p:cTn id="104" dur="indefinite"/>
                                        <p:tgtEl>
                                          <p:spTgt spid="38"/>
                                        </p:tgtEl>
                                      </p:cBhvr>
                                    </p:animEffect>
                                  </p:childTnLst>
                                </p:cTn>
                              </p:par>
                              <p:par>
                                <p:cTn id="105" presetID="9" presetClass="emph" presetSubtype="0" nodeType="withEffect">
                                  <p:stCondLst>
                                    <p:cond delay="0"/>
                                  </p:stCondLst>
                                  <p:childTnLst>
                                    <p:set>
                                      <p:cBhvr>
                                        <p:cTn id="106" dur="indefinite"/>
                                        <p:tgtEl>
                                          <p:spTgt spid="39"/>
                                        </p:tgtEl>
                                        <p:attrNameLst>
                                          <p:attrName>style.opacity</p:attrName>
                                        </p:attrNameLst>
                                      </p:cBhvr>
                                      <p:to>
                                        <p:strVal val="1"/>
                                      </p:to>
                                    </p:set>
                                    <p:animEffect filter="image" prLst="opacity: 1">
                                      <p:cBhvr rctx="IE">
                                        <p:cTn id="107" dur="indefinite"/>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78"/>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9" presetClass="emph" presetSubtype="0" nodeType="clickEffect">
                                  <p:stCondLst>
                                    <p:cond delay="0"/>
                                  </p:stCondLst>
                                  <p:childTnLst>
                                    <p:set>
                                      <p:cBhvr>
                                        <p:cTn id="115" dur="indefinite"/>
                                        <p:tgtEl>
                                          <p:spTgt spid="38"/>
                                        </p:tgtEl>
                                        <p:attrNameLst>
                                          <p:attrName>style.opacity</p:attrName>
                                        </p:attrNameLst>
                                      </p:cBhvr>
                                      <p:to>
                                        <p:strVal val="0.2"/>
                                      </p:to>
                                    </p:set>
                                    <p:animEffect filter="image" prLst="opacity: 0.2">
                                      <p:cBhvr rctx="IE">
                                        <p:cTn id="116" dur="indefinite"/>
                                        <p:tgtEl>
                                          <p:spTgt spid="38"/>
                                        </p:tgtEl>
                                      </p:cBhvr>
                                    </p:animEffect>
                                  </p:childTnLst>
                                </p:cTn>
                              </p:par>
                              <p:par>
                                <p:cTn id="117" presetID="9" presetClass="emph" presetSubtype="0" nodeType="withEffect">
                                  <p:stCondLst>
                                    <p:cond delay="0"/>
                                  </p:stCondLst>
                                  <p:childTnLst>
                                    <p:set>
                                      <p:cBhvr>
                                        <p:cTn id="118" dur="indefinite"/>
                                        <p:tgtEl>
                                          <p:spTgt spid="39"/>
                                        </p:tgtEl>
                                        <p:attrNameLst>
                                          <p:attrName>style.opacity</p:attrName>
                                        </p:attrNameLst>
                                      </p:cBhvr>
                                      <p:to>
                                        <p:strVal val="0.2"/>
                                      </p:to>
                                    </p:set>
                                    <p:animEffect filter="image" prLst="opacity: 0.2">
                                      <p:cBhvr rctx="IE">
                                        <p:cTn id="119" dur="indefinite"/>
                                        <p:tgtEl>
                                          <p:spTgt spid="39"/>
                                        </p:tgtEl>
                                      </p:cBhvr>
                                    </p:animEffect>
                                  </p:childTnLst>
                                </p:cTn>
                              </p:par>
                              <p:par>
                                <p:cTn id="120" presetID="9" presetClass="emph" presetSubtype="0" nodeType="withEffect">
                                  <p:stCondLst>
                                    <p:cond delay="0"/>
                                  </p:stCondLst>
                                  <p:childTnLst>
                                    <p:set>
                                      <p:cBhvr>
                                        <p:cTn id="121" dur="indefinite"/>
                                        <p:tgtEl>
                                          <p:spTgt spid="41"/>
                                        </p:tgtEl>
                                        <p:attrNameLst>
                                          <p:attrName>style.opacity</p:attrName>
                                        </p:attrNameLst>
                                      </p:cBhvr>
                                      <p:to>
                                        <p:strVal val="0.2"/>
                                      </p:to>
                                    </p:set>
                                    <p:animEffect filter="image" prLst="opacity: 0.2">
                                      <p:cBhvr rctx="IE">
                                        <p:cTn id="122" dur="indefinite"/>
                                        <p:tgtEl>
                                          <p:spTgt spid="41"/>
                                        </p:tgtEl>
                                      </p:cBhvr>
                                    </p:animEffect>
                                  </p:childTnLst>
                                </p:cTn>
                              </p:par>
                              <p:par>
                                <p:cTn id="123" presetID="9" presetClass="emph" presetSubtype="0" nodeType="withEffect">
                                  <p:stCondLst>
                                    <p:cond delay="0"/>
                                  </p:stCondLst>
                                  <p:childTnLst>
                                    <p:set>
                                      <p:cBhvr>
                                        <p:cTn id="124" dur="indefinite"/>
                                        <p:tgtEl>
                                          <p:spTgt spid="40"/>
                                        </p:tgtEl>
                                        <p:attrNameLst>
                                          <p:attrName>style.opacity</p:attrName>
                                        </p:attrNameLst>
                                      </p:cBhvr>
                                      <p:to>
                                        <p:strVal val="0.2"/>
                                      </p:to>
                                    </p:set>
                                    <p:animEffect filter="image" prLst="opacity: 0.2">
                                      <p:cBhvr rctx="IE">
                                        <p:cTn id="125" dur="indefinite"/>
                                        <p:tgtEl>
                                          <p:spTgt spid="40"/>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78"/>
                                        </p:tgtEl>
                                        <p:attrNameLst>
                                          <p:attrName>style.visibility</p:attrName>
                                        </p:attrNameLst>
                                      </p:cBhvr>
                                      <p:to>
                                        <p:strVal val="hidden"/>
                                      </p:to>
                                    </p:set>
                                  </p:childTnLst>
                                </p:cTn>
                              </p:par>
                              <p:par>
                                <p:cTn id="130" presetID="1" presetClass="entr" presetSubtype="0" fill="hold" nodeType="withEffect">
                                  <p:stCondLst>
                                    <p:cond delay="0"/>
                                  </p:stCondLst>
                                  <p:childTnLst>
                                    <p:set>
                                      <p:cBhvr>
                                        <p:cTn id="131" dur="1" fill="hold">
                                          <p:stCondLst>
                                            <p:cond delay="0"/>
                                          </p:stCondLst>
                                        </p:cTn>
                                        <p:tgtEl>
                                          <p:spTgt spid="77"/>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xit" presetSubtype="0" fill="hold" nodeType="clickEffect">
                                  <p:stCondLst>
                                    <p:cond delay="0"/>
                                  </p:stCondLst>
                                  <p:childTnLst>
                                    <p:set>
                                      <p:cBhvr>
                                        <p:cTn id="135" dur="1" fill="hold">
                                          <p:stCondLst>
                                            <p:cond delay="0"/>
                                          </p:stCondLst>
                                        </p:cTn>
                                        <p:tgtEl>
                                          <p:spTgt spid="77"/>
                                        </p:tgtEl>
                                        <p:attrNameLst>
                                          <p:attrName>style.visibility</p:attrName>
                                        </p:attrNameLst>
                                      </p:cBhvr>
                                      <p:to>
                                        <p:strVal val="hidden"/>
                                      </p:to>
                                    </p:set>
                                  </p:childTnLst>
                                </p:cTn>
                              </p:par>
                              <p:par>
                                <p:cTn id="136" presetID="1" presetClass="entr" presetSubtype="0" fill="hold" nodeType="withEffect">
                                  <p:stCondLst>
                                    <p:cond delay="0"/>
                                  </p:stCondLst>
                                  <p:childTnLst>
                                    <p:set>
                                      <p:cBhvr>
                                        <p:cTn id="137" dur="1" fill="hold">
                                          <p:stCondLst>
                                            <p:cond delay="0"/>
                                          </p:stCondLst>
                                        </p:cTn>
                                        <p:tgtEl>
                                          <p:spTgt spid="79"/>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79"/>
                                        </p:tgtEl>
                                        <p:attrNameLst>
                                          <p:attrName>style.visibility</p:attrName>
                                        </p:attrNameLst>
                                      </p:cBhvr>
                                      <p:to>
                                        <p:strVal val="hidden"/>
                                      </p:to>
                                    </p:set>
                                  </p:childTnLst>
                                </p:cTn>
                              </p:par>
                              <p:par>
                                <p:cTn id="142" presetID="1" presetClass="entr" presetSubtype="0"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nodeType="clickEffect">
                                  <p:stCondLst>
                                    <p:cond delay="0"/>
                                  </p:stCondLst>
                                  <p:childTnLst>
                                    <p:set>
                                      <p:cBhvr>
                                        <p:cTn id="147" dur="1" fill="hold">
                                          <p:stCondLst>
                                            <p:cond delay="0"/>
                                          </p:stCondLst>
                                        </p:cTn>
                                        <p:tgtEl>
                                          <p:spTgt spid="77"/>
                                        </p:tgtEl>
                                        <p:attrNameLst>
                                          <p:attrName>style.visibility</p:attrName>
                                        </p:attrNameLst>
                                      </p:cBhvr>
                                      <p:to>
                                        <p:strVal val="hidden"/>
                                      </p:to>
                                    </p:set>
                                  </p:childTnLst>
                                </p:cTn>
                              </p:par>
                              <p:par>
                                <p:cTn id="148" presetID="1" presetClass="entr" presetSubtype="0" fill="hold" nodeType="withEffect">
                                  <p:stCondLst>
                                    <p:cond delay="0"/>
                                  </p:stCondLst>
                                  <p:childTnLst>
                                    <p:set>
                                      <p:cBhvr>
                                        <p:cTn id="149" dur="1" fill="hold">
                                          <p:stCondLst>
                                            <p:cond delay="0"/>
                                          </p:stCondLst>
                                        </p:cTn>
                                        <p:tgtEl>
                                          <p:spTgt spid="76"/>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9" presetClass="emph" presetSubtype="0" nodeType="clickEffect">
                                  <p:stCondLst>
                                    <p:cond delay="0"/>
                                  </p:stCondLst>
                                  <p:childTnLst>
                                    <p:set>
                                      <p:cBhvr>
                                        <p:cTn id="153" dur="indefinite"/>
                                        <p:tgtEl>
                                          <p:spTgt spid="39"/>
                                        </p:tgtEl>
                                        <p:attrNameLst>
                                          <p:attrName>style.opacity</p:attrName>
                                        </p:attrNameLst>
                                      </p:cBhvr>
                                      <p:to>
                                        <p:strVal val="1"/>
                                      </p:to>
                                    </p:set>
                                    <p:animEffect filter="image" prLst="opacity: 1">
                                      <p:cBhvr rctx="IE">
                                        <p:cTn id="154" dur="indefinite"/>
                                        <p:tgtEl>
                                          <p:spTgt spid="39"/>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nodeType="clickEffect">
                                  <p:stCondLst>
                                    <p:cond delay="0"/>
                                  </p:stCondLst>
                                  <p:childTnLst>
                                    <p:set>
                                      <p:cBhvr>
                                        <p:cTn id="158" dur="1" fill="hold">
                                          <p:stCondLst>
                                            <p:cond delay="0"/>
                                          </p:stCondLst>
                                        </p:cTn>
                                        <p:tgtEl>
                                          <p:spTgt spid="76"/>
                                        </p:tgtEl>
                                        <p:attrNameLst>
                                          <p:attrName>style.visibility</p:attrName>
                                        </p:attrNameLst>
                                      </p:cBhvr>
                                      <p:to>
                                        <p:strVal val="hidden"/>
                                      </p:to>
                                    </p:set>
                                  </p:childTnLst>
                                </p:cTn>
                              </p:par>
                              <p:par>
                                <p:cTn id="159" presetID="1" presetClass="entr" presetSubtype="0" fill="hold" nodeType="withEffect">
                                  <p:stCondLst>
                                    <p:cond delay="0"/>
                                  </p:stCondLst>
                                  <p:childTnLst>
                                    <p:set>
                                      <p:cBhvr>
                                        <p:cTn id="160" dur="1" fill="hold">
                                          <p:stCondLst>
                                            <p:cond delay="0"/>
                                          </p:stCondLst>
                                        </p:cTn>
                                        <p:tgtEl>
                                          <p:spTgt spid="75"/>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nodeType="clickEffect">
                                  <p:stCondLst>
                                    <p:cond delay="0"/>
                                  </p:stCondLst>
                                  <p:childTnLst>
                                    <p:set>
                                      <p:cBhvr>
                                        <p:cTn id="164" dur="1" fill="hold">
                                          <p:stCondLst>
                                            <p:cond delay="0"/>
                                          </p:stCondLst>
                                        </p:cTn>
                                        <p:tgtEl>
                                          <p:spTgt spid="75"/>
                                        </p:tgtEl>
                                        <p:attrNameLst>
                                          <p:attrName>style.visibility</p:attrName>
                                        </p:attrNameLst>
                                      </p:cBhvr>
                                      <p:to>
                                        <p:strVal val="hidden"/>
                                      </p:to>
                                    </p:set>
                                  </p:childTnLst>
                                </p:cTn>
                              </p:par>
                              <p:par>
                                <p:cTn id="165" presetID="1" presetClass="entr" presetSubtype="0" fill="hold" nodeType="withEffect">
                                  <p:stCondLst>
                                    <p:cond delay="0"/>
                                  </p:stCondLst>
                                  <p:childTnLst>
                                    <p:set>
                                      <p:cBhvr>
                                        <p:cTn id="166" dur="1" fill="hold">
                                          <p:stCondLst>
                                            <p:cond delay="0"/>
                                          </p:stCondLst>
                                        </p:cTn>
                                        <p:tgtEl>
                                          <p:spTgt spid="7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9" presetClass="emph" presetSubtype="0" nodeType="clickEffect">
                                  <p:stCondLst>
                                    <p:cond delay="0"/>
                                  </p:stCondLst>
                                  <p:childTnLst>
                                    <p:set>
                                      <p:cBhvr>
                                        <p:cTn id="170" dur="indefinite"/>
                                        <p:tgtEl>
                                          <p:spTgt spid="38"/>
                                        </p:tgtEl>
                                        <p:attrNameLst>
                                          <p:attrName>style.opacity</p:attrName>
                                        </p:attrNameLst>
                                      </p:cBhvr>
                                      <p:to>
                                        <p:strVal val="1"/>
                                      </p:to>
                                    </p:set>
                                    <p:animEffect filter="image" prLst="opacity: 1">
                                      <p:cBhvr rctx="IE">
                                        <p:cTn id="171" dur="indefinite"/>
                                        <p:tgtEl>
                                          <p:spTgt spid="38"/>
                                        </p:tgtEl>
                                      </p:cBhvr>
                                    </p:animEffect>
                                  </p:childTnLst>
                                </p:cTn>
                              </p:par>
                            </p:childTnLst>
                          </p:cTn>
                        </p:par>
                      </p:childTnLst>
                    </p:cTn>
                  </p:par>
                  <p:par>
                    <p:cTn id="172" fill="hold">
                      <p:stCondLst>
                        <p:cond delay="indefinite"/>
                      </p:stCondLst>
                      <p:childTnLst>
                        <p:par>
                          <p:cTn id="173" fill="hold">
                            <p:stCondLst>
                              <p:cond delay="0"/>
                            </p:stCondLst>
                            <p:childTnLst>
                              <p:par>
                                <p:cTn id="174" presetID="1" presetClass="exit" presetSubtype="0" fill="hold" nodeType="clickEffect">
                                  <p:stCondLst>
                                    <p:cond delay="0"/>
                                  </p:stCondLst>
                                  <p:childTnLst>
                                    <p:set>
                                      <p:cBhvr>
                                        <p:cTn id="175" dur="1" fill="hold">
                                          <p:stCondLst>
                                            <p:cond delay="0"/>
                                          </p:stCondLst>
                                        </p:cTn>
                                        <p:tgtEl>
                                          <p:spTgt spid="74"/>
                                        </p:tgtEl>
                                        <p:attrNameLst>
                                          <p:attrName>style.visibility</p:attrName>
                                        </p:attrNameLst>
                                      </p:cBhvr>
                                      <p:to>
                                        <p:strVal val="hidden"/>
                                      </p:to>
                                    </p:set>
                                  </p:childTnLst>
                                </p:cTn>
                              </p:par>
                              <p:par>
                                <p:cTn id="176" presetID="1" presetClass="entr" presetSubtype="0" fill="hold" nodeType="withEffect">
                                  <p:stCondLst>
                                    <p:cond delay="0"/>
                                  </p:stCondLst>
                                  <p:childTnLst>
                                    <p:set>
                                      <p:cBhvr>
                                        <p:cTn id="177" dur="1" fill="hold">
                                          <p:stCondLst>
                                            <p:cond delay="0"/>
                                          </p:stCondLst>
                                        </p:cTn>
                                        <p:tgtEl>
                                          <p:spTgt spid="73"/>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73"/>
                                        </p:tgtEl>
                                        <p:attrNameLst>
                                          <p:attrName>style.visibility</p:attrName>
                                        </p:attrNameLst>
                                      </p:cBhvr>
                                      <p:to>
                                        <p:strVal val="hidden"/>
                                      </p:to>
                                    </p:set>
                                  </p:childTnLst>
                                </p:cTn>
                              </p:par>
                              <p:par>
                                <p:cTn id="182" presetID="1" presetClass="entr" presetSubtype="0" fill="hold" nodeType="withEffect">
                                  <p:stCondLst>
                                    <p:cond delay="0"/>
                                  </p:stCondLst>
                                  <p:childTnLst>
                                    <p:set>
                                      <p:cBhvr>
                                        <p:cTn id="183" dur="1" fill="hold">
                                          <p:stCondLst>
                                            <p:cond delay="0"/>
                                          </p:stCondLst>
                                        </p:cTn>
                                        <p:tgtEl>
                                          <p:spTgt spid="72"/>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9" presetClass="emph" presetSubtype="0" nodeType="clickEffect">
                                  <p:stCondLst>
                                    <p:cond delay="0"/>
                                  </p:stCondLst>
                                  <p:childTnLst>
                                    <p:set>
                                      <p:cBhvr>
                                        <p:cTn id="187" dur="indefinite"/>
                                        <p:tgtEl>
                                          <p:spTgt spid="41"/>
                                        </p:tgtEl>
                                        <p:attrNameLst>
                                          <p:attrName>style.opacity</p:attrName>
                                        </p:attrNameLst>
                                      </p:cBhvr>
                                      <p:to>
                                        <p:strVal val="1"/>
                                      </p:to>
                                    </p:set>
                                    <p:animEffect filter="image" prLst="opacity: 1">
                                      <p:cBhvr rctx="IE">
                                        <p:cTn id="188" dur="indefinite"/>
                                        <p:tgtEl>
                                          <p:spTgt spid="41"/>
                                        </p:tgtEl>
                                      </p:cBhvr>
                                    </p:animEffect>
                                  </p:childTnLst>
                                </p:cTn>
                              </p:par>
                            </p:childTnLst>
                          </p:cTn>
                        </p:par>
                      </p:childTnLst>
                    </p:cTn>
                  </p:par>
                  <p:par>
                    <p:cTn id="189" fill="hold">
                      <p:stCondLst>
                        <p:cond delay="indefinite"/>
                      </p:stCondLst>
                      <p:childTnLst>
                        <p:par>
                          <p:cTn id="190" fill="hold">
                            <p:stCondLst>
                              <p:cond delay="0"/>
                            </p:stCondLst>
                            <p:childTnLst>
                              <p:par>
                                <p:cTn id="191" presetID="1" presetClass="exit" presetSubtype="0" fill="hold" nodeType="clickEffect">
                                  <p:stCondLst>
                                    <p:cond delay="0"/>
                                  </p:stCondLst>
                                  <p:childTnLst>
                                    <p:set>
                                      <p:cBhvr>
                                        <p:cTn id="192" dur="1" fill="hold">
                                          <p:stCondLst>
                                            <p:cond delay="0"/>
                                          </p:stCondLst>
                                        </p:cTn>
                                        <p:tgtEl>
                                          <p:spTgt spid="72"/>
                                        </p:tgtEl>
                                        <p:attrNameLst>
                                          <p:attrName>style.visibility</p:attrName>
                                        </p:attrNameLst>
                                      </p:cBhvr>
                                      <p:to>
                                        <p:strVal val="hidden"/>
                                      </p:to>
                                    </p:set>
                                  </p:childTnLst>
                                </p:cTn>
                              </p:par>
                              <p:par>
                                <p:cTn id="193" presetID="1" presetClass="entr" presetSubtype="0" fill="hold" nodeType="withEffect">
                                  <p:stCondLst>
                                    <p:cond delay="0"/>
                                  </p:stCondLst>
                                  <p:childTnLst>
                                    <p:set>
                                      <p:cBhvr>
                                        <p:cTn id="194" dur="1" fill="hold">
                                          <p:stCondLst>
                                            <p:cond delay="0"/>
                                          </p:stCondLst>
                                        </p:cTn>
                                        <p:tgtEl>
                                          <p:spTgt spid="71"/>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xit" presetSubtype="0" fill="hold" nodeType="clickEffect">
                                  <p:stCondLst>
                                    <p:cond delay="0"/>
                                  </p:stCondLst>
                                  <p:childTnLst>
                                    <p:set>
                                      <p:cBhvr>
                                        <p:cTn id="198" dur="1" fill="hold">
                                          <p:stCondLst>
                                            <p:cond delay="0"/>
                                          </p:stCondLst>
                                        </p:cTn>
                                        <p:tgtEl>
                                          <p:spTgt spid="71"/>
                                        </p:tgtEl>
                                        <p:attrNameLst>
                                          <p:attrName>style.visibility</p:attrName>
                                        </p:attrNameLst>
                                      </p:cBhvr>
                                      <p:to>
                                        <p:strVal val="hidden"/>
                                      </p:to>
                                    </p:set>
                                  </p:childTnLst>
                                </p:cTn>
                              </p:par>
                              <p:par>
                                <p:cTn id="199" presetID="1" presetClass="entr" presetSubtype="0" fill="hold" nodeType="withEffect">
                                  <p:stCondLst>
                                    <p:cond delay="0"/>
                                  </p:stCondLst>
                                  <p:childTnLst>
                                    <p:set>
                                      <p:cBhvr>
                                        <p:cTn id="200" dur="1" fill="hold">
                                          <p:stCondLst>
                                            <p:cond delay="0"/>
                                          </p:stCondLst>
                                        </p:cTn>
                                        <p:tgtEl>
                                          <p:spTgt spid="70"/>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xit" presetSubtype="0" fill="hold" nodeType="clickEffect">
                                  <p:stCondLst>
                                    <p:cond delay="0"/>
                                  </p:stCondLst>
                                  <p:childTnLst>
                                    <p:set>
                                      <p:cBhvr>
                                        <p:cTn id="204" dur="1" fill="hold">
                                          <p:stCondLst>
                                            <p:cond delay="0"/>
                                          </p:stCondLst>
                                        </p:cTn>
                                        <p:tgtEl>
                                          <p:spTgt spid="70"/>
                                        </p:tgtEl>
                                        <p:attrNameLst>
                                          <p:attrName>style.visibility</p:attrName>
                                        </p:attrNameLst>
                                      </p:cBhvr>
                                      <p:to>
                                        <p:strVal val="hidden"/>
                                      </p:to>
                                    </p:set>
                                  </p:childTnLst>
                                </p:cTn>
                              </p:par>
                              <p:par>
                                <p:cTn id="205" presetID="1" presetClass="entr" presetSubtype="0" fill="hold" nodeType="withEffect">
                                  <p:stCondLst>
                                    <p:cond delay="0"/>
                                  </p:stCondLst>
                                  <p:childTnLst>
                                    <p:set>
                                      <p:cBhvr>
                                        <p:cTn id="206" dur="1" fill="hold">
                                          <p:stCondLst>
                                            <p:cond delay="0"/>
                                          </p:stCondLst>
                                        </p:cTn>
                                        <p:tgtEl>
                                          <p:spTgt spid="69"/>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xit" presetSubtype="0" fill="hold" nodeType="clickEffect">
                                  <p:stCondLst>
                                    <p:cond delay="0"/>
                                  </p:stCondLst>
                                  <p:childTnLst>
                                    <p:set>
                                      <p:cBhvr>
                                        <p:cTn id="210" dur="1" fill="hold">
                                          <p:stCondLst>
                                            <p:cond delay="0"/>
                                          </p:stCondLst>
                                        </p:cTn>
                                        <p:tgtEl>
                                          <p:spTgt spid="69"/>
                                        </p:tgtEl>
                                        <p:attrNameLst>
                                          <p:attrName>style.visibility</p:attrName>
                                        </p:attrNameLst>
                                      </p:cBhvr>
                                      <p:to>
                                        <p:strVal val="hidden"/>
                                      </p:to>
                                    </p:set>
                                  </p:childTnLst>
                                </p:cTn>
                              </p:par>
                              <p:par>
                                <p:cTn id="211" presetID="1" presetClass="entr" presetSubtype="0" fill="hold" nodeType="withEffect">
                                  <p:stCondLst>
                                    <p:cond delay="0"/>
                                  </p:stCondLst>
                                  <p:childTnLst>
                                    <p:set>
                                      <p:cBhvr>
                                        <p:cTn id="21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Rot="1" noChangeArrowheads="1"/>
          </p:cNvSpPr>
          <p:nvPr/>
        </p:nvSpPr>
        <p:spPr bwMode="auto">
          <a:xfrm>
            <a:off x="1981200" y="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a:solidFill>
                  <a:schemeClr val="tx2"/>
                </a:solidFill>
                <a:effectLst>
                  <a:outerShdw blurRad="38100" dist="38100" dir="2700000" algn="tl">
                    <a:srgbClr val="FFFFFF"/>
                  </a:outerShdw>
                </a:effectLst>
              </a:rPr>
              <a:t>Conversions</a:t>
            </a:r>
          </a:p>
        </p:txBody>
      </p:sp>
      <p:sp>
        <p:nvSpPr>
          <p:cNvPr id="441347" name="Text Box 3"/>
          <p:cNvSpPr txBox="1">
            <a:spLocks noChangeArrowheads="1"/>
          </p:cNvSpPr>
          <p:nvPr/>
        </p:nvSpPr>
        <p:spPr bwMode="auto">
          <a:xfrm>
            <a:off x="152400" y="762001"/>
            <a:ext cx="1188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Florence Griffith-Joyner set, and still holds, the women’s 100. m world record in 1988, finishing in 10.49 seconds.  What was her average speed in miles per hour?</a:t>
            </a:r>
          </a:p>
        </p:txBody>
      </p:sp>
      <p:sp>
        <p:nvSpPr>
          <p:cNvPr id="18" name="TextBox 17"/>
          <p:cNvSpPr txBox="1"/>
          <p:nvPr/>
        </p:nvSpPr>
        <p:spPr>
          <a:xfrm>
            <a:off x="685800" y="1992742"/>
            <a:ext cx="4144083" cy="461665"/>
          </a:xfrm>
          <a:prstGeom prst="rect">
            <a:avLst/>
          </a:prstGeom>
          <a:noFill/>
        </p:spPr>
        <p:txBody>
          <a:bodyPr wrap="none" rtlCol="0">
            <a:spAutoFit/>
          </a:bodyPr>
          <a:lstStyle/>
          <a:p>
            <a:r>
              <a:rPr lang="en-US" sz="2400" dirty="0"/>
              <a:t>brainstorm a general game plan:</a:t>
            </a:r>
          </a:p>
        </p:txBody>
      </p:sp>
      <p:sp>
        <p:nvSpPr>
          <p:cNvPr id="19" name="Text Box 13"/>
          <p:cNvSpPr txBox="1">
            <a:spLocks noChangeArrowheads="1"/>
          </p:cNvSpPr>
          <p:nvPr/>
        </p:nvSpPr>
        <p:spPr bwMode="auto">
          <a:xfrm>
            <a:off x="4884754" y="1992742"/>
            <a:ext cx="7825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ym typeface="Wingdings" pitchFamily="2" charset="2"/>
              </a:rPr>
              <a:t>? </a:t>
            </a:r>
            <a:r>
              <a:rPr lang="en-US" sz="2400" dirty="0"/>
              <a:t>→</a:t>
            </a:r>
            <a:r>
              <a:rPr lang="en-US" sz="2400" dirty="0">
                <a:sym typeface="Wingdings" pitchFamily="2" charset="2"/>
              </a:rPr>
              <a:t> </a:t>
            </a:r>
            <a:endParaRPr lang="en-US" sz="2400" dirty="0"/>
          </a:p>
        </p:txBody>
      </p:sp>
      <p:graphicFrame>
        <p:nvGraphicFramePr>
          <p:cNvPr id="22" name="Object 8"/>
          <p:cNvGraphicFramePr>
            <a:graphicFrameLocks noChangeAspect="1"/>
          </p:cNvGraphicFramePr>
          <p:nvPr>
            <p:extLst>
              <p:ext uri="{D42A27DB-BD31-4B8C-83A1-F6EECF244321}">
                <p14:modId xmlns:p14="http://schemas.microsoft.com/office/powerpoint/2010/main" val="1353870122"/>
              </p:ext>
            </p:extLst>
          </p:nvPr>
        </p:nvGraphicFramePr>
        <p:xfrm>
          <a:off x="9129713" y="1874520"/>
          <a:ext cx="1068387" cy="701675"/>
        </p:xfrm>
        <a:graphic>
          <a:graphicData uri="http://schemas.openxmlformats.org/presentationml/2006/ole">
            <mc:AlternateContent xmlns:mc="http://schemas.openxmlformats.org/markup-compatibility/2006">
              <mc:Choice xmlns:v="urn:schemas-microsoft-com:vml" Requires="v">
                <p:oleObj name="Equation" r:id="rId3" imgW="520560" imgH="342720" progId="Equation.DSMT4">
                  <p:embed/>
                </p:oleObj>
              </mc:Choice>
              <mc:Fallback>
                <p:oleObj name="Equation" r:id="rId3" imgW="520560" imgH="342720" progId="Equation.DSMT4">
                  <p:embed/>
                  <p:pic>
                    <p:nvPicPr>
                      <p:cNvPr id="22" name="Object 8"/>
                      <p:cNvPicPr>
                        <a:picLocks noChangeAspect="1" noChangeArrowheads="1"/>
                      </p:cNvPicPr>
                      <p:nvPr/>
                    </p:nvPicPr>
                    <p:blipFill>
                      <a:blip r:embed="rId4"/>
                      <a:srcRect/>
                      <a:stretch>
                        <a:fillRect/>
                      </a:stretch>
                    </p:blipFill>
                    <p:spPr bwMode="auto">
                      <a:xfrm>
                        <a:off x="9129713" y="1874520"/>
                        <a:ext cx="1068387" cy="701675"/>
                      </a:xfrm>
                      <a:prstGeom prst="rect">
                        <a:avLst/>
                      </a:prstGeom>
                      <a:noFill/>
                      <a:ln>
                        <a:noFill/>
                      </a:ln>
                      <a:effectLst/>
                    </p:spPr>
                  </p:pic>
                </p:oleObj>
              </mc:Fallback>
            </mc:AlternateContent>
          </a:graphicData>
        </a:graphic>
      </p:graphicFrame>
      <p:sp>
        <p:nvSpPr>
          <p:cNvPr id="10" name="TextBox 9"/>
          <p:cNvSpPr txBox="1"/>
          <p:nvPr/>
        </p:nvSpPr>
        <p:spPr>
          <a:xfrm>
            <a:off x="1574068" y="3429000"/>
            <a:ext cx="2327881" cy="461665"/>
          </a:xfrm>
          <a:prstGeom prst="rect">
            <a:avLst/>
          </a:prstGeom>
          <a:noFill/>
        </p:spPr>
        <p:txBody>
          <a:bodyPr wrap="none" rtlCol="0">
            <a:spAutoFit/>
          </a:bodyPr>
          <a:lstStyle/>
          <a:p>
            <a:r>
              <a:rPr lang="en-US" sz="2400" dirty="0"/>
              <a:t>1) in the question</a:t>
            </a:r>
          </a:p>
        </p:txBody>
      </p:sp>
      <p:sp>
        <p:nvSpPr>
          <p:cNvPr id="12" name="TextBox 11"/>
          <p:cNvSpPr txBox="1"/>
          <p:nvPr/>
        </p:nvSpPr>
        <p:spPr>
          <a:xfrm>
            <a:off x="703385" y="2736075"/>
            <a:ext cx="9587881" cy="461665"/>
          </a:xfrm>
          <a:prstGeom prst="rect">
            <a:avLst/>
          </a:prstGeom>
          <a:noFill/>
        </p:spPr>
        <p:txBody>
          <a:bodyPr wrap="none" rtlCol="0">
            <a:spAutoFit/>
          </a:bodyPr>
          <a:lstStyle/>
          <a:p>
            <a:r>
              <a:rPr lang="en-US" sz="2400" dirty="0"/>
              <a:t>Look for other things that can help with meters, seconds, miles, and hours…</a:t>
            </a:r>
          </a:p>
        </p:txBody>
      </p:sp>
      <p:sp>
        <p:nvSpPr>
          <p:cNvPr id="14" name="Rectangle 13"/>
          <p:cNvSpPr/>
          <p:nvPr/>
        </p:nvSpPr>
        <p:spPr bwMode="auto">
          <a:xfrm>
            <a:off x="2438400" y="1248567"/>
            <a:ext cx="2446354"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5" name="Rectangle 14"/>
          <p:cNvSpPr/>
          <p:nvPr/>
        </p:nvSpPr>
        <p:spPr bwMode="auto">
          <a:xfrm>
            <a:off x="8382000" y="777855"/>
            <a:ext cx="1104042"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6" name="TextBox 15"/>
          <p:cNvSpPr txBox="1"/>
          <p:nvPr/>
        </p:nvSpPr>
        <p:spPr>
          <a:xfrm>
            <a:off x="1981200" y="4038600"/>
            <a:ext cx="2255746" cy="461665"/>
          </a:xfrm>
          <a:prstGeom prst="rect">
            <a:avLst/>
          </a:prstGeom>
          <a:noFill/>
        </p:spPr>
        <p:txBody>
          <a:bodyPr wrap="none" rtlCol="0">
            <a:spAutoFit/>
          </a:bodyPr>
          <a:lstStyle/>
          <a:p>
            <a:r>
              <a:rPr lang="en-US" sz="2400" dirty="0"/>
              <a:t>100. </a:t>
            </a:r>
            <a:r>
              <a:rPr lang="en-US" sz="2400" b="1" i="1" dirty="0">
                <a:solidFill>
                  <a:schemeClr val="accent6">
                    <a:lumMod val="75000"/>
                  </a:schemeClr>
                </a:solidFill>
              </a:rPr>
              <a:t>m</a:t>
            </a:r>
            <a:r>
              <a:rPr lang="en-US" sz="2400" dirty="0"/>
              <a:t> = 10.49 </a:t>
            </a:r>
            <a:r>
              <a:rPr lang="en-US" sz="2400" b="1" i="1" dirty="0">
                <a:solidFill>
                  <a:srgbClr val="8000FF"/>
                </a:solidFill>
              </a:rPr>
              <a:t>s</a:t>
            </a:r>
          </a:p>
        </p:txBody>
      </p:sp>
      <p:graphicFrame>
        <p:nvGraphicFramePr>
          <p:cNvPr id="21" name="Object 4"/>
          <p:cNvGraphicFramePr>
            <a:graphicFrameLocks noChangeAspect="1"/>
          </p:cNvGraphicFramePr>
          <p:nvPr>
            <p:extLst>
              <p:ext uri="{D42A27DB-BD31-4B8C-83A1-F6EECF244321}">
                <p14:modId xmlns:p14="http://schemas.microsoft.com/office/powerpoint/2010/main" val="4069115961"/>
              </p:ext>
            </p:extLst>
          </p:nvPr>
        </p:nvGraphicFramePr>
        <p:xfrm>
          <a:off x="5803900" y="3941763"/>
          <a:ext cx="990600" cy="685800"/>
        </p:xfrm>
        <a:graphic>
          <a:graphicData uri="http://schemas.openxmlformats.org/presentationml/2006/ole">
            <mc:AlternateContent xmlns:mc="http://schemas.openxmlformats.org/markup-compatibility/2006">
              <mc:Choice xmlns:v="urn:schemas-microsoft-com:vml" Requires="v">
                <p:oleObj name="Equation" r:id="rId5" imgW="495000" imgH="342720" progId="Equation.DSMT4">
                  <p:embed/>
                </p:oleObj>
              </mc:Choice>
              <mc:Fallback>
                <p:oleObj name="Equation" r:id="rId5" imgW="495000" imgH="342720" progId="Equation.DSMT4">
                  <p:embed/>
                  <p:pic>
                    <p:nvPicPr>
                      <p:cNvPr id="21" name="Object 4"/>
                      <p:cNvPicPr>
                        <a:picLocks noChangeAspect="1" noChangeArrowheads="1"/>
                      </p:cNvPicPr>
                      <p:nvPr/>
                    </p:nvPicPr>
                    <p:blipFill>
                      <a:blip r:embed="rId6"/>
                      <a:srcRect/>
                      <a:stretch>
                        <a:fillRect/>
                      </a:stretch>
                    </p:blipFill>
                    <p:spPr bwMode="auto">
                      <a:xfrm>
                        <a:off x="5803900" y="3941763"/>
                        <a:ext cx="990600" cy="685800"/>
                      </a:xfrm>
                      <a:prstGeom prst="rect">
                        <a:avLst/>
                      </a:prstGeom>
                      <a:noFill/>
                      <a:ln>
                        <a:noFill/>
                      </a:ln>
                      <a:effectLst/>
                    </p:spPr>
                  </p:pic>
                </p:oleObj>
              </mc:Fallback>
            </mc:AlternateContent>
          </a:graphicData>
        </a:graphic>
      </p:graphicFrame>
      <p:graphicFrame>
        <p:nvGraphicFramePr>
          <p:cNvPr id="25" name="Object 4"/>
          <p:cNvGraphicFramePr>
            <a:graphicFrameLocks noChangeAspect="1"/>
          </p:cNvGraphicFramePr>
          <p:nvPr>
            <p:extLst>
              <p:ext uri="{D42A27DB-BD31-4B8C-83A1-F6EECF244321}">
                <p14:modId xmlns:p14="http://schemas.microsoft.com/office/powerpoint/2010/main" val="3651640417"/>
              </p:ext>
            </p:extLst>
          </p:nvPr>
        </p:nvGraphicFramePr>
        <p:xfrm>
          <a:off x="7607300" y="3941763"/>
          <a:ext cx="990600" cy="685800"/>
        </p:xfrm>
        <a:graphic>
          <a:graphicData uri="http://schemas.openxmlformats.org/presentationml/2006/ole">
            <mc:AlternateContent xmlns:mc="http://schemas.openxmlformats.org/markup-compatibility/2006">
              <mc:Choice xmlns:v="urn:schemas-microsoft-com:vml" Requires="v">
                <p:oleObj name="Equation" r:id="rId7" imgW="495000" imgH="342720" progId="Equation.DSMT4">
                  <p:embed/>
                </p:oleObj>
              </mc:Choice>
              <mc:Fallback>
                <p:oleObj name="Equation" r:id="rId7" imgW="495000" imgH="342720" progId="Equation.DSMT4">
                  <p:embed/>
                  <p:pic>
                    <p:nvPicPr>
                      <p:cNvPr id="25" name="Object 4"/>
                      <p:cNvPicPr>
                        <a:picLocks noChangeAspect="1" noChangeArrowheads="1"/>
                      </p:cNvPicPr>
                      <p:nvPr/>
                    </p:nvPicPr>
                    <p:blipFill>
                      <a:blip r:embed="rId8"/>
                      <a:srcRect/>
                      <a:stretch>
                        <a:fillRect/>
                      </a:stretch>
                    </p:blipFill>
                    <p:spPr bwMode="auto">
                      <a:xfrm>
                        <a:off x="7607300" y="3941763"/>
                        <a:ext cx="990600" cy="685800"/>
                      </a:xfrm>
                      <a:prstGeom prst="rect">
                        <a:avLst/>
                      </a:prstGeom>
                      <a:noFill/>
                      <a:ln>
                        <a:noFill/>
                      </a:ln>
                      <a:effectLst/>
                    </p:spPr>
                  </p:pic>
                </p:oleObj>
              </mc:Fallback>
            </mc:AlternateContent>
          </a:graphicData>
        </a:graphic>
      </p:graphicFrame>
      <p:sp>
        <p:nvSpPr>
          <p:cNvPr id="26" name="TextBox 25"/>
          <p:cNvSpPr txBox="1"/>
          <p:nvPr/>
        </p:nvSpPr>
        <p:spPr>
          <a:xfrm>
            <a:off x="6976195" y="4053830"/>
            <a:ext cx="474810" cy="461665"/>
          </a:xfrm>
          <a:prstGeom prst="rect">
            <a:avLst/>
          </a:prstGeom>
          <a:noFill/>
        </p:spPr>
        <p:txBody>
          <a:bodyPr wrap="none" rtlCol="0">
            <a:spAutoFit/>
          </a:bodyPr>
          <a:lstStyle/>
          <a:p>
            <a:r>
              <a:rPr lang="en-US" sz="2400" b="1" dirty="0"/>
              <a:t>or</a:t>
            </a:r>
          </a:p>
        </p:txBody>
      </p:sp>
      <p:cxnSp>
        <p:nvCxnSpPr>
          <p:cNvPr id="3" name="Straight Arrow Connector 2"/>
          <p:cNvCxnSpPr/>
          <p:nvPr/>
        </p:nvCxnSpPr>
        <p:spPr bwMode="auto">
          <a:xfrm>
            <a:off x="4648200" y="4267200"/>
            <a:ext cx="838200"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8" name="Object 8"/>
          <p:cNvGraphicFramePr>
            <a:graphicFrameLocks noChangeAspect="1"/>
          </p:cNvGraphicFramePr>
          <p:nvPr>
            <p:extLst>
              <p:ext uri="{D42A27DB-BD31-4B8C-83A1-F6EECF244321}">
                <p14:modId xmlns:p14="http://schemas.microsoft.com/office/powerpoint/2010/main" val="3519451498"/>
              </p:ext>
            </p:extLst>
          </p:nvPr>
        </p:nvGraphicFramePr>
        <p:xfrm>
          <a:off x="4897438" y="1874520"/>
          <a:ext cx="1585912" cy="701675"/>
        </p:xfrm>
        <a:graphic>
          <a:graphicData uri="http://schemas.openxmlformats.org/presentationml/2006/ole">
            <mc:AlternateContent xmlns:mc="http://schemas.openxmlformats.org/markup-compatibility/2006">
              <mc:Choice xmlns:v="urn:schemas-microsoft-com:vml" Requires="v">
                <p:oleObj name="Equation" r:id="rId9" imgW="774360" imgH="342720" progId="Equation.DSMT4">
                  <p:embed/>
                </p:oleObj>
              </mc:Choice>
              <mc:Fallback>
                <p:oleObj name="Equation" r:id="rId9" imgW="774360" imgH="342720" progId="Equation.DSMT4">
                  <p:embed/>
                  <p:pic>
                    <p:nvPicPr>
                      <p:cNvPr id="28" name="Object 8"/>
                      <p:cNvPicPr>
                        <a:picLocks noChangeAspect="1" noChangeArrowheads="1"/>
                      </p:cNvPicPr>
                      <p:nvPr/>
                    </p:nvPicPr>
                    <p:blipFill>
                      <a:blip r:embed="rId10"/>
                      <a:srcRect/>
                      <a:stretch>
                        <a:fillRect/>
                      </a:stretch>
                    </p:blipFill>
                    <p:spPr bwMode="auto">
                      <a:xfrm>
                        <a:off x="4897438" y="1874520"/>
                        <a:ext cx="1585912" cy="701675"/>
                      </a:xfrm>
                      <a:prstGeom prst="rect">
                        <a:avLst/>
                      </a:prstGeom>
                      <a:noFill/>
                      <a:ln>
                        <a:noFill/>
                      </a:ln>
                      <a:effectLst/>
                    </p:spPr>
                  </p:pic>
                </p:oleObj>
              </mc:Fallback>
            </mc:AlternateContent>
          </a:graphicData>
        </a:graphic>
      </p:graphicFrame>
      <p:grpSp>
        <p:nvGrpSpPr>
          <p:cNvPr id="7" name="Group 6"/>
          <p:cNvGrpSpPr/>
          <p:nvPr/>
        </p:nvGrpSpPr>
        <p:grpSpPr>
          <a:xfrm>
            <a:off x="10210800" y="1620294"/>
            <a:ext cx="1635685" cy="1346613"/>
            <a:chOff x="10210800" y="1620294"/>
            <a:chExt cx="1635685" cy="1346613"/>
          </a:xfrm>
        </p:grpSpPr>
        <p:sp>
          <p:nvSpPr>
            <p:cNvPr id="29" name="TextBox 28"/>
            <p:cNvSpPr txBox="1"/>
            <p:nvPr/>
          </p:nvSpPr>
          <p:spPr>
            <a:xfrm>
              <a:off x="10823448" y="1620294"/>
              <a:ext cx="1023037" cy="400110"/>
            </a:xfrm>
            <a:prstGeom prst="rect">
              <a:avLst/>
            </a:prstGeom>
            <a:noFill/>
          </p:spPr>
          <p:txBody>
            <a:bodyPr wrap="none" rtlCol="0">
              <a:spAutoFit/>
            </a:bodyPr>
            <a:lstStyle/>
            <a:p>
              <a:r>
                <a:rPr lang="en-US" sz="2000" dirty="0"/>
                <a:t>distance</a:t>
              </a:r>
            </a:p>
          </p:txBody>
        </p:sp>
        <p:sp>
          <p:nvSpPr>
            <p:cNvPr id="30" name="TextBox 29"/>
            <p:cNvSpPr txBox="1"/>
            <p:nvPr/>
          </p:nvSpPr>
          <p:spPr>
            <a:xfrm>
              <a:off x="10900866" y="2566797"/>
              <a:ext cx="638316" cy="400110"/>
            </a:xfrm>
            <a:prstGeom prst="rect">
              <a:avLst/>
            </a:prstGeom>
            <a:noFill/>
          </p:spPr>
          <p:txBody>
            <a:bodyPr wrap="none" rtlCol="0">
              <a:spAutoFit/>
            </a:bodyPr>
            <a:lstStyle/>
            <a:p>
              <a:r>
                <a:rPr lang="en-US" sz="2000" dirty="0"/>
                <a:t>time</a:t>
              </a:r>
            </a:p>
          </p:txBody>
        </p:sp>
        <p:cxnSp>
          <p:nvCxnSpPr>
            <p:cNvPr id="5" name="Straight Arrow Connector 4"/>
            <p:cNvCxnSpPr>
              <a:cxnSpLocks/>
              <a:stCxn id="29" idx="1"/>
            </p:cNvCxnSpPr>
            <p:nvPr/>
          </p:nvCxnSpPr>
          <p:spPr bwMode="auto">
            <a:xfrm flipH="1">
              <a:off x="10291266" y="1820349"/>
              <a:ext cx="532182" cy="17239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cxnSpLocks/>
            </p:cNvCxnSpPr>
            <p:nvPr/>
          </p:nvCxnSpPr>
          <p:spPr bwMode="auto">
            <a:xfrm flipH="1" flipV="1">
              <a:off x="10210800" y="2503600"/>
              <a:ext cx="609600" cy="2274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Text Box 3">
            <a:extLst>
              <a:ext uri="{FF2B5EF4-FFF2-40B4-BE49-F238E27FC236}">
                <a16:creationId xmlns:a16="http://schemas.microsoft.com/office/drawing/2014/main" id="{C86471D3-A2B8-47D6-BDEE-288A1B71256F}"/>
              </a:ext>
            </a:extLst>
          </p:cNvPr>
          <p:cNvSpPr txBox="1">
            <a:spLocks noChangeArrowheads="1"/>
          </p:cNvSpPr>
          <p:nvPr/>
        </p:nvSpPr>
        <p:spPr bwMode="auto">
          <a:xfrm>
            <a:off x="152400" y="762001"/>
            <a:ext cx="1188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Florence Griffith-Joyner set, and still holds, the women’s 100. </a:t>
            </a:r>
            <a:r>
              <a:rPr lang="en-US" sz="2800" dirty="0">
                <a:solidFill>
                  <a:schemeClr val="accent6">
                    <a:lumMod val="75000"/>
                  </a:schemeClr>
                </a:solidFill>
              </a:rPr>
              <a:t>m</a:t>
            </a:r>
            <a:r>
              <a:rPr lang="en-US" sz="2800" dirty="0"/>
              <a:t> world record in 1988, finishing in 10.49 </a:t>
            </a:r>
            <a:r>
              <a:rPr lang="en-US" sz="2800" dirty="0">
                <a:solidFill>
                  <a:srgbClr val="8000FF"/>
                </a:solidFill>
              </a:rPr>
              <a:t>seconds</a:t>
            </a:r>
            <a:r>
              <a:rPr lang="en-US" sz="2800" dirty="0"/>
              <a:t>.  What was her average speed in miles per hour?</a:t>
            </a:r>
          </a:p>
        </p:txBody>
      </p:sp>
    </p:spTree>
    <p:extLst>
      <p:ext uri="{BB962C8B-B14F-4D97-AF65-F5344CB8AC3E}">
        <p14:creationId xmlns:p14="http://schemas.microsoft.com/office/powerpoint/2010/main" val="406622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44134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mph" presetSubtype="0" grpId="1" nodeType="clickEffect">
                                  <p:stCondLst>
                                    <p:cond delay="0"/>
                                  </p:stCondLst>
                                  <p:childTnLst>
                                    <p:set>
                                      <p:cBhvr>
                                        <p:cTn id="50" dur="indefinite"/>
                                        <p:tgtEl>
                                          <p:spTgt spid="26"/>
                                        </p:tgtEl>
                                        <p:attrNameLst>
                                          <p:attrName>style.opacity</p:attrName>
                                        </p:attrNameLst>
                                      </p:cBhvr>
                                      <p:to>
                                        <p:strVal val="0.2"/>
                                      </p:to>
                                    </p:set>
                                    <p:animEffect filter="image" prLst="opacity: 0.2">
                                      <p:cBhvr rctx="IE">
                                        <p:cTn id="51" dur="indefinite"/>
                                        <p:tgtEl>
                                          <p:spTgt spid="26"/>
                                        </p:tgtEl>
                                      </p:cBhvr>
                                    </p:animEffect>
                                  </p:childTnLst>
                                </p:cTn>
                              </p:par>
                              <p:par>
                                <p:cTn id="52" presetID="9" presetClass="emph" presetSubtype="0" nodeType="withEffect">
                                  <p:stCondLst>
                                    <p:cond delay="0"/>
                                  </p:stCondLst>
                                  <p:childTnLst>
                                    <p:set>
                                      <p:cBhvr>
                                        <p:cTn id="53" dur="indefinite"/>
                                        <p:tgtEl>
                                          <p:spTgt spid="25"/>
                                        </p:tgtEl>
                                        <p:attrNameLst>
                                          <p:attrName>style.opacity</p:attrName>
                                        </p:attrNameLst>
                                      </p:cBhvr>
                                      <p:to>
                                        <p:strVal val="0.2"/>
                                      </p:to>
                                    </p:set>
                                    <p:animEffect filter="image" prLst="opacity: 0.2">
                                      <p:cBhvr rctx="IE">
                                        <p:cTn id="54" dur="indefinite"/>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p:bldP spid="18" grpId="0"/>
      <p:bldP spid="19" grpId="0"/>
      <p:bldP spid="19" grpId="1"/>
      <p:bldP spid="10" grpId="0"/>
      <p:bldP spid="12" grpId="0"/>
      <p:bldP spid="14" grpId="0" animBg="1"/>
      <p:bldP spid="15" grpId="0" animBg="1"/>
      <p:bldP spid="16" grpId="0"/>
      <p:bldP spid="26" grpId="0"/>
      <p:bldP spid="26" grpId="1"/>
      <p:bldP spid="2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4">
            <a:extLst>
              <a:ext uri="{FF2B5EF4-FFF2-40B4-BE49-F238E27FC236}">
                <a16:creationId xmlns:a16="http://schemas.microsoft.com/office/drawing/2014/main" id="{5D354A9E-391D-43C2-929B-AF00ED91BF70}"/>
              </a:ext>
            </a:extLst>
          </p:cNvPr>
          <p:cNvGraphicFramePr>
            <a:graphicFrameLocks noChangeAspect="1"/>
          </p:cNvGraphicFramePr>
          <p:nvPr>
            <p:extLst>
              <p:ext uri="{D42A27DB-BD31-4B8C-83A1-F6EECF244321}">
                <p14:modId xmlns:p14="http://schemas.microsoft.com/office/powerpoint/2010/main" val="3884307072"/>
              </p:ext>
            </p:extLst>
          </p:nvPr>
        </p:nvGraphicFramePr>
        <p:xfrm>
          <a:off x="2230008" y="4223525"/>
          <a:ext cx="990600" cy="685800"/>
        </p:xfrm>
        <a:graphic>
          <a:graphicData uri="http://schemas.openxmlformats.org/presentationml/2006/ole">
            <mc:AlternateContent xmlns:mc="http://schemas.openxmlformats.org/markup-compatibility/2006">
              <mc:Choice xmlns:v="urn:schemas-microsoft-com:vml" Requires="v">
                <p:oleObj name="Equation" r:id="rId3" imgW="495000" imgH="342720" progId="Equation.DSMT4">
                  <p:embed/>
                </p:oleObj>
              </mc:Choice>
              <mc:Fallback>
                <p:oleObj name="Equation" r:id="rId3" imgW="495000" imgH="342720" progId="Equation.DSMT4">
                  <p:embed/>
                  <p:pic>
                    <p:nvPicPr>
                      <p:cNvPr id="13" name="Object 4">
                        <a:extLst>
                          <a:ext uri="{FF2B5EF4-FFF2-40B4-BE49-F238E27FC236}">
                            <a16:creationId xmlns:a16="http://schemas.microsoft.com/office/drawing/2014/main" id="{5D354A9E-391D-43C2-929B-AF00ED91BF70}"/>
                          </a:ext>
                        </a:extLst>
                      </p:cNvPr>
                      <p:cNvPicPr>
                        <a:picLocks noChangeAspect="1" noChangeArrowheads="1"/>
                      </p:cNvPicPr>
                      <p:nvPr/>
                    </p:nvPicPr>
                    <p:blipFill>
                      <a:blip r:embed="rId4"/>
                      <a:srcRect/>
                      <a:stretch>
                        <a:fillRect/>
                      </a:stretch>
                    </p:blipFill>
                    <p:spPr bwMode="auto">
                      <a:xfrm>
                        <a:off x="2230008" y="4223525"/>
                        <a:ext cx="990600" cy="685800"/>
                      </a:xfrm>
                      <a:prstGeom prst="rect">
                        <a:avLst/>
                      </a:prstGeom>
                      <a:noFill/>
                      <a:ln>
                        <a:noFill/>
                      </a:ln>
                      <a:effectLst/>
                    </p:spPr>
                  </p:pic>
                </p:oleObj>
              </mc:Fallback>
            </mc:AlternateContent>
          </a:graphicData>
        </a:graphic>
      </p:graphicFrame>
      <p:graphicFrame>
        <p:nvGraphicFramePr>
          <p:cNvPr id="3" name="Object 2">
            <a:extLst>
              <a:ext uri="{FF2B5EF4-FFF2-40B4-BE49-F238E27FC236}">
                <a16:creationId xmlns:a16="http://schemas.microsoft.com/office/drawing/2014/main" id="{D42AC16E-4F18-4B14-826E-823B82AE0F48}"/>
              </a:ext>
            </a:extLst>
          </p:cNvPr>
          <p:cNvGraphicFramePr>
            <a:graphicFrameLocks noChangeAspect="1"/>
          </p:cNvGraphicFramePr>
          <p:nvPr>
            <p:extLst>
              <p:ext uri="{D42A27DB-BD31-4B8C-83A1-F6EECF244321}">
                <p14:modId xmlns:p14="http://schemas.microsoft.com/office/powerpoint/2010/main" val="1806571037"/>
              </p:ext>
            </p:extLst>
          </p:nvPr>
        </p:nvGraphicFramePr>
        <p:xfrm>
          <a:off x="9117013" y="1871662"/>
          <a:ext cx="1068387" cy="703263"/>
        </p:xfrm>
        <a:graphic>
          <a:graphicData uri="http://schemas.openxmlformats.org/presentationml/2006/ole">
            <mc:AlternateContent xmlns:mc="http://schemas.openxmlformats.org/markup-compatibility/2006">
              <mc:Choice xmlns:v="urn:schemas-microsoft-com:vml" Requires="v">
                <p:oleObj name="Equation" r:id="rId5" imgW="1068345" imgH="702646" progId="Equation.DSMT4">
                  <p:embed/>
                </p:oleObj>
              </mc:Choice>
              <mc:Fallback>
                <p:oleObj name="Equation" r:id="rId5" imgW="1068345" imgH="702646" progId="Equation.DSMT4">
                  <p:embed/>
                  <p:pic>
                    <p:nvPicPr>
                      <p:cNvPr id="3" name="Object 2">
                        <a:extLst>
                          <a:ext uri="{FF2B5EF4-FFF2-40B4-BE49-F238E27FC236}">
                            <a16:creationId xmlns:a16="http://schemas.microsoft.com/office/drawing/2014/main" id="{D42AC16E-4F18-4B14-826E-823B82AE0F48}"/>
                          </a:ext>
                        </a:extLst>
                      </p:cNvPr>
                      <p:cNvPicPr/>
                      <p:nvPr/>
                    </p:nvPicPr>
                    <p:blipFill>
                      <a:blip r:embed="rId6"/>
                      <a:stretch>
                        <a:fillRect/>
                      </a:stretch>
                    </p:blipFill>
                    <p:spPr>
                      <a:xfrm>
                        <a:off x="9117013" y="1871662"/>
                        <a:ext cx="1068387" cy="703263"/>
                      </a:xfrm>
                      <a:prstGeom prst="rect">
                        <a:avLst/>
                      </a:prstGeom>
                    </p:spPr>
                  </p:pic>
                </p:oleObj>
              </mc:Fallback>
            </mc:AlternateContent>
          </a:graphicData>
        </a:graphic>
      </p:graphicFrame>
      <p:graphicFrame>
        <p:nvGraphicFramePr>
          <p:cNvPr id="28" name="Object 8"/>
          <p:cNvGraphicFramePr>
            <a:graphicFrameLocks noChangeAspect="1"/>
          </p:cNvGraphicFramePr>
          <p:nvPr>
            <p:extLst>
              <p:ext uri="{D42A27DB-BD31-4B8C-83A1-F6EECF244321}">
                <p14:modId xmlns:p14="http://schemas.microsoft.com/office/powerpoint/2010/main" val="1399619817"/>
              </p:ext>
            </p:extLst>
          </p:nvPr>
        </p:nvGraphicFramePr>
        <p:xfrm>
          <a:off x="4897438" y="1872456"/>
          <a:ext cx="1585912" cy="701675"/>
        </p:xfrm>
        <a:graphic>
          <a:graphicData uri="http://schemas.openxmlformats.org/presentationml/2006/ole">
            <mc:AlternateContent xmlns:mc="http://schemas.openxmlformats.org/markup-compatibility/2006">
              <mc:Choice xmlns:v="urn:schemas-microsoft-com:vml" Requires="v">
                <p:oleObj name="Equation" r:id="rId7" imgW="774360" imgH="342720" progId="Equation.DSMT4">
                  <p:embed/>
                </p:oleObj>
              </mc:Choice>
              <mc:Fallback>
                <p:oleObj name="Equation" r:id="rId7" imgW="774360" imgH="342720" progId="Equation.DSMT4">
                  <p:embed/>
                  <p:pic>
                    <p:nvPicPr>
                      <p:cNvPr id="28" name="Object 8"/>
                      <p:cNvPicPr>
                        <a:picLocks noChangeAspect="1" noChangeArrowheads="1"/>
                      </p:cNvPicPr>
                      <p:nvPr/>
                    </p:nvPicPr>
                    <p:blipFill>
                      <a:blip r:embed="rId8"/>
                      <a:srcRect/>
                      <a:stretch>
                        <a:fillRect/>
                      </a:stretch>
                    </p:blipFill>
                    <p:spPr bwMode="auto">
                      <a:xfrm>
                        <a:off x="4897438" y="1872456"/>
                        <a:ext cx="1585912" cy="701675"/>
                      </a:xfrm>
                      <a:prstGeom prst="rect">
                        <a:avLst/>
                      </a:prstGeom>
                      <a:noFill/>
                      <a:ln>
                        <a:noFill/>
                      </a:ln>
                      <a:effectLst/>
                    </p:spPr>
                  </p:pic>
                </p:oleObj>
              </mc:Fallback>
            </mc:AlternateContent>
          </a:graphicData>
        </a:graphic>
      </p:graphicFrame>
      <p:sp>
        <p:nvSpPr>
          <p:cNvPr id="441346" name="Rectangle 2"/>
          <p:cNvSpPr>
            <a:spLocks noRot="1" noChangeArrowheads="1"/>
          </p:cNvSpPr>
          <p:nvPr/>
        </p:nvSpPr>
        <p:spPr bwMode="auto">
          <a:xfrm>
            <a:off x="1981200" y="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a:solidFill>
                  <a:schemeClr val="tx2"/>
                </a:solidFill>
                <a:effectLst>
                  <a:outerShdw blurRad="38100" dist="38100" dir="2700000" algn="tl">
                    <a:srgbClr val="FFFFFF"/>
                  </a:outerShdw>
                </a:effectLst>
              </a:rPr>
              <a:t>Conversions</a:t>
            </a:r>
          </a:p>
        </p:txBody>
      </p:sp>
      <p:sp>
        <p:nvSpPr>
          <p:cNvPr id="441347" name="Text Box 3"/>
          <p:cNvSpPr txBox="1">
            <a:spLocks noChangeArrowheads="1"/>
          </p:cNvSpPr>
          <p:nvPr/>
        </p:nvSpPr>
        <p:spPr bwMode="auto">
          <a:xfrm>
            <a:off x="152400" y="762001"/>
            <a:ext cx="1188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Florence Griffith-Joyner set, and still holds, the women’s 100. m world record in 1988, finishing in 10.49 seconds.  What was her average speed in miles per hour?</a:t>
            </a:r>
          </a:p>
        </p:txBody>
      </p:sp>
      <p:sp>
        <p:nvSpPr>
          <p:cNvPr id="18" name="TextBox 17"/>
          <p:cNvSpPr txBox="1"/>
          <p:nvPr/>
        </p:nvSpPr>
        <p:spPr>
          <a:xfrm>
            <a:off x="685800" y="1992461"/>
            <a:ext cx="4144083" cy="461665"/>
          </a:xfrm>
          <a:prstGeom prst="rect">
            <a:avLst/>
          </a:prstGeom>
          <a:noFill/>
        </p:spPr>
        <p:txBody>
          <a:bodyPr wrap="none" rtlCol="0">
            <a:spAutoFit/>
          </a:bodyPr>
          <a:lstStyle/>
          <a:p>
            <a:r>
              <a:rPr lang="en-US" sz="2400" dirty="0"/>
              <a:t>brainstorm a general game plan:</a:t>
            </a:r>
          </a:p>
        </p:txBody>
      </p:sp>
      <p:sp>
        <p:nvSpPr>
          <p:cNvPr id="10" name="TextBox 9"/>
          <p:cNvSpPr txBox="1"/>
          <p:nvPr/>
        </p:nvSpPr>
        <p:spPr>
          <a:xfrm>
            <a:off x="1574068" y="3429000"/>
            <a:ext cx="2327881" cy="461665"/>
          </a:xfrm>
          <a:prstGeom prst="rect">
            <a:avLst/>
          </a:prstGeom>
          <a:noFill/>
        </p:spPr>
        <p:txBody>
          <a:bodyPr wrap="none" rtlCol="0">
            <a:spAutoFit/>
          </a:bodyPr>
          <a:lstStyle/>
          <a:p>
            <a:r>
              <a:rPr lang="en-US" sz="2400" dirty="0"/>
              <a:t>1) in the question</a:t>
            </a:r>
          </a:p>
        </p:txBody>
      </p:sp>
      <p:sp>
        <p:nvSpPr>
          <p:cNvPr id="12" name="TextBox 11"/>
          <p:cNvSpPr txBox="1"/>
          <p:nvPr/>
        </p:nvSpPr>
        <p:spPr>
          <a:xfrm>
            <a:off x="703385" y="2736075"/>
            <a:ext cx="9587881" cy="461665"/>
          </a:xfrm>
          <a:prstGeom prst="rect">
            <a:avLst/>
          </a:prstGeom>
          <a:noFill/>
        </p:spPr>
        <p:txBody>
          <a:bodyPr wrap="none" rtlCol="0">
            <a:spAutoFit/>
          </a:bodyPr>
          <a:lstStyle/>
          <a:p>
            <a:r>
              <a:rPr lang="en-US" sz="2400" dirty="0"/>
              <a:t>Look for other things that can help with meters, seconds, miles, and hours…</a:t>
            </a:r>
          </a:p>
        </p:txBody>
      </p:sp>
      <p:sp>
        <p:nvSpPr>
          <p:cNvPr id="27" name="TextBox 26"/>
          <p:cNvSpPr txBox="1"/>
          <p:nvPr/>
        </p:nvSpPr>
        <p:spPr>
          <a:xfrm>
            <a:off x="4561494" y="3429000"/>
            <a:ext cx="3515706" cy="461665"/>
          </a:xfrm>
          <a:prstGeom prst="rect">
            <a:avLst/>
          </a:prstGeom>
          <a:noFill/>
        </p:spPr>
        <p:txBody>
          <a:bodyPr wrap="none" rtlCol="0">
            <a:spAutoFit/>
          </a:bodyPr>
          <a:lstStyle/>
          <a:p>
            <a:r>
              <a:rPr lang="en-US" sz="2400" dirty="0"/>
              <a:t>2) on the conversion sheet!</a:t>
            </a:r>
          </a:p>
        </p:txBody>
      </p:sp>
    </p:spTree>
    <p:extLst>
      <p:ext uri="{BB962C8B-B14F-4D97-AF65-F5344CB8AC3E}">
        <p14:creationId xmlns:p14="http://schemas.microsoft.com/office/powerpoint/2010/main" val="3145864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4502"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4724400"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5857554"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5857554"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4724400"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5857554"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4724400"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5857554"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5857554"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5857554"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4724400"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5857554"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4724400"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5857554"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5520811"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4724400"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5857554"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5857554"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5857554"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4724400"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4724400"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5857554"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5857554"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4724400"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5857554"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4724400"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5857554"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4724400"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5857554"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5857554"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5857554"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47244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5386254"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8991600"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 name="TextBox 36"/>
          <p:cNvSpPr txBox="1"/>
          <p:nvPr/>
        </p:nvSpPr>
        <p:spPr>
          <a:xfrm>
            <a:off x="8991600"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10064413"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42" name="TextBox 41"/>
          <p:cNvSpPr txBox="1"/>
          <p:nvPr/>
        </p:nvSpPr>
        <p:spPr>
          <a:xfrm>
            <a:off x="8991600"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10064413"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10064413"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8991600"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10064413"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10064413"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10064413"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8" name="TextBox 37"/>
          <p:cNvSpPr txBox="1"/>
          <p:nvPr/>
        </p:nvSpPr>
        <p:spPr>
          <a:xfrm>
            <a:off x="9776603"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8991600"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10064413"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8991600"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10064413"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8991600"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9878394"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8991600"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10064413"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9620406"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nvGraphicFramePr>
        <p:xfrm>
          <a:off x="10064413"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10064413"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8991600"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nvGraphicFramePr>
        <p:xfrm>
          <a:off x="10064413"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10064413"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8991600"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10064413"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10064413"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89916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10064413"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10064413"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8991600"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10064413"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10064413"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8991600"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10064413"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10064413" y="4357530"/>
                        <a:ext cx="622300" cy="342900"/>
                      </a:xfrm>
                      <a:prstGeom prst="rect">
                        <a:avLst/>
                      </a:prstGeom>
                    </p:spPr>
                  </p:pic>
                </p:oleObj>
              </mc:Fallback>
            </mc:AlternateContent>
          </a:graphicData>
        </a:graphic>
      </p:graphicFrame>
      <p:sp>
        <p:nvSpPr>
          <p:cNvPr id="84" name="TextBox 83"/>
          <p:cNvSpPr txBox="1"/>
          <p:nvPr/>
        </p:nvSpPr>
        <p:spPr>
          <a:xfrm>
            <a:off x="1446946"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24067"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786883"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24067"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24067"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786883" y="1754566"/>
            <a:ext cx="1162498"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a:t>
            </a:r>
          </a:p>
        </p:txBody>
      </p:sp>
      <p:sp>
        <p:nvSpPr>
          <p:cNvPr id="91" name="TextBox 90"/>
          <p:cNvSpPr txBox="1"/>
          <p:nvPr/>
        </p:nvSpPr>
        <p:spPr>
          <a:xfrm>
            <a:off x="724067"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786883"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24067"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786883"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786883"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24067"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97" name="TextBox 96"/>
          <p:cNvSpPr txBox="1"/>
          <p:nvPr/>
        </p:nvSpPr>
        <p:spPr>
          <a:xfrm>
            <a:off x="1786883"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02" name="TextBox 101"/>
          <p:cNvSpPr txBox="1"/>
          <p:nvPr/>
        </p:nvSpPr>
        <p:spPr>
          <a:xfrm>
            <a:off x="724067"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786883"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1226629"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24067"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786883"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1418092"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24067"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786883"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786883"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24067"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786883"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1144779"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24067"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786883"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24067"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786883"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24067"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786883"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24067"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786883"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786883"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sp>
        <p:nvSpPr>
          <p:cNvPr id="99" name="TextBox 98">
            <a:extLst>
              <a:ext uri="{FF2B5EF4-FFF2-40B4-BE49-F238E27FC236}">
                <a16:creationId xmlns:a16="http://schemas.microsoft.com/office/drawing/2014/main" id="{CD93B90F-4768-4149-BCD5-6D67D56B1E4E}"/>
              </a:ext>
            </a:extLst>
          </p:cNvPr>
          <p:cNvSpPr txBox="1"/>
          <p:nvPr/>
        </p:nvSpPr>
        <p:spPr>
          <a:xfrm>
            <a:off x="1446946" y="76200"/>
            <a:ext cx="928459"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LENGTHS</a:t>
            </a:r>
          </a:p>
        </p:txBody>
      </p:sp>
      <p:sp>
        <p:nvSpPr>
          <p:cNvPr id="109" name="TextBox 108">
            <a:extLst>
              <a:ext uri="{FF2B5EF4-FFF2-40B4-BE49-F238E27FC236}">
                <a16:creationId xmlns:a16="http://schemas.microsoft.com/office/drawing/2014/main" id="{1572EB9E-C314-4C73-AB78-12372B2E1E63}"/>
              </a:ext>
            </a:extLst>
          </p:cNvPr>
          <p:cNvSpPr txBox="1"/>
          <p:nvPr/>
        </p:nvSpPr>
        <p:spPr>
          <a:xfrm>
            <a:off x="724067" y="410802"/>
            <a:ext cx="686406"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meter</a:t>
            </a:r>
          </a:p>
        </p:txBody>
      </p:sp>
      <p:sp>
        <p:nvSpPr>
          <p:cNvPr id="110" name="TextBox 109">
            <a:extLst>
              <a:ext uri="{FF2B5EF4-FFF2-40B4-BE49-F238E27FC236}">
                <a16:creationId xmlns:a16="http://schemas.microsoft.com/office/drawing/2014/main" id="{2A00A8D7-DD0E-45EE-8D68-A90EB8155AD5}"/>
              </a:ext>
            </a:extLst>
          </p:cNvPr>
          <p:cNvSpPr txBox="1"/>
          <p:nvPr/>
        </p:nvSpPr>
        <p:spPr>
          <a:xfrm>
            <a:off x="1786883" y="410802"/>
            <a:ext cx="936475"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3.281 feet</a:t>
            </a:r>
          </a:p>
        </p:txBody>
      </p:sp>
      <p:sp>
        <p:nvSpPr>
          <p:cNvPr id="111" name="TextBox 110">
            <a:extLst>
              <a:ext uri="{FF2B5EF4-FFF2-40B4-BE49-F238E27FC236}">
                <a16:creationId xmlns:a16="http://schemas.microsoft.com/office/drawing/2014/main" id="{090ED391-F00C-4E91-AF21-02832856BD18}"/>
              </a:ext>
            </a:extLst>
          </p:cNvPr>
          <p:cNvSpPr txBox="1"/>
          <p:nvPr/>
        </p:nvSpPr>
        <p:spPr>
          <a:xfrm>
            <a:off x="724067" y="1082684"/>
            <a:ext cx="582211"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inch</a:t>
            </a:r>
          </a:p>
        </p:txBody>
      </p:sp>
      <p:sp>
        <p:nvSpPr>
          <p:cNvPr id="112" name="TextBox 111">
            <a:extLst>
              <a:ext uri="{FF2B5EF4-FFF2-40B4-BE49-F238E27FC236}">
                <a16:creationId xmlns:a16="http://schemas.microsoft.com/office/drawing/2014/main" id="{734168EA-C5F9-4C0F-A4BA-DE22D97129AB}"/>
              </a:ext>
            </a:extLst>
          </p:cNvPr>
          <p:cNvSpPr txBox="1"/>
          <p:nvPr/>
        </p:nvSpPr>
        <p:spPr>
          <a:xfrm>
            <a:off x="724067" y="2426448"/>
            <a:ext cx="55656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foot</a:t>
            </a:r>
          </a:p>
        </p:txBody>
      </p:sp>
      <p:sp>
        <p:nvSpPr>
          <p:cNvPr id="113" name="TextBox 112">
            <a:extLst>
              <a:ext uri="{FF2B5EF4-FFF2-40B4-BE49-F238E27FC236}">
                <a16:creationId xmlns:a16="http://schemas.microsoft.com/office/drawing/2014/main" id="{8534E5FF-112D-4F54-822D-C83DFFFA3CED}"/>
              </a:ext>
            </a:extLst>
          </p:cNvPr>
          <p:cNvSpPr txBox="1"/>
          <p:nvPr/>
        </p:nvSpPr>
        <p:spPr>
          <a:xfrm>
            <a:off x="1786883" y="2426448"/>
            <a:ext cx="78579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12 inch</a:t>
            </a:r>
          </a:p>
        </p:txBody>
      </p:sp>
      <p:sp>
        <p:nvSpPr>
          <p:cNvPr id="114" name="TextBox 113">
            <a:extLst>
              <a:ext uri="{FF2B5EF4-FFF2-40B4-BE49-F238E27FC236}">
                <a16:creationId xmlns:a16="http://schemas.microsoft.com/office/drawing/2014/main" id="{BBC48C0E-5A3C-4DF1-A608-F9437FFD9387}"/>
              </a:ext>
            </a:extLst>
          </p:cNvPr>
          <p:cNvSpPr txBox="1"/>
          <p:nvPr/>
        </p:nvSpPr>
        <p:spPr>
          <a:xfrm>
            <a:off x="1786883" y="1082684"/>
            <a:ext cx="1322798"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2.54 centimeter</a:t>
            </a:r>
          </a:p>
        </p:txBody>
      </p:sp>
      <p:sp>
        <p:nvSpPr>
          <p:cNvPr id="115" name="TextBox 114">
            <a:extLst>
              <a:ext uri="{FF2B5EF4-FFF2-40B4-BE49-F238E27FC236}">
                <a16:creationId xmlns:a16="http://schemas.microsoft.com/office/drawing/2014/main" id="{62A82060-1044-4645-8821-8CC36F26EE16}"/>
              </a:ext>
            </a:extLst>
          </p:cNvPr>
          <p:cNvSpPr txBox="1"/>
          <p:nvPr/>
        </p:nvSpPr>
        <p:spPr>
          <a:xfrm>
            <a:off x="724067" y="1418625"/>
            <a:ext cx="583814"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mile</a:t>
            </a:r>
          </a:p>
        </p:txBody>
      </p:sp>
      <p:sp>
        <p:nvSpPr>
          <p:cNvPr id="116" name="TextBox 115">
            <a:extLst>
              <a:ext uri="{FF2B5EF4-FFF2-40B4-BE49-F238E27FC236}">
                <a16:creationId xmlns:a16="http://schemas.microsoft.com/office/drawing/2014/main" id="{2278EA89-BE74-4257-868F-2F5412CE6706}"/>
              </a:ext>
            </a:extLst>
          </p:cNvPr>
          <p:cNvSpPr txBox="1"/>
          <p:nvPr/>
        </p:nvSpPr>
        <p:spPr>
          <a:xfrm>
            <a:off x="1786883" y="1418625"/>
            <a:ext cx="89800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5280 feet</a:t>
            </a:r>
          </a:p>
        </p:txBody>
      </p:sp>
      <p:sp>
        <p:nvSpPr>
          <p:cNvPr id="117" name="TextBox 116">
            <a:extLst>
              <a:ext uri="{FF2B5EF4-FFF2-40B4-BE49-F238E27FC236}">
                <a16:creationId xmlns:a16="http://schemas.microsoft.com/office/drawing/2014/main" id="{BBE8F5FC-EF71-40B2-B019-A72FC575436C}"/>
              </a:ext>
            </a:extLst>
          </p:cNvPr>
          <p:cNvSpPr txBox="1"/>
          <p:nvPr/>
        </p:nvSpPr>
        <p:spPr>
          <a:xfrm>
            <a:off x="9878394" y="3288537"/>
            <a:ext cx="595035"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TIME</a:t>
            </a:r>
          </a:p>
        </p:txBody>
      </p:sp>
      <p:sp>
        <p:nvSpPr>
          <p:cNvPr id="118" name="TextBox 117">
            <a:extLst>
              <a:ext uri="{FF2B5EF4-FFF2-40B4-BE49-F238E27FC236}">
                <a16:creationId xmlns:a16="http://schemas.microsoft.com/office/drawing/2014/main" id="{F1AF67C4-3FC4-4307-9A53-99402803E173}"/>
              </a:ext>
            </a:extLst>
          </p:cNvPr>
          <p:cNvSpPr txBox="1"/>
          <p:nvPr/>
        </p:nvSpPr>
        <p:spPr>
          <a:xfrm>
            <a:off x="8991600" y="3643529"/>
            <a:ext cx="615874"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hour</a:t>
            </a:r>
          </a:p>
        </p:txBody>
      </p:sp>
      <p:sp>
        <p:nvSpPr>
          <p:cNvPr id="119" name="TextBox 118">
            <a:extLst>
              <a:ext uri="{FF2B5EF4-FFF2-40B4-BE49-F238E27FC236}">
                <a16:creationId xmlns:a16="http://schemas.microsoft.com/office/drawing/2014/main" id="{606BC14F-6174-4C21-B591-F83458DC2A29}"/>
              </a:ext>
            </a:extLst>
          </p:cNvPr>
          <p:cNvSpPr txBox="1"/>
          <p:nvPr/>
        </p:nvSpPr>
        <p:spPr>
          <a:xfrm>
            <a:off x="10064413" y="3643529"/>
            <a:ext cx="1101584"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3600 second</a:t>
            </a:r>
          </a:p>
        </p:txBody>
      </p:sp>
    </p:spTree>
    <p:extLst>
      <p:ext uri="{BB962C8B-B14F-4D97-AF65-F5344CB8AC3E}">
        <p14:creationId xmlns:p14="http://schemas.microsoft.com/office/powerpoint/2010/main" val="85876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Rot="1" noChangeArrowheads="1"/>
          </p:cNvSpPr>
          <p:nvPr/>
        </p:nvSpPr>
        <p:spPr bwMode="auto">
          <a:xfrm>
            <a:off x="1981200" y="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a:solidFill>
                  <a:schemeClr val="tx2"/>
                </a:solidFill>
                <a:effectLst>
                  <a:outerShdw blurRad="38100" dist="38100" dir="2700000" algn="tl">
                    <a:srgbClr val="FFFFFF"/>
                  </a:outerShdw>
                </a:effectLst>
              </a:rPr>
              <a:t>Conversions</a:t>
            </a:r>
          </a:p>
        </p:txBody>
      </p:sp>
      <p:sp>
        <p:nvSpPr>
          <p:cNvPr id="441347" name="Text Box 3"/>
          <p:cNvSpPr txBox="1">
            <a:spLocks noChangeArrowheads="1"/>
          </p:cNvSpPr>
          <p:nvPr/>
        </p:nvSpPr>
        <p:spPr bwMode="auto">
          <a:xfrm>
            <a:off x="152400" y="762001"/>
            <a:ext cx="1188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Florence Griffith-Joyner set, and still holds, the women’s 100. m world record in 1988, finishing in 10.49 seconds.  What was her average speed in miles per hour?</a:t>
            </a:r>
          </a:p>
        </p:txBody>
      </p:sp>
      <p:sp>
        <p:nvSpPr>
          <p:cNvPr id="10" name="TextBox 9"/>
          <p:cNvSpPr txBox="1"/>
          <p:nvPr/>
        </p:nvSpPr>
        <p:spPr>
          <a:xfrm>
            <a:off x="1574068" y="3429000"/>
            <a:ext cx="2327881" cy="461665"/>
          </a:xfrm>
          <a:prstGeom prst="rect">
            <a:avLst/>
          </a:prstGeom>
          <a:noFill/>
        </p:spPr>
        <p:txBody>
          <a:bodyPr wrap="none" rtlCol="0">
            <a:spAutoFit/>
          </a:bodyPr>
          <a:lstStyle/>
          <a:p>
            <a:r>
              <a:rPr lang="en-US" sz="2400" dirty="0"/>
              <a:t>1) in the question</a:t>
            </a:r>
          </a:p>
        </p:txBody>
      </p:sp>
      <p:sp>
        <p:nvSpPr>
          <p:cNvPr id="12" name="TextBox 11"/>
          <p:cNvSpPr txBox="1"/>
          <p:nvPr/>
        </p:nvSpPr>
        <p:spPr>
          <a:xfrm>
            <a:off x="703385" y="2736075"/>
            <a:ext cx="9587881" cy="461665"/>
          </a:xfrm>
          <a:prstGeom prst="rect">
            <a:avLst/>
          </a:prstGeom>
          <a:noFill/>
        </p:spPr>
        <p:txBody>
          <a:bodyPr wrap="none" rtlCol="0">
            <a:spAutoFit/>
          </a:bodyPr>
          <a:lstStyle/>
          <a:p>
            <a:r>
              <a:rPr lang="en-US" sz="2400" dirty="0"/>
              <a:t>Look for other things that can help with meters, seconds, miles, and hours…</a:t>
            </a:r>
          </a:p>
        </p:txBody>
      </p:sp>
      <p:sp>
        <p:nvSpPr>
          <p:cNvPr id="27" name="TextBox 26"/>
          <p:cNvSpPr txBox="1"/>
          <p:nvPr/>
        </p:nvSpPr>
        <p:spPr>
          <a:xfrm>
            <a:off x="4561494" y="3429000"/>
            <a:ext cx="3515706" cy="461665"/>
          </a:xfrm>
          <a:prstGeom prst="rect">
            <a:avLst/>
          </a:prstGeom>
          <a:noFill/>
        </p:spPr>
        <p:txBody>
          <a:bodyPr wrap="none" rtlCol="0">
            <a:spAutoFit/>
          </a:bodyPr>
          <a:lstStyle/>
          <a:p>
            <a:r>
              <a:rPr lang="en-US" sz="2400" dirty="0"/>
              <a:t>2) on the conversion sheet!</a:t>
            </a:r>
          </a:p>
        </p:txBody>
      </p:sp>
      <p:graphicFrame>
        <p:nvGraphicFramePr>
          <p:cNvPr id="11" name="Object 4"/>
          <p:cNvGraphicFramePr>
            <a:graphicFrameLocks noChangeAspect="1"/>
          </p:cNvGraphicFramePr>
          <p:nvPr>
            <p:extLst>
              <p:ext uri="{D42A27DB-BD31-4B8C-83A1-F6EECF244321}">
                <p14:modId xmlns:p14="http://schemas.microsoft.com/office/powerpoint/2010/main" val="1244772672"/>
              </p:ext>
            </p:extLst>
          </p:nvPr>
        </p:nvGraphicFramePr>
        <p:xfrm>
          <a:off x="5010360" y="3886200"/>
          <a:ext cx="2076300" cy="571320"/>
        </p:xfrm>
        <a:graphic>
          <a:graphicData uri="http://schemas.openxmlformats.org/presentationml/2006/ole">
            <mc:AlternateContent xmlns:mc="http://schemas.openxmlformats.org/markup-compatibility/2006">
              <mc:Choice xmlns:v="urn:schemas-microsoft-com:vml" Requires="v">
                <p:oleObj name="Equation" r:id="rId3" imgW="1384200" imgH="380880" progId="Equation.DSMT4">
                  <p:embed/>
                </p:oleObj>
              </mc:Choice>
              <mc:Fallback>
                <p:oleObj name="Equation" r:id="rId3" imgW="1384200" imgH="380880" progId="Equation.DSMT4">
                  <p:embed/>
                  <p:pic>
                    <p:nvPicPr>
                      <p:cNvPr id="11" name="Object 4"/>
                      <p:cNvPicPr>
                        <a:picLocks noChangeAspect="1" noChangeArrowheads="1"/>
                      </p:cNvPicPr>
                      <p:nvPr/>
                    </p:nvPicPr>
                    <p:blipFill>
                      <a:blip r:embed="rId4"/>
                      <a:srcRect/>
                      <a:stretch>
                        <a:fillRect/>
                      </a:stretch>
                    </p:blipFill>
                    <p:spPr bwMode="auto">
                      <a:xfrm>
                        <a:off x="5010360" y="3886200"/>
                        <a:ext cx="2076300" cy="571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307361467"/>
              </p:ext>
            </p:extLst>
          </p:nvPr>
        </p:nvGraphicFramePr>
        <p:xfrm>
          <a:off x="8896560" y="3886200"/>
          <a:ext cx="2000160" cy="571320"/>
        </p:xfrm>
        <a:graphic>
          <a:graphicData uri="http://schemas.openxmlformats.org/presentationml/2006/ole">
            <mc:AlternateContent xmlns:mc="http://schemas.openxmlformats.org/markup-compatibility/2006">
              <mc:Choice xmlns:v="urn:schemas-microsoft-com:vml" Requires="v">
                <p:oleObj name="Equation" r:id="rId5" imgW="1333440" imgH="380880" progId="Equation.DSMT4">
                  <p:embed/>
                </p:oleObj>
              </mc:Choice>
              <mc:Fallback>
                <p:oleObj name="Equation" r:id="rId5" imgW="1333440" imgH="380880" progId="Equation.DSMT4">
                  <p:embed/>
                  <p:pic>
                    <p:nvPicPr>
                      <p:cNvPr id="13" name="Object 4"/>
                      <p:cNvPicPr>
                        <a:picLocks noChangeAspect="1" noChangeArrowheads="1"/>
                      </p:cNvPicPr>
                      <p:nvPr/>
                    </p:nvPicPr>
                    <p:blipFill>
                      <a:blip r:embed="rId6"/>
                      <a:srcRect/>
                      <a:stretch>
                        <a:fillRect/>
                      </a:stretch>
                    </p:blipFill>
                    <p:spPr bwMode="auto">
                      <a:xfrm>
                        <a:off x="8896560" y="3886200"/>
                        <a:ext cx="2000160" cy="571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505525119"/>
              </p:ext>
            </p:extLst>
          </p:nvPr>
        </p:nvGraphicFramePr>
        <p:xfrm>
          <a:off x="6871494" y="4724400"/>
          <a:ext cx="1866780" cy="514080"/>
        </p:xfrm>
        <a:graphic>
          <a:graphicData uri="http://schemas.openxmlformats.org/presentationml/2006/ole">
            <mc:AlternateContent xmlns:mc="http://schemas.openxmlformats.org/markup-compatibility/2006">
              <mc:Choice xmlns:v="urn:schemas-microsoft-com:vml" Requires="v">
                <p:oleObj name="Equation" r:id="rId7" imgW="1244520" imgH="342720" progId="Equation.DSMT4">
                  <p:embed/>
                </p:oleObj>
              </mc:Choice>
              <mc:Fallback>
                <p:oleObj name="Equation" r:id="rId7" imgW="1244520" imgH="342720" progId="Equation.DSMT4">
                  <p:embed/>
                  <p:pic>
                    <p:nvPicPr>
                      <p:cNvPr id="14" name="Object 4"/>
                      <p:cNvPicPr>
                        <a:picLocks noChangeAspect="1" noChangeArrowheads="1"/>
                      </p:cNvPicPr>
                      <p:nvPr/>
                    </p:nvPicPr>
                    <p:blipFill>
                      <a:blip r:embed="rId8"/>
                      <a:srcRect/>
                      <a:stretch>
                        <a:fillRect/>
                      </a:stretch>
                    </p:blipFill>
                    <p:spPr bwMode="auto">
                      <a:xfrm>
                        <a:off x="6871494" y="4724400"/>
                        <a:ext cx="1866780" cy="514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8041F742-34C8-476D-B2D7-4FF037F2CA1B}"/>
              </a:ext>
            </a:extLst>
          </p:cNvPr>
          <p:cNvGraphicFramePr>
            <a:graphicFrameLocks noChangeAspect="1"/>
          </p:cNvGraphicFramePr>
          <p:nvPr>
            <p:extLst>
              <p:ext uri="{D42A27DB-BD31-4B8C-83A1-F6EECF244321}">
                <p14:modId xmlns:p14="http://schemas.microsoft.com/office/powerpoint/2010/main" val="34387836"/>
              </p:ext>
            </p:extLst>
          </p:nvPr>
        </p:nvGraphicFramePr>
        <p:xfrm>
          <a:off x="2231136" y="3959225"/>
          <a:ext cx="742500" cy="514080"/>
        </p:xfrm>
        <a:graphic>
          <a:graphicData uri="http://schemas.openxmlformats.org/presentationml/2006/ole">
            <mc:AlternateContent xmlns:mc="http://schemas.openxmlformats.org/markup-compatibility/2006">
              <mc:Choice xmlns:v="urn:schemas-microsoft-com:vml" Requires="v">
                <p:oleObj name="Equation" r:id="rId9" imgW="495000" imgH="342720" progId="Equation.DSMT4">
                  <p:embed/>
                </p:oleObj>
              </mc:Choice>
              <mc:Fallback>
                <p:oleObj name="Equation" r:id="rId9" imgW="495000" imgH="342720" progId="Equation.DSMT4">
                  <p:embed/>
                  <p:pic>
                    <p:nvPicPr>
                      <p:cNvPr id="3" name="Object 2">
                        <a:extLst>
                          <a:ext uri="{FF2B5EF4-FFF2-40B4-BE49-F238E27FC236}">
                            <a16:creationId xmlns:a16="http://schemas.microsoft.com/office/drawing/2014/main" id="{8041F742-34C8-476D-B2D7-4FF037F2CA1B}"/>
                          </a:ext>
                        </a:extLst>
                      </p:cNvPr>
                      <p:cNvPicPr/>
                      <p:nvPr/>
                    </p:nvPicPr>
                    <p:blipFill>
                      <a:blip r:embed="rId10"/>
                      <a:stretch>
                        <a:fillRect/>
                      </a:stretch>
                    </p:blipFill>
                    <p:spPr>
                      <a:xfrm>
                        <a:off x="2231136" y="3959225"/>
                        <a:ext cx="742500" cy="51408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CBE22B7-C51E-440E-A7CE-DE8DD58406A3}"/>
              </a:ext>
            </a:extLst>
          </p:cNvPr>
          <p:cNvGraphicFramePr>
            <a:graphicFrameLocks noChangeAspect="1"/>
          </p:cNvGraphicFramePr>
          <p:nvPr>
            <p:extLst>
              <p:ext uri="{D42A27DB-BD31-4B8C-83A1-F6EECF244321}">
                <p14:modId xmlns:p14="http://schemas.microsoft.com/office/powerpoint/2010/main" val="1287109324"/>
              </p:ext>
            </p:extLst>
          </p:nvPr>
        </p:nvGraphicFramePr>
        <p:xfrm>
          <a:off x="4248360" y="4724400"/>
          <a:ext cx="1561680" cy="571320"/>
        </p:xfrm>
        <a:graphic>
          <a:graphicData uri="http://schemas.openxmlformats.org/presentationml/2006/ole">
            <mc:AlternateContent xmlns:mc="http://schemas.openxmlformats.org/markup-compatibility/2006">
              <mc:Choice xmlns:v="urn:schemas-microsoft-com:vml" Requires="v">
                <p:oleObj name="Equation" r:id="rId11" imgW="1041120" imgH="380880" progId="Equation.DSMT4">
                  <p:embed/>
                </p:oleObj>
              </mc:Choice>
              <mc:Fallback>
                <p:oleObj name="Equation" r:id="rId11" imgW="1041120" imgH="380880" progId="Equation.DSMT4">
                  <p:embed/>
                  <p:pic>
                    <p:nvPicPr>
                      <p:cNvPr id="4" name="Object 3">
                        <a:extLst>
                          <a:ext uri="{FF2B5EF4-FFF2-40B4-BE49-F238E27FC236}">
                            <a16:creationId xmlns:a16="http://schemas.microsoft.com/office/drawing/2014/main" id="{1CBE22B7-C51E-440E-A7CE-DE8DD58406A3}"/>
                          </a:ext>
                        </a:extLst>
                      </p:cNvPr>
                      <p:cNvPicPr/>
                      <p:nvPr/>
                    </p:nvPicPr>
                    <p:blipFill>
                      <a:blip r:embed="rId12"/>
                      <a:stretch>
                        <a:fillRect/>
                      </a:stretch>
                    </p:blipFill>
                    <p:spPr>
                      <a:xfrm>
                        <a:off x="4248360" y="4724400"/>
                        <a:ext cx="1561680" cy="57132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D85951C-736A-4C6C-BEE8-A0FE6C9AAB46}"/>
              </a:ext>
            </a:extLst>
          </p:cNvPr>
          <p:cNvGraphicFramePr>
            <a:graphicFrameLocks noChangeAspect="1"/>
          </p:cNvGraphicFramePr>
          <p:nvPr>
            <p:extLst>
              <p:ext uri="{D42A27DB-BD31-4B8C-83A1-F6EECF244321}">
                <p14:modId xmlns:p14="http://schemas.microsoft.com/office/powerpoint/2010/main" val="3436721736"/>
              </p:ext>
            </p:extLst>
          </p:nvPr>
        </p:nvGraphicFramePr>
        <p:xfrm>
          <a:off x="9810960" y="4724400"/>
          <a:ext cx="2152440" cy="514080"/>
        </p:xfrm>
        <a:graphic>
          <a:graphicData uri="http://schemas.openxmlformats.org/presentationml/2006/ole">
            <mc:AlternateContent xmlns:mc="http://schemas.openxmlformats.org/markup-compatibility/2006">
              <mc:Choice xmlns:v="urn:schemas-microsoft-com:vml" Requires="v">
                <p:oleObj name="Equation" r:id="rId13" imgW="1434960" imgH="342720" progId="Equation.DSMT4">
                  <p:embed/>
                </p:oleObj>
              </mc:Choice>
              <mc:Fallback>
                <p:oleObj name="Equation" r:id="rId13" imgW="1434960" imgH="342720" progId="Equation.DSMT4">
                  <p:embed/>
                  <p:pic>
                    <p:nvPicPr>
                      <p:cNvPr id="5" name="Object 4">
                        <a:extLst>
                          <a:ext uri="{FF2B5EF4-FFF2-40B4-BE49-F238E27FC236}">
                            <a16:creationId xmlns:a16="http://schemas.microsoft.com/office/drawing/2014/main" id="{1D85951C-736A-4C6C-BEE8-A0FE6C9AAB46}"/>
                          </a:ext>
                        </a:extLst>
                      </p:cNvPr>
                      <p:cNvPicPr/>
                      <p:nvPr/>
                    </p:nvPicPr>
                    <p:blipFill>
                      <a:blip r:embed="rId14"/>
                      <a:stretch>
                        <a:fillRect/>
                      </a:stretch>
                    </p:blipFill>
                    <p:spPr>
                      <a:xfrm>
                        <a:off x="9810960" y="4724400"/>
                        <a:ext cx="2152440" cy="51408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4386C32-51AD-4095-B75D-42D89D89BCCD}"/>
              </a:ext>
            </a:extLst>
          </p:cNvPr>
          <p:cNvGraphicFramePr>
            <a:graphicFrameLocks noChangeAspect="1"/>
          </p:cNvGraphicFramePr>
          <p:nvPr>
            <p:extLst>
              <p:ext uri="{D42A27DB-BD31-4B8C-83A1-F6EECF244321}">
                <p14:modId xmlns:p14="http://schemas.microsoft.com/office/powerpoint/2010/main" val="2827243015"/>
              </p:ext>
            </p:extLst>
          </p:nvPr>
        </p:nvGraphicFramePr>
        <p:xfrm>
          <a:off x="4897438" y="1872456"/>
          <a:ext cx="2489040" cy="685440"/>
        </p:xfrm>
        <a:graphic>
          <a:graphicData uri="http://schemas.openxmlformats.org/presentationml/2006/ole">
            <mc:AlternateContent xmlns:mc="http://schemas.openxmlformats.org/markup-compatibility/2006">
              <mc:Choice xmlns:v="urn:schemas-microsoft-com:vml" Requires="v">
                <p:oleObj name="Equation" r:id="rId15" imgW="1244520" imgH="342720" progId="Equation.DSMT4">
                  <p:embed/>
                </p:oleObj>
              </mc:Choice>
              <mc:Fallback>
                <p:oleObj name="Equation" r:id="rId15" imgW="1244520" imgH="342720" progId="Equation.DSMT4">
                  <p:embed/>
                  <p:pic>
                    <p:nvPicPr>
                      <p:cNvPr id="7" name="Object 6">
                        <a:extLst>
                          <a:ext uri="{FF2B5EF4-FFF2-40B4-BE49-F238E27FC236}">
                            <a16:creationId xmlns:a16="http://schemas.microsoft.com/office/drawing/2014/main" id="{04386C32-51AD-4095-B75D-42D89D89BCCD}"/>
                          </a:ext>
                        </a:extLst>
                      </p:cNvPr>
                      <p:cNvPicPr/>
                      <p:nvPr/>
                    </p:nvPicPr>
                    <p:blipFill>
                      <a:blip r:embed="rId16"/>
                      <a:stretch>
                        <a:fillRect/>
                      </a:stretch>
                    </p:blipFill>
                    <p:spPr>
                      <a:xfrm>
                        <a:off x="4897438" y="1872456"/>
                        <a:ext cx="2489040" cy="68544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F74026C-B92D-4E00-A33D-683B61018DFA}"/>
              </a:ext>
            </a:extLst>
          </p:cNvPr>
          <p:cNvGraphicFramePr>
            <a:graphicFrameLocks noChangeAspect="1"/>
          </p:cNvGraphicFramePr>
          <p:nvPr>
            <p:extLst>
              <p:ext uri="{D42A27DB-BD31-4B8C-83A1-F6EECF244321}">
                <p14:modId xmlns:p14="http://schemas.microsoft.com/office/powerpoint/2010/main" val="1284143490"/>
              </p:ext>
            </p:extLst>
          </p:nvPr>
        </p:nvGraphicFramePr>
        <p:xfrm>
          <a:off x="4897438" y="1872456"/>
          <a:ext cx="1701360" cy="685440"/>
        </p:xfrm>
        <a:graphic>
          <a:graphicData uri="http://schemas.openxmlformats.org/presentationml/2006/ole">
            <mc:AlternateContent xmlns:mc="http://schemas.openxmlformats.org/markup-compatibility/2006">
              <mc:Choice xmlns:v="urn:schemas-microsoft-com:vml" Requires="v">
                <p:oleObj name="Equation" r:id="rId17" imgW="850680" imgH="342720" progId="Equation.DSMT4">
                  <p:embed/>
                </p:oleObj>
              </mc:Choice>
              <mc:Fallback>
                <p:oleObj name="Equation" r:id="rId17" imgW="850680" imgH="342720" progId="Equation.DSMT4">
                  <p:embed/>
                  <p:pic>
                    <p:nvPicPr>
                      <p:cNvPr id="8" name="Object 7">
                        <a:extLst>
                          <a:ext uri="{FF2B5EF4-FFF2-40B4-BE49-F238E27FC236}">
                            <a16:creationId xmlns:a16="http://schemas.microsoft.com/office/drawing/2014/main" id="{8F74026C-B92D-4E00-A33D-683B61018DFA}"/>
                          </a:ext>
                        </a:extLst>
                      </p:cNvPr>
                      <p:cNvPicPr/>
                      <p:nvPr/>
                    </p:nvPicPr>
                    <p:blipFill>
                      <a:blip r:embed="rId18"/>
                      <a:stretch>
                        <a:fillRect/>
                      </a:stretch>
                    </p:blipFill>
                    <p:spPr>
                      <a:xfrm>
                        <a:off x="4897438" y="1872456"/>
                        <a:ext cx="1701360" cy="68544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6A49C60A-DBAE-4F5B-B74A-64FBF060C833}"/>
              </a:ext>
            </a:extLst>
          </p:cNvPr>
          <p:cNvGraphicFramePr>
            <a:graphicFrameLocks noChangeAspect="1"/>
          </p:cNvGraphicFramePr>
          <p:nvPr>
            <p:extLst>
              <p:ext uri="{D42A27DB-BD31-4B8C-83A1-F6EECF244321}">
                <p14:modId xmlns:p14="http://schemas.microsoft.com/office/powerpoint/2010/main" val="2208531956"/>
              </p:ext>
            </p:extLst>
          </p:nvPr>
        </p:nvGraphicFramePr>
        <p:xfrm>
          <a:off x="9117013" y="1871662"/>
          <a:ext cx="1068387" cy="703263"/>
        </p:xfrm>
        <a:graphic>
          <a:graphicData uri="http://schemas.openxmlformats.org/presentationml/2006/ole">
            <mc:AlternateContent xmlns:mc="http://schemas.openxmlformats.org/markup-compatibility/2006">
              <mc:Choice xmlns:v="urn:schemas-microsoft-com:vml" Requires="v">
                <p:oleObj name="Equation" r:id="rId19" imgW="1068345" imgH="702646" progId="Equation.DSMT4">
                  <p:embed/>
                </p:oleObj>
              </mc:Choice>
              <mc:Fallback>
                <p:oleObj name="Equation" r:id="rId19" imgW="1068345" imgH="702646" progId="Equation.DSMT4">
                  <p:embed/>
                  <p:pic>
                    <p:nvPicPr>
                      <p:cNvPr id="28" name="Object 27">
                        <a:extLst>
                          <a:ext uri="{FF2B5EF4-FFF2-40B4-BE49-F238E27FC236}">
                            <a16:creationId xmlns:a16="http://schemas.microsoft.com/office/drawing/2014/main" id="{6A49C60A-DBAE-4F5B-B74A-64FBF060C833}"/>
                          </a:ext>
                        </a:extLst>
                      </p:cNvPr>
                      <p:cNvPicPr/>
                      <p:nvPr/>
                    </p:nvPicPr>
                    <p:blipFill>
                      <a:blip r:embed="rId20"/>
                      <a:stretch>
                        <a:fillRect/>
                      </a:stretch>
                    </p:blipFill>
                    <p:spPr>
                      <a:xfrm>
                        <a:off x="9117013" y="1871662"/>
                        <a:ext cx="1068387" cy="703263"/>
                      </a:xfrm>
                      <a:prstGeom prst="rect">
                        <a:avLst/>
                      </a:prstGeom>
                    </p:spPr>
                  </p:pic>
                </p:oleObj>
              </mc:Fallback>
            </mc:AlternateContent>
          </a:graphicData>
        </a:graphic>
      </p:graphicFrame>
      <p:graphicFrame>
        <p:nvGraphicFramePr>
          <p:cNvPr id="29" name="Object 8">
            <a:extLst>
              <a:ext uri="{FF2B5EF4-FFF2-40B4-BE49-F238E27FC236}">
                <a16:creationId xmlns:a16="http://schemas.microsoft.com/office/drawing/2014/main" id="{94BBDD88-2E64-4D62-A4D3-7B68FA3B135A}"/>
              </a:ext>
            </a:extLst>
          </p:cNvPr>
          <p:cNvGraphicFramePr>
            <a:graphicFrameLocks noChangeAspect="1"/>
          </p:cNvGraphicFramePr>
          <p:nvPr>
            <p:extLst>
              <p:ext uri="{D42A27DB-BD31-4B8C-83A1-F6EECF244321}">
                <p14:modId xmlns:p14="http://schemas.microsoft.com/office/powerpoint/2010/main" val="3882833513"/>
              </p:ext>
            </p:extLst>
          </p:nvPr>
        </p:nvGraphicFramePr>
        <p:xfrm>
          <a:off x="4897438" y="1872456"/>
          <a:ext cx="1585912" cy="701675"/>
        </p:xfrm>
        <a:graphic>
          <a:graphicData uri="http://schemas.openxmlformats.org/presentationml/2006/ole">
            <mc:AlternateContent xmlns:mc="http://schemas.openxmlformats.org/markup-compatibility/2006">
              <mc:Choice xmlns:v="urn:schemas-microsoft-com:vml" Requires="v">
                <p:oleObj name="Equation" r:id="rId21" imgW="774360" imgH="342720" progId="Equation.DSMT4">
                  <p:embed/>
                </p:oleObj>
              </mc:Choice>
              <mc:Fallback>
                <p:oleObj name="Equation" r:id="rId21" imgW="774360" imgH="342720" progId="Equation.DSMT4">
                  <p:embed/>
                  <p:pic>
                    <p:nvPicPr>
                      <p:cNvPr id="29" name="Object 8">
                        <a:extLst>
                          <a:ext uri="{FF2B5EF4-FFF2-40B4-BE49-F238E27FC236}">
                            <a16:creationId xmlns:a16="http://schemas.microsoft.com/office/drawing/2014/main" id="{94BBDD88-2E64-4D62-A4D3-7B68FA3B135A}"/>
                          </a:ext>
                        </a:extLst>
                      </p:cNvPr>
                      <p:cNvPicPr>
                        <a:picLocks noChangeAspect="1" noChangeArrowheads="1"/>
                      </p:cNvPicPr>
                      <p:nvPr/>
                    </p:nvPicPr>
                    <p:blipFill>
                      <a:blip r:embed="rId22"/>
                      <a:srcRect/>
                      <a:stretch>
                        <a:fillRect/>
                      </a:stretch>
                    </p:blipFill>
                    <p:spPr bwMode="auto">
                      <a:xfrm>
                        <a:off x="4897438" y="1872456"/>
                        <a:ext cx="1585912" cy="701675"/>
                      </a:xfrm>
                      <a:prstGeom prst="rect">
                        <a:avLst/>
                      </a:prstGeom>
                      <a:noFill/>
                      <a:ln>
                        <a:noFill/>
                      </a:ln>
                      <a:effectLst/>
                    </p:spPr>
                  </p:pic>
                </p:oleObj>
              </mc:Fallback>
            </mc:AlternateContent>
          </a:graphicData>
        </a:graphic>
      </p:graphicFrame>
      <p:sp>
        <p:nvSpPr>
          <p:cNvPr id="30" name="TextBox 29">
            <a:extLst>
              <a:ext uri="{FF2B5EF4-FFF2-40B4-BE49-F238E27FC236}">
                <a16:creationId xmlns:a16="http://schemas.microsoft.com/office/drawing/2014/main" id="{0558B5F5-8454-4B7A-A8C0-3FEDB027A69D}"/>
              </a:ext>
            </a:extLst>
          </p:cNvPr>
          <p:cNvSpPr txBox="1"/>
          <p:nvPr/>
        </p:nvSpPr>
        <p:spPr>
          <a:xfrm>
            <a:off x="685800" y="1992461"/>
            <a:ext cx="4144083" cy="461665"/>
          </a:xfrm>
          <a:prstGeom prst="rect">
            <a:avLst/>
          </a:prstGeom>
          <a:noFill/>
        </p:spPr>
        <p:txBody>
          <a:bodyPr wrap="none" rtlCol="0">
            <a:spAutoFit/>
          </a:bodyPr>
          <a:lstStyle/>
          <a:p>
            <a:r>
              <a:rPr lang="en-US" sz="2400" dirty="0"/>
              <a:t>brainstorm a general game plan:</a:t>
            </a:r>
          </a:p>
        </p:txBody>
      </p:sp>
      <p:graphicFrame>
        <p:nvGraphicFramePr>
          <p:cNvPr id="6" name="Object 5">
            <a:extLst>
              <a:ext uri="{FF2B5EF4-FFF2-40B4-BE49-F238E27FC236}">
                <a16:creationId xmlns:a16="http://schemas.microsoft.com/office/drawing/2014/main" id="{C6FEA0C8-0998-4DFB-AFAF-CE3FF85691BF}"/>
              </a:ext>
            </a:extLst>
          </p:cNvPr>
          <p:cNvGraphicFramePr>
            <a:graphicFrameLocks noChangeAspect="1"/>
          </p:cNvGraphicFramePr>
          <p:nvPr>
            <p:extLst>
              <p:ext uri="{D42A27DB-BD31-4B8C-83A1-F6EECF244321}">
                <p14:modId xmlns:p14="http://schemas.microsoft.com/office/powerpoint/2010/main" val="3874334515"/>
              </p:ext>
            </p:extLst>
          </p:nvPr>
        </p:nvGraphicFramePr>
        <p:xfrm>
          <a:off x="4897438" y="1872456"/>
          <a:ext cx="3276000" cy="685440"/>
        </p:xfrm>
        <a:graphic>
          <a:graphicData uri="http://schemas.openxmlformats.org/presentationml/2006/ole">
            <mc:AlternateContent xmlns:mc="http://schemas.openxmlformats.org/markup-compatibility/2006">
              <mc:Choice xmlns:v="urn:schemas-microsoft-com:vml" Requires="v">
                <p:oleObj name="Equation" r:id="rId23" imgW="1638000" imgH="342720" progId="Equation.DSMT4">
                  <p:embed/>
                </p:oleObj>
              </mc:Choice>
              <mc:Fallback>
                <p:oleObj name="Equation" r:id="rId23" imgW="1638000" imgH="342720" progId="Equation.DSMT4">
                  <p:embed/>
                  <p:pic>
                    <p:nvPicPr>
                      <p:cNvPr id="6" name="Object 5">
                        <a:extLst>
                          <a:ext uri="{FF2B5EF4-FFF2-40B4-BE49-F238E27FC236}">
                            <a16:creationId xmlns:a16="http://schemas.microsoft.com/office/drawing/2014/main" id="{C6FEA0C8-0998-4DFB-AFAF-CE3FF85691BF}"/>
                          </a:ext>
                        </a:extLst>
                      </p:cNvPr>
                      <p:cNvPicPr/>
                      <p:nvPr/>
                    </p:nvPicPr>
                    <p:blipFill>
                      <a:blip r:embed="rId24"/>
                      <a:stretch>
                        <a:fillRect/>
                      </a:stretch>
                    </p:blipFill>
                    <p:spPr>
                      <a:xfrm>
                        <a:off x="4897438" y="1872456"/>
                        <a:ext cx="3276000" cy="685440"/>
                      </a:xfrm>
                      <a:prstGeom prst="rect">
                        <a:avLst/>
                      </a:prstGeom>
                      <a:solidFill>
                        <a:schemeClr val="bg2"/>
                      </a:solidFill>
                    </p:spPr>
                  </p:pic>
                </p:oleObj>
              </mc:Fallback>
            </mc:AlternateContent>
          </a:graphicData>
        </a:graphic>
      </p:graphicFrame>
      <p:graphicFrame>
        <p:nvGraphicFramePr>
          <p:cNvPr id="31" name="Object 4">
            <a:extLst>
              <a:ext uri="{FF2B5EF4-FFF2-40B4-BE49-F238E27FC236}">
                <a16:creationId xmlns:a16="http://schemas.microsoft.com/office/drawing/2014/main" id="{25D1A753-3F0E-4981-8012-78188AEF68FD}"/>
              </a:ext>
            </a:extLst>
          </p:cNvPr>
          <p:cNvGraphicFramePr>
            <a:graphicFrameLocks noChangeAspect="1"/>
          </p:cNvGraphicFramePr>
          <p:nvPr>
            <p:extLst>
              <p:ext uri="{D42A27DB-BD31-4B8C-83A1-F6EECF244321}">
                <p14:modId xmlns:p14="http://schemas.microsoft.com/office/powerpoint/2010/main" val="370043972"/>
              </p:ext>
            </p:extLst>
          </p:nvPr>
        </p:nvGraphicFramePr>
        <p:xfrm>
          <a:off x="2522750" y="5444345"/>
          <a:ext cx="6959520" cy="888480"/>
        </p:xfrm>
        <a:graphic>
          <a:graphicData uri="http://schemas.openxmlformats.org/presentationml/2006/ole">
            <mc:AlternateContent xmlns:mc="http://schemas.openxmlformats.org/markup-compatibility/2006">
              <mc:Choice xmlns:v="urn:schemas-microsoft-com:vml" Requires="v">
                <p:oleObj name="Equation" r:id="rId25" imgW="3479760" imgH="444240" progId="Equation.DSMT4">
                  <p:embed/>
                </p:oleObj>
              </mc:Choice>
              <mc:Fallback>
                <p:oleObj name="Equation" r:id="rId25" imgW="3479760" imgH="444240" progId="Equation.DSMT4">
                  <p:embed/>
                  <p:pic>
                    <p:nvPicPr>
                      <p:cNvPr id="31" name="Object 4">
                        <a:extLst>
                          <a:ext uri="{FF2B5EF4-FFF2-40B4-BE49-F238E27FC236}">
                            <a16:creationId xmlns:a16="http://schemas.microsoft.com/office/drawing/2014/main" id="{25D1A753-3F0E-4981-8012-78188AEF68FD}"/>
                          </a:ext>
                        </a:extLst>
                      </p:cNvPr>
                      <p:cNvPicPr>
                        <a:picLocks noChangeAspect="1" noChangeArrowheads="1"/>
                      </p:cNvPicPr>
                      <p:nvPr/>
                    </p:nvPicPr>
                    <p:blipFill>
                      <a:blip r:embed="rId26"/>
                      <a:srcRect/>
                      <a:stretch>
                        <a:fillRect/>
                      </a:stretch>
                    </p:blipFill>
                    <p:spPr bwMode="auto">
                      <a:xfrm>
                        <a:off x="2522750" y="5444345"/>
                        <a:ext cx="6959520" cy="888480"/>
                      </a:xfrm>
                      <a:prstGeom prst="rect">
                        <a:avLst/>
                      </a:prstGeom>
                      <a:noFill/>
                      <a:ln>
                        <a:noFill/>
                      </a:ln>
                      <a:effectLst/>
                    </p:spPr>
                  </p:pic>
                </p:oleObj>
              </mc:Fallback>
            </mc:AlternateContent>
          </a:graphicData>
        </a:graphic>
      </p:graphicFrame>
      <p:graphicFrame>
        <p:nvGraphicFramePr>
          <p:cNvPr id="32" name="Object 4">
            <a:extLst>
              <a:ext uri="{FF2B5EF4-FFF2-40B4-BE49-F238E27FC236}">
                <a16:creationId xmlns:a16="http://schemas.microsoft.com/office/drawing/2014/main" id="{99B71B98-0F9D-43C1-9022-9AF5BFB4B824}"/>
              </a:ext>
            </a:extLst>
          </p:cNvPr>
          <p:cNvGraphicFramePr>
            <a:graphicFrameLocks noChangeAspect="1"/>
          </p:cNvGraphicFramePr>
          <p:nvPr>
            <p:extLst>
              <p:ext uri="{D42A27DB-BD31-4B8C-83A1-F6EECF244321}">
                <p14:modId xmlns:p14="http://schemas.microsoft.com/office/powerpoint/2010/main" val="3872879148"/>
              </p:ext>
            </p:extLst>
          </p:nvPr>
        </p:nvGraphicFramePr>
        <p:xfrm>
          <a:off x="2522750" y="5444345"/>
          <a:ext cx="6959520" cy="888480"/>
        </p:xfrm>
        <a:graphic>
          <a:graphicData uri="http://schemas.openxmlformats.org/presentationml/2006/ole">
            <mc:AlternateContent xmlns:mc="http://schemas.openxmlformats.org/markup-compatibility/2006">
              <mc:Choice xmlns:v="urn:schemas-microsoft-com:vml" Requires="v">
                <p:oleObj name="Equation" r:id="rId27" imgW="3479760" imgH="444240" progId="Equation.DSMT4">
                  <p:embed/>
                </p:oleObj>
              </mc:Choice>
              <mc:Fallback>
                <p:oleObj name="Equation" r:id="rId27" imgW="3479760" imgH="444240" progId="Equation.DSMT4">
                  <p:embed/>
                  <p:pic>
                    <p:nvPicPr>
                      <p:cNvPr id="32" name="Object 4">
                        <a:extLst>
                          <a:ext uri="{FF2B5EF4-FFF2-40B4-BE49-F238E27FC236}">
                            <a16:creationId xmlns:a16="http://schemas.microsoft.com/office/drawing/2014/main" id="{99B71B98-0F9D-43C1-9022-9AF5BFB4B824}"/>
                          </a:ext>
                        </a:extLst>
                      </p:cNvPr>
                      <p:cNvPicPr>
                        <a:picLocks noChangeAspect="1" noChangeArrowheads="1"/>
                      </p:cNvPicPr>
                      <p:nvPr/>
                    </p:nvPicPr>
                    <p:blipFill>
                      <a:blip r:embed="rId28"/>
                      <a:srcRect/>
                      <a:stretch>
                        <a:fillRect/>
                      </a:stretch>
                    </p:blipFill>
                    <p:spPr bwMode="auto">
                      <a:xfrm>
                        <a:off x="2522750" y="5444345"/>
                        <a:ext cx="6959520" cy="888480"/>
                      </a:xfrm>
                      <a:prstGeom prst="rect">
                        <a:avLst/>
                      </a:prstGeom>
                      <a:noFill/>
                      <a:ln>
                        <a:noFill/>
                      </a:ln>
                      <a:effectLst/>
                    </p:spPr>
                  </p:pic>
                </p:oleObj>
              </mc:Fallback>
            </mc:AlternateContent>
          </a:graphicData>
        </a:graphic>
      </p:graphicFrame>
      <p:graphicFrame>
        <p:nvGraphicFramePr>
          <p:cNvPr id="33" name="Object 4">
            <a:extLst>
              <a:ext uri="{FF2B5EF4-FFF2-40B4-BE49-F238E27FC236}">
                <a16:creationId xmlns:a16="http://schemas.microsoft.com/office/drawing/2014/main" id="{D42CE10C-3752-4BB7-80B9-772225D9F80B}"/>
              </a:ext>
            </a:extLst>
          </p:cNvPr>
          <p:cNvGraphicFramePr>
            <a:graphicFrameLocks noChangeAspect="1"/>
          </p:cNvGraphicFramePr>
          <p:nvPr>
            <p:extLst>
              <p:ext uri="{D42A27DB-BD31-4B8C-83A1-F6EECF244321}">
                <p14:modId xmlns:p14="http://schemas.microsoft.com/office/powerpoint/2010/main" val="3080964914"/>
              </p:ext>
            </p:extLst>
          </p:nvPr>
        </p:nvGraphicFramePr>
        <p:xfrm>
          <a:off x="2522750" y="5444345"/>
          <a:ext cx="5892480" cy="888480"/>
        </p:xfrm>
        <a:graphic>
          <a:graphicData uri="http://schemas.openxmlformats.org/presentationml/2006/ole">
            <mc:AlternateContent xmlns:mc="http://schemas.openxmlformats.org/markup-compatibility/2006">
              <mc:Choice xmlns:v="urn:schemas-microsoft-com:vml" Requires="v">
                <p:oleObj name="Equation" r:id="rId29" imgW="2946240" imgH="444240" progId="Equation.DSMT4">
                  <p:embed/>
                </p:oleObj>
              </mc:Choice>
              <mc:Fallback>
                <p:oleObj name="Equation" r:id="rId29" imgW="2946240" imgH="444240" progId="Equation.DSMT4">
                  <p:embed/>
                  <p:pic>
                    <p:nvPicPr>
                      <p:cNvPr id="33" name="Object 4">
                        <a:extLst>
                          <a:ext uri="{FF2B5EF4-FFF2-40B4-BE49-F238E27FC236}">
                            <a16:creationId xmlns:a16="http://schemas.microsoft.com/office/drawing/2014/main" id="{D42CE10C-3752-4BB7-80B9-772225D9F80B}"/>
                          </a:ext>
                        </a:extLst>
                      </p:cNvPr>
                      <p:cNvPicPr>
                        <a:picLocks noChangeAspect="1" noChangeArrowheads="1"/>
                      </p:cNvPicPr>
                      <p:nvPr/>
                    </p:nvPicPr>
                    <p:blipFill>
                      <a:blip r:embed="rId30"/>
                      <a:srcRect/>
                      <a:stretch>
                        <a:fillRect/>
                      </a:stretch>
                    </p:blipFill>
                    <p:spPr bwMode="auto">
                      <a:xfrm>
                        <a:off x="2522750" y="5444345"/>
                        <a:ext cx="5892480" cy="888480"/>
                      </a:xfrm>
                      <a:prstGeom prst="rect">
                        <a:avLst/>
                      </a:prstGeom>
                      <a:noFill/>
                      <a:ln>
                        <a:noFill/>
                      </a:ln>
                      <a:effectLst/>
                    </p:spPr>
                  </p:pic>
                </p:oleObj>
              </mc:Fallback>
            </mc:AlternateContent>
          </a:graphicData>
        </a:graphic>
      </p:graphicFrame>
      <p:graphicFrame>
        <p:nvGraphicFramePr>
          <p:cNvPr id="34" name="Object 33">
            <a:extLst>
              <a:ext uri="{FF2B5EF4-FFF2-40B4-BE49-F238E27FC236}">
                <a16:creationId xmlns:a16="http://schemas.microsoft.com/office/drawing/2014/main" id="{7D665EC6-D42B-401D-821F-A5708C65590B}"/>
              </a:ext>
            </a:extLst>
          </p:cNvPr>
          <p:cNvGraphicFramePr>
            <a:graphicFrameLocks noChangeAspect="1"/>
          </p:cNvGraphicFramePr>
          <p:nvPr>
            <p:extLst>
              <p:ext uri="{D42A27DB-BD31-4B8C-83A1-F6EECF244321}">
                <p14:modId xmlns:p14="http://schemas.microsoft.com/office/powerpoint/2010/main" val="2417455312"/>
              </p:ext>
            </p:extLst>
          </p:nvPr>
        </p:nvGraphicFramePr>
        <p:xfrm>
          <a:off x="2522750" y="5444345"/>
          <a:ext cx="4622400" cy="888480"/>
        </p:xfrm>
        <a:graphic>
          <a:graphicData uri="http://schemas.openxmlformats.org/presentationml/2006/ole">
            <mc:AlternateContent xmlns:mc="http://schemas.openxmlformats.org/markup-compatibility/2006">
              <mc:Choice xmlns:v="urn:schemas-microsoft-com:vml" Requires="v">
                <p:oleObj name="Equation" r:id="rId31" imgW="2311200" imgH="444240" progId="Equation.DSMT4">
                  <p:embed/>
                </p:oleObj>
              </mc:Choice>
              <mc:Fallback>
                <p:oleObj name="Equation" r:id="rId31" imgW="2311200" imgH="444240" progId="Equation.DSMT4">
                  <p:embed/>
                  <p:pic>
                    <p:nvPicPr>
                      <p:cNvPr id="34" name="Object 33">
                        <a:extLst>
                          <a:ext uri="{FF2B5EF4-FFF2-40B4-BE49-F238E27FC236}">
                            <a16:creationId xmlns:a16="http://schemas.microsoft.com/office/drawing/2014/main" id="{7D665EC6-D42B-401D-821F-A5708C65590B}"/>
                          </a:ext>
                        </a:extLst>
                      </p:cNvPr>
                      <p:cNvPicPr>
                        <a:picLocks noChangeAspect="1" noChangeArrowheads="1"/>
                      </p:cNvPicPr>
                      <p:nvPr/>
                    </p:nvPicPr>
                    <p:blipFill>
                      <a:blip r:embed="rId32"/>
                      <a:srcRect/>
                      <a:stretch>
                        <a:fillRect/>
                      </a:stretch>
                    </p:blipFill>
                    <p:spPr bwMode="auto">
                      <a:xfrm>
                        <a:off x="2522750" y="5444345"/>
                        <a:ext cx="4622400" cy="888480"/>
                      </a:xfrm>
                      <a:prstGeom prst="rect">
                        <a:avLst/>
                      </a:prstGeom>
                      <a:noFill/>
                      <a:ln>
                        <a:noFill/>
                      </a:ln>
                      <a:effectLst/>
                    </p:spPr>
                  </p:pic>
                </p:oleObj>
              </mc:Fallback>
            </mc:AlternateContent>
          </a:graphicData>
        </a:graphic>
      </p:graphicFrame>
      <p:graphicFrame>
        <p:nvGraphicFramePr>
          <p:cNvPr id="35" name="Object 4">
            <a:extLst>
              <a:ext uri="{FF2B5EF4-FFF2-40B4-BE49-F238E27FC236}">
                <a16:creationId xmlns:a16="http://schemas.microsoft.com/office/drawing/2014/main" id="{EE9B05A0-30C9-4BCB-85B3-6E28E40B6B07}"/>
              </a:ext>
            </a:extLst>
          </p:cNvPr>
          <p:cNvGraphicFramePr>
            <a:graphicFrameLocks noChangeAspect="1"/>
          </p:cNvGraphicFramePr>
          <p:nvPr>
            <p:extLst>
              <p:ext uri="{D42A27DB-BD31-4B8C-83A1-F6EECF244321}">
                <p14:modId xmlns:p14="http://schemas.microsoft.com/office/powerpoint/2010/main" val="2938358375"/>
              </p:ext>
            </p:extLst>
          </p:nvPr>
        </p:nvGraphicFramePr>
        <p:xfrm>
          <a:off x="2522750" y="5444345"/>
          <a:ext cx="4622400" cy="888480"/>
        </p:xfrm>
        <a:graphic>
          <a:graphicData uri="http://schemas.openxmlformats.org/presentationml/2006/ole">
            <mc:AlternateContent xmlns:mc="http://schemas.openxmlformats.org/markup-compatibility/2006">
              <mc:Choice xmlns:v="urn:schemas-microsoft-com:vml" Requires="v">
                <p:oleObj name="Equation" r:id="rId33" imgW="2311200" imgH="444240" progId="Equation.DSMT4">
                  <p:embed/>
                </p:oleObj>
              </mc:Choice>
              <mc:Fallback>
                <p:oleObj name="Equation" r:id="rId33" imgW="2311200" imgH="444240" progId="Equation.DSMT4">
                  <p:embed/>
                  <p:pic>
                    <p:nvPicPr>
                      <p:cNvPr id="35" name="Object 4">
                        <a:extLst>
                          <a:ext uri="{FF2B5EF4-FFF2-40B4-BE49-F238E27FC236}">
                            <a16:creationId xmlns:a16="http://schemas.microsoft.com/office/drawing/2014/main" id="{EE9B05A0-30C9-4BCB-85B3-6E28E40B6B07}"/>
                          </a:ext>
                        </a:extLst>
                      </p:cNvPr>
                      <p:cNvPicPr>
                        <a:picLocks noChangeAspect="1" noChangeArrowheads="1"/>
                      </p:cNvPicPr>
                      <p:nvPr/>
                    </p:nvPicPr>
                    <p:blipFill>
                      <a:blip r:embed="rId34"/>
                      <a:srcRect/>
                      <a:stretch>
                        <a:fillRect/>
                      </a:stretch>
                    </p:blipFill>
                    <p:spPr bwMode="auto">
                      <a:xfrm>
                        <a:off x="2522750" y="5444345"/>
                        <a:ext cx="4622400" cy="888480"/>
                      </a:xfrm>
                      <a:prstGeom prst="rect">
                        <a:avLst/>
                      </a:prstGeom>
                      <a:noFill/>
                      <a:ln>
                        <a:noFill/>
                      </a:ln>
                      <a:effectLst/>
                    </p:spPr>
                  </p:pic>
                </p:oleObj>
              </mc:Fallback>
            </mc:AlternateContent>
          </a:graphicData>
        </a:graphic>
      </p:graphicFrame>
      <p:graphicFrame>
        <p:nvGraphicFramePr>
          <p:cNvPr id="36" name="Object 4">
            <a:extLst>
              <a:ext uri="{FF2B5EF4-FFF2-40B4-BE49-F238E27FC236}">
                <a16:creationId xmlns:a16="http://schemas.microsoft.com/office/drawing/2014/main" id="{20AEE8FB-B6D1-4CBA-A6AC-E0D99962FD37}"/>
              </a:ext>
            </a:extLst>
          </p:cNvPr>
          <p:cNvGraphicFramePr>
            <a:graphicFrameLocks noChangeAspect="1"/>
          </p:cNvGraphicFramePr>
          <p:nvPr>
            <p:extLst>
              <p:ext uri="{D42A27DB-BD31-4B8C-83A1-F6EECF244321}">
                <p14:modId xmlns:p14="http://schemas.microsoft.com/office/powerpoint/2010/main" val="1549932542"/>
              </p:ext>
            </p:extLst>
          </p:nvPr>
        </p:nvGraphicFramePr>
        <p:xfrm>
          <a:off x="2522750" y="5444345"/>
          <a:ext cx="4597200" cy="888480"/>
        </p:xfrm>
        <a:graphic>
          <a:graphicData uri="http://schemas.openxmlformats.org/presentationml/2006/ole">
            <mc:AlternateContent xmlns:mc="http://schemas.openxmlformats.org/markup-compatibility/2006">
              <mc:Choice xmlns:v="urn:schemas-microsoft-com:vml" Requires="v">
                <p:oleObj name="Equation" r:id="rId35" imgW="2298600" imgH="444240" progId="Equation.DSMT4">
                  <p:embed/>
                </p:oleObj>
              </mc:Choice>
              <mc:Fallback>
                <p:oleObj name="Equation" r:id="rId35" imgW="2298600" imgH="444240" progId="Equation.DSMT4">
                  <p:embed/>
                  <p:pic>
                    <p:nvPicPr>
                      <p:cNvPr id="36" name="Object 4">
                        <a:extLst>
                          <a:ext uri="{FF2B5EF4-FFF2-40B4-BE49-F238E27FC236}">
                            <a16:creationId xmlns:a16="http://schemas.microsoft.com/office/drawing/2014/main" id="{20AEE8FB-B6D1-4CBA-A6AC-E0D99962FD37}"/>
                          </a:ext>
                        </a:extLst>
                      </p:cNvPr>
                      <p:cNvPicPr>
                        <a:picLocks noChangeAspect="1" noChangeArrowheads="1"/>
                      </p:cNvPicPr>
                      <p:nvPr/>
                    </p:nvPicPr>
                    <p:blipFill>
                      <a:blip r:embed="rId36"/>
                      <a:srcRect/>
                      <a:stretch>
                        <a:fillRect/>
                      </a:stretch>
                    </p:blipFill>
                    <p:spPr bwMode="auto">
                      <a:xfrm>
                        <a:off x="2522750" y="5444345"/>
                        <a:ext cx="4597200" cy="888480"/>
                      </a:xfrm>
                      <a:prstGeom prst="rect">
                        <a:avLst/>
                      </a:prstGeom>
                      <a:noFill/>
                      <a:ln>
                        <a:noFill/>
                      </a:ln>
                      <a:effectLst/>
                    </p:spPr>
                  </p:pic>
                </p:oleObj>
              </mc:Fallback>
            </mc:AlternateContent>
          </a:graphicData>
        </a:graphic>
      </p:graphicFrame>
      <p:graphicFrame>
        <p:nvGraphicFramePr>
          <p:cNvPr id="37" name="Object 4">
            <a:extLst>
              <a:ext uri="{FF2B5EF4-FFF2-40B4-BE49-F238E27FC236}">
                <a16:creationId xmlns:a16="http://schemas.microsoft.com/office/drawing/2014/main" id="{0A0AEAFD-5D75-4C64-90F8-B47389709F88}"/>
              </a:ext>
            </a:extLst>
          </p:cNvPr>
          <p:cNvGraphicFramePr>
            <a:graphicFrameLocks noChangeAspect="1"/>
          </p:cNvGraphicFramePr>
          <p:nvPr>
            <p:extLst>
              <p:ext uri="{D42A27DB-BD31-4B8C-83A1-F6EECF244321}">
                <p14:modId xmlns:p14="http://schemas.microsoft.com/office/powerpoint/2010/main" val="411898794"/>
              </p:ext>
            </p:extLst>
          </p:nvPr>
        </p:nvGraphicFramePr>
        <p:xfrm>
          <a:off x="2522750" y="5444345"/>
          <a:ext cx="3504960" cy="888480"/>
        </p:xfrm>
        <a:graphic>
          <a:graphicData uri="http://schemas.openxmlformats.org/presentationml/2006/ole">
            <mc:AlternateContent xmlns:mc="http://schemas.openxmlformats.org/markup-compatibility/2006">
              <mc:Choice xmlns:v="urn:schemas-microsoft-com:vml" Requires="v">
                <p:oleObj name="Equation" r:id="rId37" imgW="1752480" imgH="444240" progId="Equation.DSMT4">
                  <p:embed/>
                </p:oleObj>
              </mc:Choice>
              <mc:Fallback>
                <p:oleObj name="Equation" r:id="rId37" imgW="1752480" imgH="444240" progId="Equation.DSMT4">
                  <p:embed/>
                  <p:pic>
                    <p:nvPicPr>
                      <p:cNvPr id="37" name="Object 4">
                        <a:extLst>
                          <a:ext uri="{FF2B5EF4-FFF2-40B4-BE49-F238E27FC236}">
                            <a16:creationId xmlns:a16="http://schemas.microsoft.com/office/drawing/2014/main" id="{0A0AEAFD-5D75-4C64-90F8-B47389709F88}"/>
                          </a:ext>
                        </a:extLst>
                      </p:cNvPr>
                      <p:cNvPicPr>
                        <a:picLocks noChangeAspect="1" noChangeArrowheads="1"/>
                      </p:cNvPicPr>
                      <p:nvPr/>
                    </p:nvPicPr>
                    <p:blipFill>
                      <a:blip r:embed="rId38"/>
                      <a:srcRect/>
                      <a:stretch>
                        <a:fillRect/>
                      </a:stretch>
                    </p:blipFill>
                    <p:spPr bwMode="auto">
                      <a:xfrm>
                        <a:off x="2522750" y="5444345"/>
                        <a:ext cx="3504960" cy="888480"/>
                      </a:xfrm>
                      <a:prstGeom prst="rect">
                        <a:avLst/>
                      </a:prstGeom>
                      <a:noFill/>
                      <a:ln>
                        <a:noFill/>
                      </a:ln>
                      <a:effectLst/>
                    </p:spPr>
                  </p:pic>
                </p:oleObj>
              </mc:Fallback>
            </mc:AlternateContent>
          </a:graphicData>
        </a:graphic>
      </p:graphicFrame>
      <p:graphicFrame>
        <p:nvGraphicFramePr>
          <p:cNvPr id="38" name="Object 4">
            <a:extLst>
              <a:ext uri="{FF2B5EF4-FFF2-40B4-BE49-F238E27FC236}">
                <a16:creationId xmlns:a16="http://schemas.microsoft.com/office/drawing/2014/main" id="{1250F711-3323-420F-B04A-F2AEE9091833}"/>
              </a:ext>
            </a:extLst>
          </p:cNvPr>
          <p:cNvGraphicFramePr>
            <a:graphicFrameLocks noChangeAspect="1"/>
          </p:cNvGraphicFramePr>
          <p:nvPr>
            <p:extLst>
              <p:ext uri="{D42A27DB-BD31-4B8C-83A1-F6EECF244321}">
                <p14:modId xmlns:p14="http://schemas.microsoft.com/office/powerpoint/2010/main" val="1805525118"/>
              </p:ext>
            </p:extLst>
          </p:nvPr>
        </p:nvGraphicFramePr>
        <p:xfrm>
          <a:off x="2522750" y="5444345"/>
          <a:ext cx="3504960" cy="888480"/>
        </p:xfrm>
        <a:graphic>
          <a:graphicData uri="http://schemas.openxmlformats.org/presentationml/2006/ole">
            <mc:AlternateContent xmlns:mc="http://schemas.openxmlformats.org/markup-compatibility/2006">
              <mc:Choice xmlns:v="urn:schemas-microsoft-com:vml" Requires="v">
                <p:oleObj name="Equation" r:id="rId39" imgW="1752480" imgH="444240" progId="Equation.DSMT4">
                  <p:embed/>
                </p:oleObj>
              </mc:Choice>
              <mc:Fallback>
                <p:oleObj name="Equation" r:id="rId39" imgW="1752480" imgH="444240" progId="Equation.DSMT4">
                  <p:embed/>
                  <p:pic>
                    <p:nvPicPr>
                      <p:cNvPr id="38" name="Object 4">
                        <a:extLst>
                          <a:ext uri="{FF2B5EF4-FFF2-40B4-BE49-F238E27FC236}">
                            <a16:creationId xmlns:a16="http://schemas.microsoft.com/office/drawing/2014/main" id="{1250F711-3323-420F-B04A-F2AEE9091833}"/>
                          </a:ext>
                        </a:extLst>
                      </p:cNvPr>
                      <p:cNvPicPr>
                        <a:picLocks noChangeAspect="1" noChangeArrowheads="1"/>
                      </p:cNvPicPr>
                      <p:nvPr/>
                    </p:nvPicPr>
                    <p:blipFill>
                      <a:blip r:embed="rId40"/>
                      <a:srcRect/>
                      <a:stretch>
                        <a:fillRect/>
                      </a:stretch>
                    </p:blipFill>
                    <p:spPr bwMode="auto">
                      <a:xfrm>
                        <a:off x="2522750" y="5444345"/>
                        <a:ext cx="3504960" cy="888480"/>
                      </a:xfrm>
                      <a:prstGeom prst="rect">
                        <a:avLst/>
                      </a:prstGeom>
                      <a:noFill/>
                      <a:ln>
                        <a:noFill/>
                      </a:ln>
                      <a:effectLst/>
                    </p:spPr>
                  </p:pic>
                </p:oleObj>
              </mc:Fallback>
            </mc:AlternateContent>
          </a:graphicData>
        </a:graphic>
      </p:graphicFrame>
      <p:graphicFrame>
        <p:nvGraphicFramePr>
          <p:cNvPr id="39" name="Object 4">
            <a:extLst>
              <a:ext uri="{FF2B5EF4-FFF2-40B4-BE49-F238E27FC236}">
                <a16:creationId xmlns:a16="http://schemas.microsoft.com/office/drawing/2014/main" id="{D0FAE474-8E9F-46EB-B8CC-903FF0EB31F8}"/>
              </a:ext>
            </a:extLst>
          </p:cNvPr>
          <p:cNvGraphicFramePr>
            <a:graphicFrameLocks noChangeAspect="1"/>
          </p:cNvGraphicFramePr>
          <p:nvPr>
            <p:extLst>
              <p:ext uri="{D42A27DB-BD31-4B8C-83A1-F6EECF244321}">
                <p14:modId xmlns:p14="http://schemas.microsoft.com/office/powerpoint/2010/main" val="1084617254"/>
              </p:ext>
            </p:extLst>
          </p:nvPr>
        </p:nvGraphicFramePr>
        <p:xfrm>
          <a:off x="2522750" y="5488760"/>
          <a:ext cx="3377520" cy="786960"/>
        </p:xfrm>
        <a:graphic>
          <a:graphicData uri="http://schemas.openxmlformats.org/presentationml/2006/ole">
            <mc:AlternateContent xmlns:mc="http://schemas.openxmlformats.org/markup-compatibility/2006">
              <mc:Choice xmlns:v="urn:schemas-microsoft-com:vml" Requires="v">
                <p:oleObj name="Equation" r:id="rId41" imgW="1688760" imgH="393480" progId="Equation.DSMT4">
                  <p:embed/>
                </p:oleObj>
              </mc:Choice>
              <mc:Fallback>
                <p:oleObj name="Equation" r:id="rId41" imgW="1688760" imgH="393480" progId="Equation.DSMT4">
                  <p:embed/>
                  <p:pic>
                    <p:nvPicPr>
                      <p:cNvPr id="39" name="Object 4">
                        <a:extLst>
                          <a:ext uri="{FF2B5EF4-FFF2-40B4-BE49-F238E27FC236}">
                            <a16:creationId xmlns:a16="http://schemas.microsoft.com/office/drawing/2014/main" id="{D0FAE474-8E9F-46EB-B8CC-903FF0EB31F8}"/>
                          </a:ext>
                        </a:extLst>
                      </p:cNvPr>
                      <p:cNvPicPr>
                        <a:picLocks noChangeAspect="1" noChangeArrowheads="1"/>
                      </p:cNvPicPr>
                      <p:nvPr/>
                    </p:nvPicPr>
                    <p:blipFill>
                      <a:blip r:embed="rId42"/>
                      <a:srcRect/>
                      <a:stretch>
                        <a:fillRect/>
                      </a:stretch>
                    </p:blipFill>
                    <p:spPr bwMode="auto">
                      <a:xfrm>
                        <a:off x="2522750" y="5488760"/>
                        <a:ext cx="3377520" cy="786960"/>
                      </a:xfrm>
                      <a:prstGeom prst="rect">
                        <a:avLst/>
                      </a:prstGeom>
                      <a:noFill/>
                      <a:ln>
                        <a:noFill/>
                      </a:ln>
                      <a:effectLst/>
                    </p:spPr>
                  </p:pic>
                </p:oleObj>
              </mc:Fallback>
            </mc:AlternateContent>
          </a:graphicData>
        </a:graphic>
      </p:graphicFrame>
      <p:graphicFrame>
        <p:nvGraphicFramePr>
          <p:cNvPr id="40" name="Object 4">
            <a:extLst>
              <a:ext uri="{FF2B5EF4-FFF2-40B4-BE49-F238E27FC236}">
                <a16:creationId xmlns:a16="http://schemas.microsoft.com/office/drawing/2014/main" id="{89FF2BE9-8DB0-4F2C-A673-429E6880136A}"/>
              </a:ext>
            </a:extLst>
          </p:cNvPr>
          <p:cNvGraphicFramePr>
            <a:graphicFrameLocks noChangeAspect="1"/>
          </p:cNvGraphicFramePr>
          <p:nvPr>
            <p:extLst>
              <p:ext uri="{D42A27DB-BD31-4B8C-83A1-F6EECF244321}">
                <p14:modId xmlns:p14="http://schemas.microsoft.com/office/powerpoint/2010/main" val="3953018455"/>
              </p:ext>
            </p:extLst>
          </p:nvPr>
        </p:nvGraphicFramePr>
        <p:xfrm>
          <a:off x="2522750" y="5483991"/>
          <a:ext cx="2209680" cy="761760"/>
        </p:xfrm>
        <a:graphic>
          <a:graphicData uri="http://schemas.openxmlformats.org/presentationml/2006/ole">
            <mc:AlternateContent xmlns:mc="http://schemas.openxmlformats.org/markup-compatibility/2006">
              <mc:Choice xmlns:v="urn:schemas-microsoft-com:vml" Requires="v">
                <p:oleObj name="Equation" r:id="rId43" imgW="1104840" imgH="380880" progId="Equation.DSMT4">
                  <p:embed/>
                </p:oleObj>
              </mc:Choice>
              <mc:Fallback>
                <p:oleObj name="Equation" r:id="rId43" imgW="1104840" imgH="380880" progId="Equation.DSMT4">
                  <p:embed/>
                  <p:pic>
                    <p:nvPicPr>
                      <p:cNvPr id="40" name="Object 4">
                        <a:extLst>
                          <a:ext uri="{FF2B5EF4-FFF2-40B4-BE49-F238E27FC236}">
                            <a16:creationId xmlns:a16="http://schemas.microsoft.com/office/drawing/2014/main" id="{89FF2BE9-8DB0-4F2C-A673-429E6880136A}"/>
                          </a:ext>
                        </a:extLst>
                      </p:cNvPr>
                      <p:cNvPicPr>
                        <a:picLocks noChangeAspect="1" noChangeArrowheads="1"/>
                      </p:cNvPicPr>
                      <p:nvPr/>
                    </p:nvPicPr>
                    <p:blipFill>
                      <a:blip r:embed="rId44"/>
                      <a:srcRect/>
                      <a:stretch>
                        <a:fillRect/>
                      </a:stretch>
                    </p:blipFill>
                    <p:spPr bwMode="auto">
                      <a:xfrm>
                        <a:off x="2522750" y="5483991"/>
                        <a:ext cx="2209680" cy="761760"/>
                      </a:xfrm>
                      <a:prstGeom prst="rect">
                        <a:avLst/>
                      </a:prstGeom>
                      <a:noFill/>
                      <a:ln>
                        <a:noFill/>
                      </a:ln>
                      <a:effectLst/>
                    </p:spPr>
                  </p:pic>
                </p:oleObj>
              </mc:Fallback>
            </mc:AlternateContent>
          </a:graphicData>
        </a:graphic>
      </p:graphicFrame>
      <p:graphicFrame>
        <p:nvGraphicFramePr>
          <p:cNvPr id="41" name="Object 4">
            <a:extLst>
              <a:ext uri="{FF2B5EF4-FFF2-40B4-BE49-F238E27FC236}">
                <a16:creationId xmlns:a16="http://schemas.microsoft.com/office/drawing/2014/main" id="{A73743D1-6265-4816-9DB4-3B435F7B2638}"/>
              </a:ext>
            </a:extLst>
          </p:cNvPr>
          <p:cNvGraphicFramePr>
            <a:graphicFrameLocks noChangeAspect="1"/>
          </p:cNvGraphicFramePr>
          <p:nvPr>
            <p:extLst>
              <p:ext uri="{D42A27DB-BD31-4B8C-83A1-F6EECF244321}">
                <p14:modId xmlns:p14="http://schemas.microsoft.com/office/powerpoint/2010/main" val="994292655"/>
              </p:ext>
            </p:extLst>
          </p:nvPr>
        </p:nvGraphicFramePr>
        <p:xfrm>
          <a:off x="2522750" y="5509750"/>
          <a:ext cx="2209680" cy="685440"/>
        </p:xfrm>
        <a:graphic>
          <a:graphicData uri="http://schemas.openxmlformats.org/presentationml/2006/ole">
            <mc:AlternateContent xmlns:mc="http://schemas.openxmlformats.org/markup-compatibility/2006">
              <mc:Choice xmlns:v="urn:schemas-microsoft-com:vml" Requires="v">
                <p:oleObj name="Equation" r:id="rId45" imgW="1104840" imgH="342720" progId="Equation.DSMT4">
                  <p:embed/>
                </p:oleObj>
              </mc:Choice>
              <mc:Fallback>
                <p:oleObj name="Equation" r:id="rId45" imgW="1104840" imgH="342720" progId="Equation.DSMT4">
                  <p:embed/>
                  <p:pic>
                    <p:nvPicPr>
                      <p:cNvPr id="41" name="Object 4">
                        <a:extLst>
                          <a:ext uri="{FF2B5EF4-FFF2-40B4-BE49-F238E27FC236}">
                            <a16:creationId xmlns:a16="http://schemas.microsoft.com/office/drawing/2014/main" id="{A73743D1-6265-4816-9DB4-3B435F7B2638}"/>
                          </a:ext>
                        </a:extLst>
                      </p:cNvPr>
                      <p:cNvPicPr>
                        <a:picLocks noChangeAspect="1" noChangeArrowheads="1"/>
                      </p:cNvPicPr>
                      <p:nvPr/>
                    </p:nvPicPr>
                    <p:blipFill>
                      <a:blip r:embed="rId46"/>
                      <a:srcRect/>
                      <a:stretch>
                        <a:fillRect/>
                      </a:stretch>
                    </p:blipFill>
                    <p:spPr bwMode="auto">
                      <a:xfrm>
                        <a:off x="2522750" y="5509750"/>
                        <a:ext cx="2209680" cy="685440"/>
                      </a:xfrm>
                      <a:prstGeom prst="rect">
                        <a:avLst/>
                      </a:prstGeom>
                      <a:noFill/>
                      <a:ln>
                        <a:noFill/>
                      </a:ln>
                      <a:effectLst/>
                    </p:spPr>
                  </p:pic>
                </p:oleObj>
              </mc:Fallback>
            </mc:AlternateContent>
          </a:graphicData>
        </a:graphic>
      </p:graphicFrame>
      <p:graphicFrame>
        <p:nvGraphicFramePr>
          <p:cNvPr id="42" name="Object 4">
            <a:extLst>
              <a:ext uri="{FF2B5EF4-FFF2-40B4-BE49-F238E27FC236}">
                <a16:creationId xmlns:a16="http://schemas.microsoft.com/office/drawing/2014/main" id="{189D5051-BAB2-4C4F-B11E-DDF881AF8CE2}"/>
              </a:ext>
            </a:extLst>
          </p:cNvPr>
          <p:cNvGraphicFramePr>
            <a:graphicFrameLocks noChangeAspect="1"/>
          </p:cNvGraphicFramePr>
          <p:nvPr>
            <p:extLst>
              <p:ext uri="{D42A27DB-BD31-4B8C-83A1-F6EECF244321}">
                <p14:modId xmlns:p14="http://schemas.microsoft.com/office/powerpoint/2010/main" val="2002302844"/>
              </p:ext>
            </p:extLst>
          </p:nvPr>
        </p:nvGraphicFramePr>
        <p:xfrm>
          <a:off x="2522750" y="5509750"/>
          <a:ext cx="990000" cy="685440"/>
        </p:xfrm>
        <a:graphic>
          <a:graphicData uri="http://schemas.openxmlformats.org/presentationml/2006/ole">
            <mc:AlternateContent xmlns:mc="http://schemas.openxmlformats.org/markup-compatibility/2006">
              <mc:Choice xmlns:v="urn:schemas-microsoft-com:vml" Requires="v">
                <p:oleObj name="Equation" r:id="rId47" imgW="495000" imgH="342720" progId="Equation.DSMT4">
                  <p:embed/>
                </p:oleObj>
              </mc:Choice>
              <mc:Fallback>
                <p:oleObj name="Equation" r:id="rId47" imgW="495000" imgH="342720" progId="Equation.DSMT4">
                  <p:embed/>
                  <p:pic>
                    <p:nvPicPr>
                      <p:cNvPr id="42" name="Object 4">
                        <a:extLst>
                          <a:ext uri="{FF2B5EF4-FFF2-40B4-BE49-F238E27FC236}">
                            <a16:creationId xmlns:a16="http://schemas.microsoft.com/office/drawing/2014/main" id="{189D5051-BAB2-4C4F-B11E-DDF881AF8CE2}"/>
                          </a:ext>
                        </a:extLst>
                      </p:cNvPr>
                      <p:cNvPicPr>
                        <a:picLocks noChangeAspect="1" noChangeArrowheads="1"/>
                      </p:cNvPicPr>
                      <p:nvPr/>
                    </p:nvPicPr>
                    <p:blipFill>
                      <a:blip r:embed="rId48"/>
                      <a:srcRect/>
                      <a:stretch>
                        <a:fillRect/>
                      </a:stretch>
                    </p:blipFill>
                    <p:spPr bwMode="auto">
                      <a:xfrm>
                        <a:off x="2522750" y="5509750"/>
                        <a:ext cx="990000" cy="685440"/>
                      </a:xfrm>
                      <a:prstGeom prst="rect">
                        <a:avLst/>
                      </a:prstGeom>
                      <a:noFill/>
                      <a:ln>
                        <a:noFill/>
                      </a:ln>
                      <a:effectLst/>
                    </p:spPr>
                  </p:pic>
                </p:oleObj>
              </mc:Fallback>
            </mc:AlternateContent>
          </a:graphicData>
        </a:graphic>
      </p:graphicFrame>
      <p:sp>
        <p:nvSpPr>
          <p:cNvPr id="43" name="Text Box 13">
            <a:extLst>
              <a:ext uri="{FF2B5EF4-FFF2-40B4-BE49-F238E27FC236}">
                <a16:creationId xmlns:a16="http://schemas.microsoft.com/office/drawing/2014/main" id="{E9B99B01-B290-48F8-B730-2D7A4719317C}"/>
              </a:ext>
            </a:extLst>
          </p:cNvPr>
          <p:cNvSpPr txBox="1">
            <a:spLocks noChangeArrowheads="1"/>
          </p:cNvSpPr>
          <p:nvPr/>
        </p:nvSpPr>
        <p:spPr bwMode="auto">
          <a:xfrm>
            <a:off x="2594985" y="6320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3 </a:t>
            </a:r>
            <a:r>
              <a:rPr lang="en-US" sz="2400" dirty="0" err="1"/>
              <a:t>s.f.</a:t>
            </a:r>
            <a:endParaRPr lang="en-US" sz="2400" dirty="0"/>
          </a:p>
        </p:txBody>
      </p:sp>
      <p:sp>
        <p:nvSpPr>
          <p:cNvPr id="44" name="Text Box 13">
            <a:extLst>
              <a:ext uri="{FF2B5EF4-FFF2-40B4-BE49-F238E27FC236}">
                <a16:creationId xmlns:a16="http://schemas.microsoft.com/office/drawing/2014/main" id="{801233EE-F95F-4CF6-B923-6C45799C121E}"/>
              </a:ext>
            </a:extLst>
          </p:cNvPr>
          <p:cNvSpPr txBox="1">
            <a:spLocks noChangeArrowheads="1"/>
          </p:cNvSpPr>
          <p:nvPr/>
        </p:nvSpPr>
        <p:spPr bwMode="auto">
          <a:xfrm>
            <a:off x="4998671" y="6320135"/>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sp>
        <p:nvSpPr>
          <p:cNvPr id="45" name="Text Box 13">
            <a:extLst>
              <a:ext uri="{FF2B5EF4-FFF2-40B4-BE49-F238E27FC236}">
                <a16:creationId xmlns:a16="http://schemas.microsoft.com/office/drawing/2014/main" id="{933BE6F0-78B0-42DF-BCF7-B310B814F3B9}"/>
              </a:ext>
            </a:extLst>
          </p:cNvPr>
          <p:cNvSpPr txBox="1">
            <a:spLocks noChangeArrowheads="1"/>
          </p:cNvSpPr>
          <p:nvPr/>
        </p:nvSpPr>
        <p:spPr bwMode="auto">
          <a:xfrm>
            <a:off x="3806522" y="6320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4 </a:t>
            </a:r>
            <a:r>
              <a:rPr lang="en-US" sz="2400" dirty="0" err="1"/>
              <a:t>s.f.</a:t>
            </a:r>
            <a:endParaRPr lang="en-US" sz="2400" dirty="0"/>
          </a:p>
        </p:txBody>
      </p:sp>
      <p:sp>
        <p:nvSpPr>
          <p:cNvPr id="46" name="Text Box 13">
            <a:extLst>
              <a:ext uri="{FF2B5EF4-FFF2-40B4-BE49-F238E27FC236}">
                <a16:creationId xmlns:a16="http://schemas.microsoft.com/office/drawing/2014/main" id="{0B73468D-6D6D-440C-8498-BAF3C6387D9C}"/>
              </a:ext>
            </a:extLst>
          </p:cNvPr>
          <p:cNvSpPr txBox="1">
            <a:spLocks noChangeArrowheads="1"/>
          </p:cNvSpPr>
          <p:nvPr/>
        </p:nvSpPr>
        <p:spPr bwMode="auto">
          <a:xfrm>
            <a:off x="6228673" y="6320135"/>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spTree>
    <p:extLst>
      <p:ext uri="{BB962C8B-B14F-4D97-AF65-F5344CB8AC3E}">
        <p14:creationId xmlns:p14="http://schemas.microsoft.com/office/powerpoint/2010/main" val="161132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3"/>
                                        </p:tgtEl>
                                        <p:attrNameLst>
                                          <p:attrName>style.opacity</p:attrName>
                                        </p:attrNameLst>
                                      </p:cBhvr>
                                      <p:to>
                                        <p:strVal val="0.2"/>
                                      </p:to>
                                    </p:set>
                                    <p:animEffect filter="image" prLst="opacity: 0.2">
                                      <p:cBhvr rctx="IE">
                                        <p:cTn id="7" dur="indefinite"/>
                                        <p:tgtEl>
                                          <p:spTgt spid="13"/>
                                        </p:tgtEl>
                                      </p:cBhvr>
                                    </p:animEffect>
                                  </p:childTnLst>
                                </p:cTn>
                              </p:par>
                              <p:par>
                                <p:cTn id="8" presetID="9" presetClass="emph" presetSubtype="0" nodeType="withEffect">
                                  <p:stCondLst>
                                    <p:cond delay="0"/>
                                  </p:stCondLst>
                                  <p:childTnLst>
                                    <p:set>
                                      <p:cBhvr>
                                        <p:cTn id="9" dur="indefinite"/>
                                        <p:tgtEl>
                                          <p:spTgt spid="4"/>
                                        </p:tgtEl>
                                        <p:attrNameLst>
                                          <p:attrName>style.opacity</p:attrName>
                                        </p:attrNameLst>
                                      </p:cBhvr>
                                      <p:to>
                                        <p:strVal val="0.2"/>
                                      </p:to>
                                    </p:set>
                                    <p:animEffect filter="image" prLst="opacity: 0.2">
                                      <p:cBhvr rctx="IE">
                                        <p:cTn id="10" dur="indefinite"/>
                                        <p:tgtEl>
                                          <p:spTgt spid="4"/>
                                        </p:tgtEl>
                                      </p:cBhvr>
                                    </p:animEffect>
                                  </p:childTnLst>
                                </p:cTn>
                              </p:par>
                              <p:par>
                                <p:cTn id="11" presetID="9" presetClass="emph" presetSubtype="0" nodeType="withEffect">
                                  <p:stCondLst>
                                    <p:cond delay="0"/>
                                  </p:stCondLst>
                                  <p:childTnLst>
                                    <p:set>
                                      <p:cBhvr>
                                        <p:cTn id="12" dur="indefinite"/>
                                        <p:tgtEl>
                                          <p:spTgt spid="14"/>
                                        </p:tgtEl>
                                        <p:attrNameLst>
                                          <p:attrName>style.opacity</p:attrName>
                                        </p:attrNameLst>
                                      </p:cBhvr>
                                      <p:to>
                                        <p:strVal val="0.2"/>
                                      </p:to>
                                    </p:set>
                                    <p:animEffect filter="image" prLst="opacity: 0.2">
                                      <p:cBhvr rctx="IE">
                                        <p:cTn id="13" dur="indefinite"/>
                                        <p:tgtEl>
                                          <p:spTgt spid="14"/>
                                        </p:tgtEl>
                                      </p:cBhvr>
                                    </p:animEffect>
                                  </p:childTnLst>
                                </p:cTn>
                              </p:par>
                              <p:par>
                                <p:cTn id="14" presetID="9" presetClass="emph" presetSubtype="0" nodeType="withEffect">
                                  <p:stCondLst>
                                    <p:cond delay="0"/>
                                  </p:stCondLst>
                                  <p:childTnLst>
                                    <p:set>
                                      <p:cBhvr>
                                        <p:cTn id="15" dur="indefinite"/>
                                        <p:tgtEl>
                                          <p:spTgt spid="5"/>
                                        </p:tgtEl>
                                        <p:attrNameLst>
                                          <p:attrName>style.opacity</p:attrName>
                                        </p:attrNameLst>
                                      </p:cBhvr>
                                      <p:to>
                                        <p:strVal val="0.2"/>
                                      </p:to>
                                    </p:set>
                                    <p:animEffect filter="image" prLst="opacity: 0.2">
                                      <p:cBhvr rctx="IE">
                                        <p:cTn id="16" dur="indefinite"/>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p:cTn id="26" dur="indefinite"/>
                                        <p:tgtEl>
                                          <p:spTgt spid="13"/>
                                        </p:tgtEl>
                                        <p:attrNameLst>
                                          <p:attrName>style.opacity</p:attrName>
                                        </p:attrNameLst>
                                      </p:cBhvr>
                                      <p:to>
                                        <p:strVal val="1"/>
                                      </p:to>
                                    </p:set>
                                    <p:animEffect filter="image" prLst="opacity: 1">
                                      <p:cBhvr rctx="IE">
                                        <p:cTn id="27" dur="indefinite"/>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mph" presetSubtype="0" nodeType="clickEffect">
                                  <p:stCondLst>
                                    <p:cond delay="0"/>
                                  </p:stCondLst>
                                  <p:childTnLst>
                                    <p:set>
                                      <p:cBhvr>
                                        <p:cTn id="37" dur="indefinite"/>
                                        <p:tgtEl>
                                          <p:spTgt spid="14"/>
                                        </p:tgtEl>
                                        <p:attrNameLst>
                                          <p:attrName>style.opacity</p:attrName>
                                        </p:attrNameLst>
                                      </p:cBhvr>
                                      <p:to>
                                        <p:strVal val="1"/>
                                      </p:to>
                                    </p:set>
                                    <p:animEffect filter="image" prLst="opacity: 1">
                                      <p:cBhvr rctx="IE">
                                        <p:cTn id="38" dur="indefinite"/>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4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1"/>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40"/>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9"/>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38"/>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37"/>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36"/>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5"/>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34"/>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3" presetClass="emph" presetSubtype="1" grpId="1" nodeType="clickEffect">
                                  <p:stCondLst>
                                    <p:cond delay="0"/>
                                  </p:stCondLst>
                                  <p:childTnLst>
                                    <p:set>
                                      <p:cBhvr override="childStyle">
                                        <p:cTn id="126" dur="indefinite"/>
                                        <p:tgtEl>
                                          <p:spTgt spid="43"/>
                                        </p:tgtEl>
                                        <p:attrNameLst>
                                          <p:attrName>style.color</p:attrName>
                                        </p:attrNameLst>
                                      </p:cBhvr>
                                      <p:to>
                                        <p:clrVal>
                                          <a:srgbClr val="FF00FF"/>
                                        </p:clrVal>
                                      </p:to>
                                    </p:set>
                                  </p:childTnLst>
                                </p:cTn>
                              </p:par>
                              <p:par>
                                <p:cTn id="127" presetID="15" presetClass="emph" presetSubtype="0" grpId="2" nodeType="withEffect">
                                  <p:stCondLst>
                                    <p:cond delay="0"/>
                                  </p:stCondLst>
                                  <p:childTnLst>
                                    <p:set>
                                      <p:cBhvr override="childStyle">
                                        <p:cTn id="128" dur="indefinite"/>
                                        <p:tgtEl>
                                          <p:spTgt spid="43"/>
                                        </p:tgtEl>
                                        <p:attrNameLst>
                                          <p:attrName>style.fontWeight</p:attrName>
                                        </p:attrNameLst>
                                      </p:cBhvr>
                                      <p:to>
                                        <p:strVal val="bold"/>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31"/>
                                        </p:tgtEl>
                                        <p:attrNameLst>
                                          <p:attrName>style.visibility</p:attrName>
                                        </p:attrNameLst>
                                      </p:cBhvr>
                                      <p:to>
                                        <p:strVal val="hidden"/>
                                      </p:to>
                                    </p:set>
                                  </p:childTnLst>
                                </p:cTn>
                              </p:par>
                              <p:par>
                                <p:cTn id="133" presetID="1" presetClass="entr" presetSubtype="0" fill="hold" nodeType="withEffect">
                                  <p:stCondLst>
                                    <p:cond delay="0"/>
                                  </p:stCondLst>
                                  <p:childTnLst>
                                    <p:set>
                                      <p:cBhvr>
                                        <p:cTn id="134" dur="1" fill="hold">
                                          <p:stCondLst>
                                            <p:cond delay="0"/>
                                          </p:stCondLst>
                                        </p:cTn>
                                        <p:tgtEl>
                                          <p:spTgt spid="3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nodeType="clickEffect">
                                  <p:stCondLst>
                                    <p:cond delay="0"/>
                                  </p:stCondLst>
                                  <p:childTnLst>
                                    <p:set>
                                      <p:cBhvr>
                                        <p:cTn id="138" dur="1" fill="hold">
                                          <p:stCondLst>
                                            <p:cond delay="0"/>
                                          </p:stCondLst>
                                        </p:cTn>
                                        <p:tgtEl>
                                          <p:spTgt spid="32"/>
                                        </p:tgtEl>
                                        <p:attrNameLst>
                                          <p:attrName>style.visibility</p:attrName>
                                        </p:attrNameLst>
                                      </p:cBhvr>
                                      <p:to>
                                        <p:strVal val="hidden"/>
                                      </p:to>
                                    </p:set>
                                  </p:childTnLst>
                                </p:cTn>
                              </p:par>
                              <p:par>
                                <p:cTn id="139" presetID="1" presetClass="entr" presetSubtype="0" fill="hold" nodeType="withEffect">
                                  <p:stCondLst>
                                    <p:cond delay="0"/>
                                  </p:stCondLst>
                                  <p:childTnLst>
                                    <p:set>
                                      <p:cBhvr>
                                        <p:cTn id="1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3" grpId="2"/>
      <p:bldP spid="44" grpId="0"/>
      <p:bldP spid="45" grpId="0"/>
      <p:bldP spid="4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a:xfrm>
            <a:off x="1524000" y="0"/>
            <a:ext cx="9144000" cy="685800"/>
          </a:xfrm>
        </p:spPr>
        <p:txBody>
          <a:bodyPr>
            <a:normAutofit fontScale="90000"/>
          </a:bodyPr>
          <a:lstStyle/>
          <a:p>
            <a:r>
              <a:rPr lang="en-US" dirty="0"/>
              <a:t>Temperature Scales</a:t>
            </a:r>
          </a:p>
        </p:txBody>
      </p:sp>
      <p:sp>
        <p:nvSpPr>
          <p:cNvPr id="1156100" name="Text Box 4"/>
          <p:cNvSpPr txBox="1">
            <a:spLocks noChangeArrowheads="1"/>
          </p:cNvSpPr>
          <p:nvPr/>
        </p:nvSpPr>
        <p:spPr bwMode="auto">
          <a:xfrm>
            <a:off x="3352800" y="1143001"/>
            <a:ext cx="1703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Fahrenheit</a:t>
            </a:r>
          </a:p>
        </p:txBody>
      </p:sp>
      <p:sp>
        <p:nvSpPr>
          <p:cNvPr id="1156101" name="Text Box 5"/>
          <p:cNvSpPr txBox="1">
            <a:spLocks noChangeArrowheads="1"/>
          </p:cNvSpPr>
          <p:nvPr/>
        </p:nvSpPr>
        <p:spPr bwMode="auto">
          <a:xfrm>
            <a:off x="6324601" y="1143001"/>
            <a:ext cx="1228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Celsius</a:t>
            </a:r>
          </a:p>
        </p:txBody>
      </p:sp>
      <p:sp>
        <p:nvSpPr>
          <p:cNvPr id="1156102" name="Text Box 6"/>
          <p:cNvSpPr txBox="1">
            <a:spLocks noChangeArrowheads="1"/>
          </p:cNvSpPr>
          <p:nvPr/>
        </p:nvSpPr>
        <p:spPr bwMode="auto">
          <a:xfrm>
            <a:off x="8839200" y="1143001"/>
            <a:ext cx="1150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Kelvin</a:t>
            </a:r>
          </a:p>
        </p:txBody>
      </p:sp>
      <p:sp>
        <p:nvSpPr>
          <p:cNvPr id="1156103" name="Line 7"/>
          <p:cNvSpPr>
            <a:spLocks noChangeShapeType="1"/>
          </p:cNvSpPr>
          <p:nvPr/>
        </p:nvSpPr>
        <p:spPr bwMode="auto">
          <a:xfrm>
            <a:off x="4283075" y="2019300"/>
            <a:ext cx="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104" name="Line 8"/>
          <p:cNvSpPr>
            <a:spLocks noChangeShapeType="1"/>
          </p:cNvSpPr>
          <p:nvPr/>
        </p:nvSpPr>
        <p:spPr bwMode="auto">
          <a:xfrm>
            <a:off x="6934200" y="2019300"/>
            <a:ext cx="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105" name="Line 9"/>
          <p:cNvSpPr>
            <a:spLocks noChangeShapeType="1"/>
          </p:cNvSpPr>
          <p:nvPr/>
        </p:nvSpPr>
        <p:spPr bwMode="auto">
          <a:xfrm>
            <a:off x="9380538" y="2019300"/>
            <a:ext cx="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106" name="Text Box 10"/>
          <p:cNvSpPr txBox="1">
            <a:spLocks noChangeArrowheads="1"/>
          </p:cNvSpPr>
          <p:nvPr/>
        </p:nvSpPr>
        <p:spPr bwMode="auto">
          <a:xfrm>
            <a:off x="1619250" y="2224088"/>
            <a:ext cx="2089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FF0000"/>
                </a:solidFill>
              </a:rPr>
              <a:t>Boiling Point</a:t>
            </a:r>
          </a:p>
        </p:txBody>
      </p:sp>
      <p:sp>
        <p:nvSpPr>
          <p:cNvPr id="1156107" name="Text Box 11"/>
          <p:cNvSpPr txBox="1">
            <a:spLocks noChangeArrowheads="1"/>
          </p:cNvSpPr>
          <p:nvPr/>
        </p:nvSpPr>
        <p:spPr bwMode="auto">
          <a:xfrm>
            <a:off x="1619250" y="4814888"/>
            <a:ext cx="2266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B0F0"/>
                </a:solidFill>
              </a:rPr>
              <a:t>Freezing Point</a:t>
            </a:r>
          </a:p>
        </p:txBody>
      </p:sp>
      <p:sp>
        <p:nvSpPr>
          <p:cNvPr id="1156108" name="Text Box 12"/>
          <p:cNvSpPr txBox="1">
            <a:spLocks noChangeArrowheads="1"/>
          </p:cNvSpPr>
          <p:nvPr/>
        </p:nvSpPr>
        <p:spPr bwMode="auto">
          <a:xfrm>
            <a:off x="4362450" y="2224088"/>
            <a:ext cx="11255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FF0000"/>
                </a:solidFill>
              </a:rPr>
              <a:t>212 </a:t>
            </a:r>
            <a:r>
              <a:rPr lang="en-US" sz="2800" baseline="30000">
                <a:solidFill>
                  <a:srgbClr val="FF0000"/>
                </a:solidFill>
              </a:rPr>
              <a:t>o</a:t>
            </a:r>
            <a:r>
              <a:rPr lang="en-US" sz="2800">
                <a:solidFill>
                  <a:srgbClr val="FF0000"/>
                </a:solidFill>
              </a:rPr>
              <a:t>F</a:t>
            </a:r>
          </a:p>
        </p:txBody>
      </p:sp>
      <p:sp>
        <p:nvSpPr>
          <p:cNvPr id="1156109" name="Text Box 13"/>
          <p:cNvSpPr txBox="1">
            <a:spLocks noChangeArrowheads="1"/>
          </p:cNvSpPr>
          <p:nvPr/>
        </p:nvSpPr>
        <p:spPr bwMode="auto">
          <a:xfrm>
            <a:off x="4362450" y="4814888"/>
            <a:ext cx="9477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B0F0"/>
                </a:solidFill>
              </a:rPr>
              <a:t>32 </a:t>
            </a:r>
            <a:r>
              <a:rPr lang="en-US" sz="2800" baseline="30000">
                <a:solidFill>
                  <a:srgbClr val="00B0F0"/>
                </a:solidFill>
              </a:rPr>
              <a:t>o</a:t>
            </a:r>
            <a:r>
              <a:rPr lang="en-US" sz="2800">
                <a:solidFill>
                  <a:srgbClr val="00B0F0"/>
                </a:solidFill>
              </a:rPr>
              <a:t>F</a:t>
            </a:r>
          </a:p>
        </p:txBody>
      </p:sp>
      <p:sp>
        <p:nvSpPr>
          <p:cNvPr id="1156110" name="Text Box 14"/>
          <p:cNvSpPr txBox="1">
            <a:spLocks noChangeArrowheads="1"/>
          </p:cNvSpPr>
          <p:nvPr/>
        </p:nvSpPr>
        <p:spPr bwMode="auto">
          <a:xfrm>
            <a:off x="6961189" y="2224088"/>
            <a:ext cx="11636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FF0000"/>
                </a:solidFill>
              </a:rPr>
              <a:t>100 </a:t>
            </a:r>
            <a:r>
              <a:rPr lang="en-US" sz="2800" baseline="30000">
                <a:solidFill>
                  <a:srgbClr val="FF0000"/>
                </a:solidFill>
              </a:rPr>
              <a:t>o</a:t>
            </a:r>
            <a:r>
              <a:rPr lang="en-US" sz="2800">
                <a:solidFill>
                  <a:srgbClr val="FF0000"/>
                </a:solidFill>
              </a:rPr>
              <a:t>C</a:t>
            </a:r>
          </a:p>
        </p:txBody>
      </p:sp>
      <p:sp>
        <p:nvSpPr>
          <p:cNvPr id="1156111" name="Text Box 15"/>
          <p:cNvSpPr txBox="1">
            <a:spLocks noChangeArrowheads="1"/>
          </p:cNvSpPr>
          <p:nvPr/>
        </p:nvSpPr>
        <p:spPr bwMode="auto">
          <a:xfrm>
            <a:off x="7040564" y="4814888"/>
            <a:ext cx="808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B0F0"/>
                </a:solidFill>
              </a:rPr>
              <a:t>0 </a:t>
            </a:r>
            <a:r>
              <a:rPr lang="en-US" sz="2800" baseline="30000">
                <a:solidFill>
                  <a:srgbClr val="00B0F0"/>
                </a:solidFill>
              </a:rPr>
              <a:t>o</a:t>
            </a:r>
            <a:r>
              <a:rPr lang="en-US" sz="2800">
                <a:solidFill>
                  <a:srgbClr val="00B0F0"/>
                </a:solidFill>
              </a:rPr>
              <a:t>C</a:t>
            </a:r>
          </a:p>
        </p:txBody>
      </p:sp>
      <p:sp>
        <p:nvSpPr>
          <p:cNvPr id="1156112" name="Text Box 16"/>
          <p:cNvSpPr txBox="1">
            <a:spLocks noChangeArrowheads="1"/>
          </p:cNvSpPr>
          <p:nvPr/>
        </p:nvSpPr>
        <p:spPr bwMode="auto">
          <a:xfrm>
            <a:off x="9448801" y="2224088"/>
            <a:ext cx="1063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FF0000"/>
                </a:solidFill>
              </a:rPr>
              <a:t>373 K</a:t>
            </a:r>
          </a:p>
        </p:txBody>
      </p:sp>
      <p:sp>
        <p:nvSpPr>
          <p:cNvPr id="1156113" name="Text Box 17"/>
          <p:cNvSpPr txBox="1">
            <a:spLocks noChangeArrowheads="1"/>
          </p:cNvSpPr>
          <p:nvPr/>
        </p:nvSpPr>
        <p:spPr bwMode="auto">
          <a:xfrm>
            <a:off x="9448801" y="4814888"/>
            <a:ext cx="1063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B0F0"/>
                </a:solidFill>
              </a:rPr>
              <a:t>273 K</a:t>
            </a:r>
          </a:p>
        </p:txBody>
      </p:sp>
      <p:sp>
        <p:nvSpPr>
          <p:cNvPr id="1156114" name="Line 18"/>
          <p:cNvSpPr>
            <a:spLocks noChangeShapeType="1"/>
          </p:cNvSpPr>
          <p:nvPr/>
        </p:nvSpPr>
        <p:spPr bwMode="auto">
          <a:xfrm>
            <a:off x="4114800" y="25146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115" name="Line 19"/>
          <p:cNvSpPr>
            <a:spLocks noChangeShapeType="1"/>
          </p:cNvSpPr>
          <p:nvPr/>
        </p:nvSpPr>
        <p:spPr bwMode="auto">
          <a:xfrm>
            <a:off x="6781800" y="25146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116" name="Line 20"/>
          <p:cNvSpPr>
            <a:spLocks noChangeShapeType="1"/>
          </p:cNvSpPr>
          <p:nvPr/>
        </p:nvSpPr>
        <p:spPr bwMode="auto">
          <a:xfrm>
            <a:off x="9220200" y="25146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117" name="Line 21"/>
          <p:cNvSpPr>
            <a:spLocks noChangeShapeType="1"/>
          </p:cNvSpPr>
          <p:nvPr/>
        </p:nvSpPr>
        <p:spPr bwMode="auto">
          <a:xfrm>
            <a:off x="4114800" y="51054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B0F0"/>
              </a:solidFill>
            </a:endParaRPr>
          </a:p>
        </p:txBody>
      </p:sp>
      <p:sp>
        <p:nvSpPr>
          <p:cNvPr id="1156118" name="Line 22"/>
          <p:cNvSpPr>
            <a:spLocks noChangeShapeType="1"/>
          </p:cNvSpPr>
          <p:nvPr/>
        </p:nvSpPr>
        <p:spPr bwMode="auto">
          <a:xfrm>
            <a:off x="6781800" y="51054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B0F0"/>
              </a:solidFill>
            </a:endParaRPr>
          </a:p>
        </p:txBody>
      </p:sp>
      <p:sp>
        <p:nvSpPr>
          <p:cNvPr id="1156119" name="Line 23"/>
          <p:cNvSpPr>
            <a:spLocks noChangeShapeType="1"/>
          </p:cNvSpPr>
          <p:nvPr/>
        </p:nvSpPr>
        <p:spPr bwMode="auto">
          <a:xfrm>
            <a:off x="9220200" y="51054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B0F0"/>
              </a:solidFill>
            </a:endParaRPr>
          </a:p>
        </p:txBody>
      </p:sp>
      <p:sp>
        <p:nvSpPr>
          <p:cNvPr id="1156120" name="Text Box 24"/>
          <p:cNvSpPr txBox="1">
            <a:spLocks noChangeArrowheads="1"/>
          </p:cNvSpPr>
          <p:nvPr/>
        </p:nvSpPr>
        <p:spPr bwMode="auto">
          <a:xfrm>
            <a:off x="1622426" y="3824288"/>
            <a:ext cx="1871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chemeClr val="accent6">
                    <a:lumMod val="75000"/>
                  </a:schemeClr>
                </a:solidFill>
              </a:rPr>
              <a:t>Body Temp</a:t>
            </a:r>
          </a:p>
        </p:txBody>
      </p:sp>
      <p:sp>
        <p:nvSpPr>
          <p:cNvPr id="1156121" name="Text Box 25"/>
          <p:cNvSpPr txBox="1">
            <a:spLocks noChangeArrowheads="1"/>
          </p:cNvSpPr>
          <p:nvPr/>
        </p:nvSpPr>
        <p:spPr bwMode="auto">
          <a:xfrm>
            <a:off x="4365625" y="3824288"/>
            <a:ext cx="12144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chemeClr val="accent6">
                    <a:lumMod val="75000"/>
                  </a:schemeClr>
                </a:solidFill>
              </a:rPr>
              <a:t>98.6 </a:t>
            </a:r>
            <a:r>
              <a:rPr lang="en-US" sz="2800" baseline="30000">
                <a:solidFill>
                  <a:schemeClr val="accent6">
                    <a:lumMod val="75000"/>
                  </a:schemeClr>
                </a:solidFill>
              </a:rPr>
              <a:t>o</a:t>
            </a:r>
            <a:r>
              <a:rPr lang="en-US" sz="2800">
                <a:solidFill>
                  <a:schemeClr val="accent6">
                    <a:lumMod val="75000"/>
                  </a:schemeClr>
                </a:solidFill>
              </a:rPr>
              <a:t>F</a:t>
            </a:r>
          </a:p>
        </p:txBody>
      </p:sp>
      <p:sp>
        <p:nvSpPr>
          <p:cNvPr id="1156122" name="Text Box 26"/>
          <p:cNvSpPr txBox="1">
            <a:spLocks noChangeArrowheads="1"/>
          </p:cNvSpPr>
          <p:nvPr/>
        </p:nvSpPr>
        <p:spPr bwMode="auto">
          <a:xfrm>
            <a:off x="7091364" y="3824288"/>
            <a:ext cx="9858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chemeClr val="accent6">
                    <a:lumMod val="75000"/>
                  </a:schemeClr>
                </a:solidFill>
              </a:rPr>
              <a:t>37 </a:t>
            </a:r>
            <a:r>
              <a:rPr lang="en-US" sz="2800" baseline="30000">
                <a:solidFill>
                  <a:schemeClr val="accent6">
                    <a:lumMod val="75000"/>
                  </a:schemeClr>
                </a:solidFill>
              </a:rPr>
              <a:t>o</a:t>
            </a:r>
            <a:r>
              <a:rPr lang="en-US" sz="2800">
                <a:solidFill>
                  <a:schemeClr val="accent6">
                    <a:lumMod val="75000"/>
                  </a:schemeClr>
                </a:solidFill>
              </a:rPr>
              <a:t>C</a:t>
            </a:r>
          </a:p>
        </p:txBody>
      </p:sp>
      <p:sp>
        <p:nvSpPr>
          <p:cNvPr id="1156123" name="Text Box 27"/>
          <p:cNvSpPr txBox="1">
            <a:spLocks noChangeArrowheads="1"/>
          </p:cNvSpPr>
          <p:nvPr/>
        </p:nvSpPr>
        <p:spPr bwMode="auto">
          <a:xfrm>
            <a:off x="9451976" y="3824288"/>
            <a:ext cx="1063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chemeClr val="accent6">
                    <a:lumMod val="75000"/>
                  </a:schemeClr>
                </a:solidFill>
              </a:rPr>
              <a:t>310 K</a:t>
            </a:r>
          </a:p>
        </p:txBody>
      </p:sp>
      <p:sp>
        <p:nvSpPr>
          <p:cNvPr id="1156124" name="Line 28"/>
          <p:cNvSpPr>
            <a:spLocks noChangeShapeType="1"/>
          </p:cNvSpPr>
          <p:nvPr/>
        </p:nvSpPr>
        <p:spPr bwMode="auto">
          <a:xfrm>
            <a:off x="4117975" y="41148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lumMod val="75000"/>
                </a:schemeClr>
              </a:solidFill>
            </a:endParaRPr>
          </a:p>
        </p:txBody>
      </p:sp>
      <p:sp>
        <p:nvSpPr>
          <p:cNvPr id="1156125" name="Line 29"/>
          <p:cNvSpPr>
            <a:spLocks noChangeShapeType="1"/>
          </p:cNvSpPr>
          <p:nvPr/>
        </p:nvSpPr>
        <p:spPr bwMode="auto">
          <a:xfrm>
            <a:off x="6784975" y="41148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lumMod val="75000"/>
                </a:schemeClr>
              </a:solidFill>
            </a:endParaRPr>
          </a:p>
        </p:txBody>
      </p:sp>
      <p:sp>
        <p:nvSpPr>
          <p:cNvPr id="1156126" name="Line 30"/>
          <p:cNvSpPr>
            <a:spLocks noChangeShapeType="1"/>
          </p:cNvSpPr>
          <p:nvPr/>
        </p:nvSpPr>
        <p:spPr bwMode="auto">
          <a:xfrm>
            <a:off x="9223375" y="41148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lumMod val="75000"/>
                </a:schemeClr>
              </a:solidFill>
            </a:endParaRPr>
          </a:p>
        </p:txBody>
      </p:sp>
    </p:spTree>
    <p:extLst>
      <p:ext uri="{BB962C8B-B14F-4D97-AF65-F5344CB8AC3E}">
        <p14:creationId xmlns:p14="http://schemas.microsoft.com/office/powerpoint/2010/main" val="2796646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61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61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61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61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61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561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561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561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61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561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61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5610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561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561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5610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5610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5611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5611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5611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5611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561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561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561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56126"/>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56121"/>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56122"/>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56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100" grpId="0"/>
      <p:bldP spid="1156101" grpId="0"/>
      <p:bldP spid="1156102" grpId="0"/>
      <p:bldP spid="1156103" grpId="0" animBg="1"/>
      <p:bldP spid="1156104" grpId="0" animBg="1"/>
      <p:bldP spid="1156105" grpId="0" animBg="1"/>
      <p:bldP spid="1156106" grpId="0"/>
      <p:bldP spid="1156107" grpId="0"/>
      <p:bldP spid="1156108" grpId="0"/>
      <p:bldP spid="1156109" grpId="0"/>
      <p:bldP spid="1156110" grpId="0"/>
      <p:bldP spid="1156111" grpId="0"/>
      <p:bldP spid="1156112" grpId="0"/>
      <p:bldP spid="1156113" grpId="0"/>
      <p:bldP spid="1156114" grpId="0" animBg="1"/>
      <p:bldP spid="1156115" grpId="0" animBg="1"/>
      <p:bldP spid="1156116" grpId="0" animBg="1"/>
      <p:bldP spid="1156117" grpId="0" animBg="1"/>
      <p:bldP spid="1156118" grpId="0" animBg="1"/>
      <p:bldP spid="1156119" grpId="0" animBg="1"/>
      <p:bldP spid="1156120" grpId="0"/>
      <p:bldP spid="1156121" grpId="0"/>
      <p:bldP spid="1156122" grpId="0"/>
      <p:bldP spid="1156123" grpId="0"/>
      <p:bldP spid="1156124" grpId="0" animBg="1"/>
      <p:bldP spid="1156125" grpId="0" animBg="1"/>
      <p:bldP spid="115612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ext Box 2"/>
          <p:cNvSpPr txBox="1">
            <a:spLocks noChangeArrowheads="1"/>
          </p:cNvSpPr>
          <p:nvPr/>
        </p:nvSpPr>
        <p:spPr bwMode="auto">
          <a:xfrm>
            <a:off x="152400" y="1"/>
            <a:ext cx="11887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The swimmer Michael Phelps routinely ate about 12,000 </a:t>
            </a:r>
            <a:r>
              <a:rPr lang="en-US" sz="2800" dirty="0">
                <a:solidFill>
                  <a:schemeClr val="bg2"/>
                </a:solidFill>
              </a:rPr>
              <a:t>kilocalories</a:t>
            </a:r>
            <a:r>
              <a:rPr lang="en-US" sz="2800" dirty="0"/>
              <a:t> a day while training.  How many </a:t>
            </a:r>
            <a:r>
              <a:rPr lang="en-US" sz="2800" dirty="0">
                <a:solidFill>
                  <a:schemeClr val="bg2"/>
                </a:solidFill>
              </a:rPr>
              <a:t>gallons of water</a:t>
            </a:r>
            <a:r>
              <a:rPr lang="en-US" sz="2800" dirty="0"/>
              <a:t> can be raised by 77.5 </a:t>
            </a:r>
            <a:r>
              <a:rPr lang="en-US" sz="2800" dirty="0">
                <a:solidFill>
                  <a:schemeClr val="bg2"/>
                </a:solidFill>
              </a:rPr>
              <a:t>°C</a:t>
            </a:r>
            <a:r>
              <a:rPr lang="en-US" sz="2800" dirty="0"/>
              <a:t> with this amount of energy?  (for water: 				 )</a:t>
            </a:r>
            <a:endParaRPr lang="en-US" sz="1600" dirty="0"/>
          </a:p>
        </p:txBody>
      </p:sp>
      <p:graphicFrame>
        <p:nvGraphicFramePr>
          <p:cNvPr id="480259" name="Object 3"/>
          <p:cNvGraphicFramePr>
            <a:graphicFrameLocks noChangeAspect="1"/>
          </p:cNvGraphicFramePr>
          <p:nvPr>
            <p:extLst>
              <p:ext uri="{D42A27DB-BD31-4B8C-83A1-F6EECF244321}">
                <p14:modId xmlns:p14="http://schemas.microsoft.com/office/powerpoint/2010/main" val="4179821352"/>
              </p:ext>
            </p:extLst>
          </p:nvPr>
        </p:nvGraphicFramePr>
        <p:xfrm>
          <a:off x="3546720" y="863600"/>
          <a:ext cx="1711080" cy="688590"/>
        </p:xfrm>
        <a:graphic>
          <a:graphicData uri="http://schemas.openxmlformats.org/presentationml/2006/ole">
            <mc:AlternateContent xmlns:mc="http://schemas.openxmlformats.org/markup-compatibility/2006">
              <mc:Choice xmlns:v="urn:schemas-microsoft-com:vml" Requires="v">
                <p:oleObj name="Equation" r:id="rId3" imgW="977760" imgH="393480" progId="Equation.DSMT4">
                  <p:embed/>
                </p:oleObj>
              </mc:Choice>
              <mc:Fallback>
                <p:oleObj name="Equation" r:id="rId3" imgW="977760" imgH="393480" progId="Equation.DSMT4">
                  <p:embed/>
                  <p:pic>
                    <p:nvPicPr>
                      <p:cNvPr id="480259" name="Object 3"/>
                      <p:cNvPicPr>
                        <a:picLocks noChangeAspect="1" noChangeArrowheads="1"/>
                      </p:cNvPicPr>
                      <p:nvPr/>
                    </p:nvPicPr>
                    <p:blipFill>
                      <a:blip r:embed="rId4"/>
                      <a:srcRect/>
                      <a:stretch>
                        <a:fillRect/>
                      </a:stretch>
                    </p:blipFill>
                    <p:spPr bwMode="auto">
                      <a:xfrm>
                        <a:off x="3546720" y="863600"/>
                        <a:ext cx="1711080" cy="688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609599" y="1752600"/>
            <a:ext cx="2327881" cy="461665"/>
          </a:xfrm>
          <a:prstGeom prst="rect">
            <a:avLst/>
          </a:prstGeom>
          <a:noFill/>
        </p:spPr>
        <p:txBody>
          <a:bodyPr wrap="none" rtlCol="0">
            <a:spAutoFit/>
          </a:bodyPr>
          <a:lstStyle/>
          <a:p>
            <a:r>
              <a:rPr lang="en-US" sz="2400" dirty="0"/>
              <a:t>1) in the question</a:t>
            </a:r>
          </a:p>
        </p:txBody>
      </p:sp>
      <p:sp>
        <p:nvSpPr>
          <p:cNvPr id="7" name="TextBox 6"/>
          <p:cNvSpPr txBox="1"/>
          <p:nvPr/>
        </p:nvSpPr>
        <p:spPr>
          <a:xfrm>
            <a:off x="4435288" y="1752600"/>
            <a:ext cx="3515706" cy="461665"/>
          </a:xfrm>
          <a:prstGeom prst="rect">
            <a:avLst/>
          </a:prstGeom>
          <a:noFill/>
        </p:spPr>
        <p:txBody>
          <a:bodyPr wrap="none" rtlCol="0">
            <a:spAutoFit/>
          </a:bodyPr>
          <a:lstStyle/>
          <a:p>
            <a:r>
              <a:rPr lang="en-US" sz="2400" dirty="0"/>
              <a:t>2) on the conversion sheet!</a:t>
            </a:r>
          </a:p>
        </p:txBody>
      </p:sp>
      <p:graphicFrame>
        <p:nvGraphicFramePr>
          <p:cNvPr id="10" name="Object 4"/>
          <p:cNvGraphicFramePr>
            <a:graphicFrameLocks noChangeAspect="1"/>
          </p:cNvGraphicFramePr>
          <p:nvPr>
            <p:extLst>
              <p:ext uri="{D42A27DB-BD31-4B8C-83A1-F6EECF244321}">
                <p14:modId xmlns:p14="http://schemas.microsoft.com/office/powerpoint/2010/main" val="1345783818"/>
              </p:ext>
            </p:extLst>
          </p:nvPr>
        </p:nvGraphicFramePr>
        <p:xfrm>
          <a:off x="424164" y="2438400"/>
          <a:ext cx="2698750" cy="508000"/>
        </p:xfrm>
        <a:graphic>
          <a:graphicData uri="http://schemas.openxmlformats.org/presentationml/2006/ole">
            <mc:AlternateContent xmlns:mc="http://schemas.openxmlformats.org/markup-compatibility/2006">
              <mc:Choice xmlns:v="urn:schemas-microsoft-com:vml" Requires="v">
                <p:oleObj name="Equation" r:id="rId5" imgW="2158920" imgH="406080" progId="Equation.DSMT4">
                  <p:embed/>
                </p:oleObj>
              </mc:Choice>
              <mc:Fallback>
                <p:oleObj name="Equation" r:id="rId5" imgW="2158920" imgH="406080" progId="Equation.DSMT4">
                  <p:embed/>
                  <p:pic>
                    <p:nvPicPr>
                      <p:cNvPr id="10" name="Object 4"/>
                      <p:cNvPicPr>
                        <a:picLocks noChangeAspect="1" noChangeArrowheads="1"/>
                      </p:cNvPicPr>
                      <p:nvPr/>
                    </p:nvPicPr>
                    <p:blipFill>
                      <a:blip r:embed="rId6"/>
                      <a:srcRect/>
                      <a:stretch>
                        <a:fillRect/>
                      </a:stretch>
                    </p:blipFill>
                    <p:spPr bwMode="auto">
                      <a:xfrm>
                        <a:off x="424164" y="2438400"/>
                        <a:ext cx="26987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TextBox 42"/>
          <p:cNvSpPr txBox="1"/>
          <p:nvPr/>
        </p:nvSpPr>
        <p:spPr>
          <a:xfrm>
            <a:off x="9448800" y="1752600"/>
            <a:ext cx="2106667" cy="461665"/>
          </a:xfrm>
          <a:prstGeom prst="rect">
            <a:avLst/>
          </a:prstGeom>
          <a:noFill/>
        </p:spPr>
        <p:txBody>
          <a:bodyPr wrap="none" rtlCol="0">
            <a:spAutoFit/>
          </a:bodyPr>
          <a:lstStyle/>
          <a:p>
            <a:r>
              <a:rPr lang="en-US" sz="2400" dirty="0"/>
              <a:t>3) in your brain</a:t>
            </a:r>
          </a:p>
        </p:txBody>
      </p:sp>
      <p:sp>
        <p:nvSpPr>
          <p:cNvPr id="2" name="TextBox 1">
            <a:extLst>
              <a:ext uri="{FF2B5EF4-FFF2-40B4-BE49-F238E27FC236}">
                <a16:creationId xmlns:a16="http://schemas.microsoft.com/office/drawing/2014/main" id="{011614E4-637D-46C9-8675-6F1641597F44}"/>
              </a:ext>
            </a:extLst>
          </p:cNvPr>
          <p:cNvSpPr txBox="1"/>
          <p:nvPr/>
        </p:nvSpPr>
        <p:spPr>
          <a:xfrm>
            <a:off x="424164" y="3124200"/>
            <a:ext cx="11539236" cy="830997"/>
          </a:xfrm>
          <a:prstGeom prst="rect">
            <a:avLst/>
          </a:prstGeom>
          <a:noFill/>
        </p:spPr>
        <p:txBody>
          <a:bodyPr wrap="square" rtlCol="0">
            <a:spAutoFit/>
          </a:bodyPr>
          <a:lstStyle/>
          <a:p>
            <a:r>
              <a:rPr lang="en-US" sz="2400" dirty="0"/>
              <a:t>Stuck? Try listing out all the units you see, what they measure, and then look for conversion factors that involve those units.</a:t>
            </a:r>
          </a:p>
        </p:txBody>
      </p:sp>
      <p:sp>
        <p:nvSpPr>
          <p:cNvPr id="3" name="TextBox 2">
            <a:extLst>
              <a:ext uri="{FF2B5EF4-FFF2-40B4-BE49-F238E27FC236}">
                <a16:creationId xmlns:a16="http://schemas.microsoft.com/office/drawing/2014/main" id="{F8CBBAF4-8ADB-4B1A-825C-7A2EB7B522DD}"/>
              </a:ext>
            </a:extLst>
          </p:cNvPr>
          <p:cNvSpPr txBox="1"/>
          <p:nvPr/>
        </p:nvSpPr>
        <p:spPr>
          <a:xfrm>
            <a:off x="1033700" y="4038557"/>
            <a:ext cx="1617751" cy="461665"/>
          </a:xfrm>
          <a:prstGeom prst="rect">
            <a:avLst/>
          </a:prstGeom>
          <a:noFill/>
        </p:spPr>
        <p:txBody>
          <a:bodyPr wrap="none" rtlCol="0">
            <a:spAutoFit/>
          </a:bodyPr>
          <a:lstStyle/>
          <a:p>
            <a:r>
              <a:rPr lang="en-US" sz="2400" dirty="0">
                <a:solidFill>
                  <a:srgbClr val="C00000"/>
                </a:solidFill>
              </a:rPr>
              <a:t>kilocalories</a:t>
            </a:r>
          </a:p>
        </p:txBody>
      </p:sp>
      <p:sp>
        <p:nvSpPr>
          <p:cNvPr id="11" name="TextBox 10">
            <a:extLst>
              <a:ext uri="{FF2B5EF4-FFF2-40B4-BE49-F238E27FC236}">
                <a16:creationId xmlns:a16="http://schemas.microsoft.com/office/drawing/2014/main" id="{DCB7A403-6FB5-4C3D-9280-EDC0845D3A85}"/>
              </a:ext>
            </a:extLst>
          </p:cNvPr>
          <p:cNvSpPr txBox="1"/>
          <p:nvPr/>
        </p:nvSpPr>
        <p:spPr>
          <a:xfrm>
            <a:off x="6607899" y="5065046"/>
            <a:ext cx="833883" cy="461665"/>
          </a:xfrm>
          <a:prstGeom prst="rect">
            <a:avLst/>
          </a:prstGeom>
          <a:noFill/>
        </p:spPr>
        <p:txBody>
          <a:bodyPr wrap="none" rtlCol="0">
            <a:spAutoFit/>
          </a:bodyPr>
          <a:lstStyle/>
          <a:p>
            <a:r>
              <a:rPr lang="en-US" sz="2400" dirty="0">
                <a:solidFill>
                  <a:srgbClr val="00B050"/>
                </a:solidFill>
              </a:rPr>
              <a:t>Joule</a:t>
            </a:r>
          </a:p>
        </p:txBody>
      </p:sp>
      <p:sp>
        <p:nvSpPr>
          <p:cNvPr id="12" name="TextBox 11">
            <a:extLst>
              <a:ext uri="{FF2B5EF4-FFF2-40B4-BE49-F238E27FC236}">
                <a16:creationId xmlns:a16="http://schemas.microsoft.com/office/drawing/2014/main" id="{B3047E16-BC07-4637-9FF9-A3584C53B25A}"/>
              </a:ext>
            </a:extLst>
          </p:cNvPr>
          <p:cNvSpPr txBox="1"/>
          <p:nvPr/>
        </p:nvSpPr>
        <p:spPr>
          <a:xfrm>
            <a:off x="6607899" y="4038557"/>
            <a:ext cx="513282" cy="461665"/>
          </a:xfrm>
          <a:prstGeom prst="rect">
            <a:avLst/>
          </a:prstGeom>
          <a:noFill/>
        </p:spPr>
        <p:txBody>
          <a:bodyPr wrap="none" rtlCol="0">
            <a:spAutoFit/>
          </a:bodyPr>
          <a:lstStyle/>
          <a:p>
            <a:r>
              <a:rPr lang="en-US" sz="2400" dirty="0">
                <a:solidFill>
                  <a:schemeClr val="accent6">
                    <a:lumMod val="75000"/>
                  </a:schemeClr>
                </a:solidFill>
              </a:rPr>
              <a:t>°C</a:t>
            </a:r>
          </a:p>
        </p:txBody>
      </p:sp>
      <p:sp>
        <p:nvSpPr>
          <p:cNvPr id="13" name="TextBox 12">
            <a:extLst>
              <a:ext uri="{FF2B5EF4-FFF2-40B4-BE49-F238E27FC236}">
                <a16:creationId xmlns:a16="http://schemas.microsoft.com/office/drawing/2014/main" id="{425850C5-086C-4A08-A9F0-7535B335AE05}"/>
              </a:ext>
            </a:extLst>
          </p:cNvPr>
          <p:cNvSpPr txBox="1"/>
          <p:nvPr/>
        </p:nvSpPr>
        <p:spPr>
          <a:xfrm>
            <a:off x="1033700" y="6091535"/>
            <a:ext cx="1697901" cy="461665"/>
          </a:xfrm>
          <a:prstGeom prst="rect">
            <a:avLst/>
          </a:prstGeom>
          <a:noFill/>
        </p:spPr>
        <p:txBody>
          <a:bodyPr wrap="none" rtlCol="0">
            <a:spAutoFit/>
          </a:bodyPr>
          <a:lstStyle/>
          <a:p>
            <a:r>
              <a:rPr lang="en-US" sz="2400" dirty="0">
                <a:solidFill>
                  <a:srgbClr val="8000FF"/>
                </a:solidFill>
              </a:rPr>
              <a:t>gallons H</a:t>
            </a:r>
            <a:r>
              <a:rPr lang="en-US" sz="2400" baseline="-25000" dirty="0">
                <a:solidFill>
                  <a:srgbClr val="8000FF"/>
                </a:solidFill>
              </a:rPr>
              <a:t>2</a:t>
            </a:r>
            <a:r>
              <a:rPr lang="en-US" sz="2400" dirty="0">
                <a:solidFill>
                  <a:srgbClr val="8000FF"/>
                </a:solidFill>
              </a:rPr>
              <a:t>O</a:t>
            </a:r>
          </a:p>
        </p:txBody>
      </p:sp>
      <p:sp>
        <p:nvSpPr>
          <p:cNvPr id="14" name="TextBox 13">
            <a:extLst>
              <a:ext uri="{FF2B5EF4-FFF2-40B4-BE49-F238E27FC236}">
                <a16:creationId xmlns:a16="http://schemas.microsoft.com/office/drawing/2014/main" id="{16CCA195-57FE-4FAD-BAF4-46778E0E468D}"/>
              </a:ext>
            </a:extLst>
          </p:cNvPr>
          <p:cNvSpPr txBox="1"/>
          <p:nvPr/>
        </p:nvSpPr>
        <p:spPr>
          <a:xfrm>
            <a:off x="6607899" y="6091535"/>
            <a:ext cx="1561646" cy="461665"/>
          </a:xfrm>
          <a:prstGeom prst="rect">
            <a:avLst/>
          </a:prstGeom>
          <a:noFill/>
        </p:spPr>
        <p:txBody>
          <a:bodyPr wrap="none" rtlCol="0">
            <a:spAutoFit/>
          </a:bodyPr>
          <a:lstStyle/>
          <a:p>
            <a:r>
              <a:rPr lang="en-US" sz="2400" dirty="0">
                <a:solidFill>
                  <a:srgbClr val="00B0F0"/>
                </a:solidFill>
              </a:rPr>
              <a:t>grams H</a:t>
            </a:r>
            <a:r>
              <a:rPr lang="en-US" sz="2400" baseline="-25000" dirty="0">
                <a:solidFill>
                  <a:srgbClr val="00B0F0"/>
                </a:solidFill>
              </a:rPr>
              <a:t>2</a:t>
            </a:r>
            <a:r>
              <a:rPr lang="en-US" sz="2400" dirty="0">
                <a:solidFill>
                  <a:srgbClr val="00B0F0"/>
                </a:solidFill>
              </a:rPr>
              <a:t>O</a:t>
            </a:r>
          </a:p>
        </p:txBody>
      </p:sp>
      <p:sp>
        <p:nvSpPr>
          <p:cNvPr id="15" name="TextBox 14">
            <a:extLst>
              <a:ext uri="{FF2B5EF4-FFF2-40B4-BE49-F238E27FC236}">
                <a16:creationId xmlns:a16="http://schemas.microsoft.com/office/drawing/2014/main" id="{84D6F247-1284-4BC2-954A-0B7D3CC9CF6D}"/>
              </a:ext>
            </a:extLst>
          </p:cNvPr>
          <p:cNvSpPr txBox="1"/>
          <p:nvPr/>
        </p:nvSpPr>
        <p:spPr>
          <a:xfrm>
            <a:off x="1447800" y="4615543"/>
            <a:ext cx="2635658" cy="461665"/>
          </a:xfrm>
          <a:prstGeom prst="rect">
            <a:avLst/>
          </a:prstGeom>
          <a:noFill/>
        </p:spPr>
        <p:txBody>
          <a:bodyPr wrap="none" rtlCol="0">
            <a:spAutoFit/>
          </a:bodyPr>
          <a:lstStyle/>
          <a:p>
            <a:r>
              <a:rPr lang="en-US" sz="2400" dirty="0">
                <a:solidFill>
                  <a:srgbClr val="FF0000"/>
                </a:solidFill>
              </a:rPr>
              <a:t>kilo</a:t>
            </a:r>
            <a:r>
              <a:rPr lang="en-US" sz="2400" dirty="0">
                <a:sym typeface="Wingdings" panose="05000000000000000000" pitchFamily="2" charset="2"/>
              </a:rPr>
              <a:t> metric prefix</a:t>
            </a:r>
            <a:endParaRPr lang="en-US" sz="2400" dirty="0"/>
          </a:p>
        </p:txBody>
      </p:sp>
      <p:sp>
        <p:nvSpPr>
          <p:cNvPr id="16" name="TextBox 15">
            <a:extLst>
              <a:ext uri="{FF2B5EF4-FFF2-40B4-BE49-F238E27FC236}">
                <a16:creationId xmlns:a16="http://schemas.microsoft.com/office/drawing/2014/main" id="{5F92B0E4-06B5-41DA-8304-72F8A693F8B9}"/>
              </a:ext>
            </a:extLst>
          </p:cNvPr>
          <p:cNvSpPr txBox="1"/>
          <p:nvPr/>
        </p:nvSpPr>
        <p:spPr>
          <a:xfrm>
            <a:off x="1447800" y="5061298"/>
            <a:ext cx="2306272" cy="461665"/>
          </a:xfrm>
          <a:prstGeom prst="rect">
            <a:avLst/>
          </a:prstGeom>
          <a:noFill/>
        </p:spPr>
        <p:txBody>
          <a:bodyPr wrap="none" rtlCol="0">
            <a:spAutoFit/>
          </a:bodyPr>
          <a:lstStyle/>
          <a:p>
            <a:r>
              <a:rPr lang="en-US" sz="2400" dirty="0">
                <a:solidFill>
                  <a:srgbClr val="C00000"/>
                </a:solidFill>
              </a:rPr>
              <a:t>calorie</a:t>
            </a:r>
            <a:r>
              <a:rPr lang="en-US" sz="2400" dirty="0"/>
              <a:t> </a:t>
            </a:r>
            <a:r>
              <a:rPr lang="en-US" sz="2400" dirty="0">
                <a:sym typeface="Wingdings" panose="05000000000000000000" pitchFamily="2" charset="2"/>
              </a:rPr>
              <a:t> energy</a:t>
            </a:r>
            <a:endParaRPr lang="en-US" sz="2400" dirty="0"/>
          </a:p>
        </p:txBody>
      </p:sp>
      <p:sp>
        <p:nvSpPr>
          <p:cNvPr id="17" name="TextBox 16">
            <a:extLst>
              <a:ext uri="{FF2B5EF4-FFF2-40B4-BE49-F238E27FC236}">
                <a16:creationId xmlns:a16="http://schemas.microsoft.com/office/drawing/2014/main" id="{79257A95-5894-4191-B4BF-36AD8D05FE5C}"/>
              </a:ext>
            </a:extLst>
          </p:cNvPr>
          <p:cNvSpPr txBox="1"/>
          <p:nvPr/>
        </p:nvSpPr>
        <p:spPr>
          <a:xfrm>
            <a:off x="6607899" y="5065046"/>
            <a:ext cx="2120324" cy="461665"/>
          </a:xfrm>
          <a:prstGeom prst="rect">
            <a:avLst/>
          </a:prstGeom>
          <a:noFill/>
        </p:spPr>
        <p:txBody>
          <a:bodyPr wrap="none" rtlCol="0">
            <a:spAutoFit/>
          </a:bodyPr>
          <a:lstStyle/>
          <a:p>
            <a:r>
              <a:rPr lang="en-US" sz="2400" dirty="0">
                <a:solidFill>
                  <a:srgbClr val="00B050"/>
                </a:solidFill>
              </a:rPr>
              <a:t>Joule</a:t>
            </a:r>
            <a:r>
              <a:rPr lang="en-US" sz="2400" dirty="0"/>
              <a:t> </a:t>
            </a:r>
            <a:r>
              <a:rPr lang="en-US" sz="2400" dirty="0">
                <a:sym typeface="Wingdings" panose="05000000000000000000" pitchFamily="2" charset="2"/>
              </a:rPr>
              <a:t> energy</a:t>
            </a:r>
            <a:endParaRPr lang="en-US" sz="2400" dirty="0"/>
          </a:p>
        </p:txBody>
      </p:sp>
      <p:sp>
        <p:nvSpPr>
          <p:cNvPr id="18" name="TextBox 17">
            <a:extLst>
              <a:ext uri="{FF2B5EF4-FFF2-40B4-BE49-F238E27FC236}">
                <a16:creationId xmlns:a16="http://schemas.microsoft.com/office/drawing/2014/main" id="{E52FA42E-DA8F-4707-9F63-A50004BFFD14}"/>
              </a:ext>
            </a:extLst>
          </p:cNvPr>
          <p:cNvSpPr txBox="1"/>
          <p:nvPr/>
        </p:nvSpPr>
        <p:spPr>
          <a:xfrm>
            <a:off x="6607899" y="4038557"/>
            <a:ext cx="2435282" cy="461665"/>
          </a:xfrm>
          <a:prstGeom prst="rect">
            <a:avLst/>
          </a:prstGeom>
          <a:noFill/>
        </p:spPr>
        <p:txBody>
          <a:bodyPr wrap="none" rtlCol="0">
            <a:spAutoFit/>
          </a:bodyPr>
          <a:lstStyle/>
          <a:p>
            <a:r>
              <a:rPr lang="en-US" sz="2400" dirty="0">
                <a:solidFill>
                  <a:schemeClr val="accent6">
                    <a:lumMod val="75000"/>
                  </a:schemeClr>
                </a:solidFill>
              </a:rPr>
              <a:t>°C</a:t>
            </a:r>
            <a:r>
              <a:rPr lang="en-US" sz="2400" dirty="0"/>
              <a:t> </a:t>
            </a:r>
            <a:r>
              <a:rPr lang="en-US" sz="2400" dirty="0">
                <a:sym typeface="Wingdings" panose="05000000000000000000" pitchFamily="2" charset="2"/>
              </a:rPr>
              <a:t> temperature</a:t>
            </a:r>
            <a:endParaRPr lang="en-US" sz="2400" dirty="0"/>
          </a:p>
        </p:txBody>
      </p:sp>
      <p:sp>
        <p:nvSpPr>
          <p:cNvPr id="19" name="TextBox 18">
            <a:extLst>
              <a:ext uri="{FF2B5EF4-FFF2-40B4-BE49-F238E27FC236}">
                <a16:creationId xmlns:a16="http://schemas.microsoft.com/office/drawing/2014/main" id="{3CEC5CD9-C15C-40D6-AC6D-81980DA67778}"/>
              </a:ext>
            </a:extLst>
          </p:cNvPr>
          <p:cNvSpPr txBox="1"/>
          <p:nvPr/>
        </p:nvSpPr>
        <p:spPr>
          <a:xfrm>
            <a:off x="1033700" y="6091535"/>
            <a:ext cx="3700052" cy="461665"/>
          </a:xfrm>
          <a:prstGeom prst="rect">
            <a:avLst/>
          </a:prstGeom>
          <a:noFill/>
        </p:spPr>
        <p:txBody>
          <a:bodyPr wrap="none" rtlCol="0">
            <a:spAutoFit/>
          </a:bodyPr>
          <a:lstStyle/>
          <a:p>
            <a:r>
              <a:rPr lang="en-US" sz="2400" dirty="0">
                <a:solidFill>
                  <a:srgbClr val="8000FF"/>
                </a:solidFill>
              </a:rPr>
              <a:t>gallons H</a:t>
            </a:r>
            <a:r>
              <a:rPr lang="en-US" sz="2400" baseline="-25000" dirty="0">
                <a:solidFill>
                  <a:srgbClr val="8000FF"/>
                </a:solidFill>
              </a:rPr>
              <a:t>2</a:t>
            </a:r>
            <a:r>
              <a:rPr lang="en-US" sz="2400" dirty="0">
                <a:solidFill>
                  <a:srgbClr val="8000FF"/>
                </a:solidFill>
              </a:rPr>
              <a:t>O</a:t>
            </a:r>
            <a:r>
              <a:rPr lang="en-US" sz="2400" dirty="0"/>
              <a:t> </a:t>
            </a:r>
            <a:r>
              <a:rPr lang="en-US" sz="2400" dirty="0">
                <a:sym typeface="Wingdings" panose="05000000000000000000" pitchFamily="2" charset="2"/>
              </a:rPr>
              <a:t> volume H</a:t>
            </a:r>
            <a:r>
              <a:rPr lang="en-US" sz="2400" baseline="-25000" dirty="0">
                <a:sym typeface="Wingdings" panose="05000000000000000000" pitchFamily="2" charset="2"/>
              </a:rPr>
              <a:t>2</a:t>
            </a:r>
            <a:r>
              <a:rPr lang="en-US" sz="2400" dirty="0">
                <a:sym typeface="Wingdings" panose="05000000000000000000" pitchFamily="2" charset="2"/>
              </a:rPr>
              <a:t>O</a:t>
            </a:r>
            <a:endParaRPr lang="en-US" sz="2400" dirty="0"/>
          </a:p>
        </p:txBody>
      </p:sp>
      <p:sp>
        <p:nvSpPr>
          <p:cNvPr id="20" name="TextBox 19">
            <a:extLst>
              <a:ext uri="{FF2B5EF4-FFF2-40B4-BE49-F238E27FC236}">
                <a16:creationId xmlns:a16="http://schemas.microsoft.com/office/drawing/2014/main" id="{632C6EDD-80AD-4F9D-A420-A4D79173A959}"/>
              </a:ext>
            </a:extLst>
          </p:cNvPr>
          <p:cNvSpPr txBox="1"/>
          <p:nvPr/>
        </p:nvSpPr>
        <p:spPr>
          <a:xfrm>
            <a:off x="6607899" y="6091535"/>
            <a:ext cx="3257623" cy="461665"/>
          </a:xfrm>
          <a:prstGeom prst="rect">
            <a:avLst/>
          </a:prstGeom>
          <a:noFill/>
        </p:spPr>
        <p:txBody>
          <a:bodyPr wrap="none" rtlCol="0">
            <a:spAutoFit/>
          </a:bodyPr>
          <a:lstStyle/>
          <a:p>
            <a:r>
              <a:rPr lang="en-US" sz="2400" dirty="0">
                <a:solidFill>
                  <a:srgbClr val="00B0F0"/>
                </a:solidFill>
              </a:rPr>
              <a:t>grams H</a:t>
            </a:r>
            <a:r>
              <a:rPr lang="en-US" sz="2400" baseline="-25000" dirty="0">
                <a:solidFill>
                  <a:srgbClr val="00B0F0"/>
                </a:solidFill>
              </a:rPr>
              <a:t>2</a:t>
            </a:r>
            <a:r>
              <a:rPr lang="en-US" sz="2400" dirty="0">
                <a:solidFill>
                  <a:srgbClr val="00B0F0"/>
                </a:solidFill>
              </a:rPr>
              <a:t>O</a:t>
            </a:r>
            <a:r>
              <a:rPr lang="en-US" sz="2400" dirty="0"/>
              <a:t> </a:t>
            </a:r>
            <a:r>
              <a:rPr lang="en-US" sz="2400" dirty="0">
                <a:sym typeface="Wingdings" panose="05000000000000000000" pitchFamily="2" charset="2"/>
              </a:rPr>
              <a:t> mass H</a:t>
            </a:r>
            <a:r>
              <a:rPr lang="en-US" sz="2400" baseline="-25000" dirty="0">
                <a:sym typeface="Wingdings" panose="05000000000000000000" pitchFamily="2" charset="2"/>
              </a:rPr>
              <a:t>2</a:t>
            </a:r>
            <a:r>
              <a:rPr lang="en-US" sz="2400" dirty="0">
                <a:sym typeface="Wingdings" panose="05000000000000000000" pitchFamily="2" charset="2"/>
              </a:rPr>
              <a:t>O</a:t>
            </a:r>
            <a:endParaRPr lang="en-US" sz="2400" dirty="0"/>
          </a:p>
        </p:txBody>
      </p:sp>
      <p:sp>
        <p:nvSpPr>
          <p:cNvPr id="21" name="TextBox 20">
            <a:extLst>
              <a:ext uri="{FF2B5EF4-FFF2-40B4-BE49-F238E27FC236}">
                <a16:creationId xmlns:a16="http://schemas.microsoft.com/office/drawing/2014/main" id="{C90593A4-1EE0-4AE7-898C-10CF0EC0B2A2}"/>
              </a:ext>
            </a:extLst>
          </p:cNvPr>
          <p:cNvSpPr txBox="1"/>
          <p:nvPr/>
        </p:nvSpPr>
        <p:spPr>
          <a:xfrm>
            <a:off x="8305800" y="0"/>
            <a:ext cx="1856598" cy="523220"/>
          </a:xfrm>
          <a:prstGeom prst="rect">
            <a:avLst/>
          </a:prstGeom>
          <a:noFill/>
        </p:spPr>
        <p:txBody>
          <a:bodyPr wrap="none" rtlCol="0">
            <a:spAutoFit/>
          </a:bodyPr>
          <a:lstStyle/>
          <a:p>
            <a:r>
              <a:rPr lang="en-US" sz="2800" dirty="0"/>
              <a:t>kilocalories</a:t>
            </a:r>
          </a:p>
        </p:txBody>
      </p:sp>
      <p:sp>
        <p:nvSpPr>
          <p:cNvPr id="22" name="TextBox 21">
            <a:extLst>
              <a:ext uri="{FF2B5EF4-FFF2-40B4-BE49-F238E27FC236}">
                <a16:creationId xmlns:a16="http://schemas.microsoft.com/office/drawing/2014/main" id="{2083EB3C-48AB-4E7E-8CF4-4D9CD5CC4C92}"/>
              </a:ext>
            </a:extLst>
          </p:cNvPr>
          <p:cNvSpPr txBox="1"/>
          <p:nvPr/>
        </p:nvSpPr>
        <p:spPr>
          <a:xfrm>
            <a:off x="3187190" y="420624"/>
            <a:ext cx="2496196" cy="523220"/>
          </a:xfrm>
          <a:prstGeom prst="rect">
            <a:avLst/>
          </a:prstGeom>
          <a:noFill/>
        </p:spPr>
        <p:txBody>
          <a:bodyPr wrap="none" rtlCol="0">
            <a:spAutoFit/>
          </a:bodyPr>
          <a:lstStyle/>
          <a:p>
            <a:r>
              <a:rPr lang="en-US" sz="2800" dirty="0"/>
              <a:t>gallons of water</a:t>
            </a:r>
          </a:p>
        </p:txBody>
      </p:sp>
      <p:sp>
        <p:nvSpPr>
          <p:cNvPr id="23" name="TextBox 22">
            <a:extLst>
              <a:ext uri="{FF2B5EF4-FFF2-40B4-BE49-F238E27FC236}">
                <a16:creationId xmlns:a16="http://schemas.microsoft.com/office/drawing/2014/main" id="{B588B095-FA91-4271-9154-8C3E199A5D86}"/>
              </a:ext>
            </a:extLst>
          </p:cNvPr>
          <p:cNvSpPr txBox="1"/>
          <p:nvPr/>
        </p:nvSpPr>
        <p:spPr>
          <a:xfrm>
            <a:off x="8666315" y="420660"/>
            <a:ext cx="567784" cy="523220"/>
          </a:xfrm>
          <a:prstGeom prst="rect">
            <a:avLst/>
          </a:prstGeom>
          <a:noFill/>
        </p:spPr>
        <p:txBody>
          <a:bodyPr wrap="none" rtlCol="0">
            <a:spAutoFit/>
          </a:bodyPr>
          <a:lstStyle/>
          <a:p>
            <a:r>
              <a:rPr lang="en-US" sz="2800" dirty="0"/>
              <a:t>°C</a:t>
            </a:r>
          </a:p>
        </p:txBody>
      </p:sp>
      <p:graphicFrame>
        <p:nvGraphicFramePr>
          <p:cNvPr id="4" name="Object 3">
            <a:extLst>
              <a:ext uri="{FF2B5EF4-FFF2-40B4-BE49-F238E27FC236}">
                <a16:creationId xmlns:a16="http://schemas.microsoft.com/office/drawing/2014/main" id="{767579E5-C243-455F-9536-299FFD903DB8}"/>
              </a:ext>
            </a:extLst>
          </p:cNvPr>
          <p:cNvGraphicFramePr>
            <a:graphicFrameLocks noChangeAspect="1"/>
          </p:cNvGraphicFramePr>
          <p:nvPr>
            <p:extLst>
              <p:ext uri="{D42A27DB-BD31-4B8C-83A1-F6EECF244321}">
                <p14:modId xmlns:p14="http://schemas.microsoft.com/office/powerpoint/2010/main" val="1229447162"/>
              </p:ext>
            </p:extLst>
          </p:nvPr>
        </p:nvGraphicFramePr>
        <p:xfrm>
          <a:off x="3546720" y="863600"/>
          <a:ext cx="1711080" cy="688590"/>
        </p:xfrm>
        <a:graphic>
          <a:graphicData uri="http://schemas.openxmlformats.org/presentationml/2006/ole">
            <mc:AlternateContent xmlns:mc="http://schemas.openxmlformats.org/markup-compatibility/2006">
              <mc:Choice xmlns:v="urn:schemas-microsoft-com:vml" Requires="v">
                <p:oleObj name="Equation" r:id="rId7" imgW="977760" imgH="393480" progId="Equation.DSMT4">
                  <p:embed/>
                </p:oleObj>
              </mc:Choice>
              <mc:Fallback>
                <p:oleObj name="Equation" r:id="rId7" imgW="977760" imgH="393480" progId="Equation.DSMT4">
                  <p:embed/>
                  <p:pic>
                    <p:nvPicPr>
                      <p:cNvPr id="4" name="Object 3">
                        <a:extLst>
                          <a:ext uri="{FF2B5EF4-FFF2-40B4-BE49-F238E27FC236}">
                            <a16:creationId xmlns:a16="http://schemas.microsoft.com/office/drawing/2014/main" id="{767579E5-C243-455F-9536-299FFD903DB8}"/>
                          </a:ext>
                        </a:extLst>
                      </p:cNvPr>
                      <p:cNvPicPr/>
                      <p:nvPr/>
                    </p:nvPicPr>
                    <p:blipFill>
                      <a:blip r:embed="rId8"/>
                      <a:stretch>
                        <a:fillRect/>
                      </a:stretch>
                    </p:blipFill>
                    <p:spPr>
                      <a:xfrm>
                        <a:off x="3546720" y="863600"/>
                        <a:ext cx="1711080" cy="68859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F15A385-41E9-4881-A715-D9D211922C3F}"/>
              </a:ext>
            </a:extLst>
          </p:cNvPr>
          <p:cNvGraphicFramePr>
            <a:graphicFrameLocks noChangeAspect="1"/>
          </p:cNvGraphicFramePr>
          <p:nvPr>
            <p:extLst>
              <p:ext uri="{D42A27DB-BD31-4B8C-83A1-F6EECF244321}">
                <p14:modId xmlns:p14="http://schemas.microsoft.com/office/powerpoint/2010/main" val="59986403"/>
              </p:ext>
            </p:extLst>
          </p:nvPr>
        </p:nvGraphicFramePr>
        <p:xfrm>
          <a:off x="3546720" y="863600"/>
          <a:ext cx="1711080" cy="688590"/>
        </p:xfrm>
        <a:graphic>
          <a:graphicData uri="http://schemas.openxmlformats.org/presentationml/2006/ole">
            <mc:AlternateContent xmlns:mc="http://schemas.openxmlformats.org/markup-compatibility/2006">
              <mc:Choice xmlns:v="urn:schemas-microsoft-com:vml" Requires="v">
                <p:oleObj name="Equation" r:id="rId9" imgW="977760" imgH="393480" progId="Equation.DSMT4">
                  <p:embed/>
                </p:oleObj>
              </mc:Choice>
              <mc:Fallback>
                <p:oleObj name="Equation" r:id="rId9" imgW="977760" imgH="393480" progId="Equation.DSMT4">
                  <p:embed/>
                  <p:pic>
                    <p:nvPicPr>
                      <p:cNvPr id="5" name="Object 4">
                        <a:extLst>
                          <a:ext uri="{FF2B5EF4-FFF2-40B4-BE49-F238E27FC236}">
                            <a16:creationId xmlns:a16="http://schemas.microsoft.com/office/drawing/2014/main" id="{DF15A385-41E9-4881-A715-D9D211922C3F}"/>
                          </a:ext>
                        </a:extLst>
                      </p:cNvPr>
                      <p:cNvPicPr/>
                      <p:nvPr/>
                    </p:nvPicPr>
                    <p:blipFill>
                      <a:blip r:embed="rId10"/>
                      <a:stretch>
                        <a:fillRect/>
                      </a:stretch>
                    </p:blipFill>
                    <p:spPr>
                      <a:xfrm>
                        <a:off x="3546720" y="863600"/>
                        <a:ext cx="1711080" cy="68859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291EFBD-EF72-4C3A-8045-204991B46F58}"/>
              </a:ext>
            </a:extLst>
          </p:cNvPr>
          <p:cNvGraphicFramePr>
            <a:graphicFrameLocks noChangeAspect="1"/>
          </p:cNvGraphicFramePr>
          <p:nvPr>
            <p:extLst>
              <p:ext uri="{D42A27DB-BD31-4B8C-83A1-F6EECF244321}">
                <p14:modId xmlns:p14="http://schemas.microsoft.com/office/powerpoint/2010/main" val="827556198"/>
              </p:ext>
            </p:extLst>
          </p:nvPr>
        </p:nvGraphicFramePr>
        <p:xfrm>
          <a:off x="3546720" y="863600"/>
          <a:ext cx="1711080" cy="688590"/>
        </p:xfrm>
        <a:graphic>
          <a:graphicData uri="http://schemas.openxmlformats.org/presentationml/2006/ole">
            <mc:AlternateContent xmlns:mc="http://schemas.openxmlformats.org/markup-compatibility/2006">
              <mc:Choice xmlns:v="urn:schemas-microsoft-com:vml" Requires="v">
                <p:oleObj name="Equation" r:id="rId11" imgW="977760" imgH="393480" progId="Equation.DSMT4">
                  <p:embed/>
                </p:oleObj>
              </mc:Choice>
              <mc:Fallback>
                <p:oleObj name="Equation" r:id="rId11" imgW="977760" imgH="393480" progId="Equation.DSMT4">
                  <p:embed/>
                  <p:pic>
                    <p:nvPicPr>
                      <p:cNvPr id="8" name="Object 7">
                        <a:extLst>
                          <a:ext uri="{FF2B5EF4-FFF2-40B4-BE49-F238E27FC236}">
                            <a16:creationId xmlns:a16="http://schemas.microsoft.com/office/drawing/2014/main" id="{B291EFBD-EF72-4C3A-8045-204991B46F58}"/>
                          </a:ext>
                        </a:extLst>
                      </p:cNvPr>
                      <p:cNvPicPr/>
                      <p:nvPr/>
                    </p:nvPicPr>
                    <p:blipFill>
                      <a:blip r:embed="rId12"/>
                      <a:stretch>
                        <a:fillRect/>
                      </a:stretch>
                    </p:blipFill>
                    <p:spPr>
                      <a:xfrm>
                        <a:off x="3546720" y="863600"/>
                        <a:ext cx="1711080" cy="688590"/>
                      </a:xfrm>
                      <a:prstGeom prst="rect">
                        <a:avLst/>
                      </a:prstGeom>
                    </p:spPr>
                  </p:pic>
                </p:oleObj>
              </mc:Fallback>
            </mc:AlternateContent>
          </a:graphicData>
        </a:graphic>
      </p:graphicFrame>
    </p:spTree>
    <p:extLst>
      <p:ext uri="{BB962C8B-B14F-4D97-AF65-F5344CB8AC3E}">
        <p14:creationId xmlns:p14="http://schemas.microsoft.com/office/powerpoint/2010/main" val="25293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
                                        </p:tgtEl>
                                        <p:attrNameLst>
                                          <p:attrName>style.opacity</p:attrName>
                                        </p:attrNameLst>
                                      </p:cBhvr>
                                      <p:to>
                                        <p:strVal val="0.2"/>
                                      </p:to>
                                    </p:set>
                                    <p:animEffect filter="image" prLst="opacity: 0.2">
                                      <p:cBhvr rctx="IE">
                                        <p:cTn id="7" dur="indefinite"/>
                                        <p:tgtEl>
                                          <p:spTgt spid="6"/>
                                        </p:tgtEl>
                                      </p:cBhvr>
                                    </p:animEffect>
                                  </p:childTnLst>
                                </p:cTn>
                              </p:par>
                              <p:par>
                                <p:cTn id="8" presetID="9" presetClass="emph" presetSubtype="0" grpId="0" nodeType="withEffect">
                                  <p:stCondLst>
                                    <p:cond delay="0"/>
                                  </p:stCondLst>
                                  <p:childTnLst>
                                    <p:set>
                                      <p:cBhvr>
                                        <p:cTn id="9" dur="indefinite"/>
                                        <p:tgtEl>
                                          <p:spTgt spid="7"/>
                                        </p:tgtEl>
                                        <p:attrNameLst>
                                          <p:attrName>style.opacity</p:attrName>
                                        </p:attrNameLst>
                                      </p:cBhvr>
                                      <p:to>
                                        <p:strVal val="0.2"/>
                                      </p:to>
                                    </p:set>
                                    <p:animEffect filter="image" prLst="opacity: 0.2">
                                      <p:cBhvr rctx="IE">
                                        <p:cTn id="10" dur="indefinite"/>
                                        <p:tgtEl>
                                          <p:spTgt spid="7"/>
                                        </p:tgtEl>
                                      </p:cBhvr>
                                    </p:animEffect>
                                  </p:childTnLst>
                                </p:cTn>
                              </p:par>
                              <p:par>
                                <p:cTn id="11" presetID="9" presetClass="emph" presetSubtype="0" grpId="0" nodeType="withEffect">
                                  <p:stCondLst>
                                    <p:cond delay="0"/>
                                  </p:stCondLst>
                                  <p:childTnLst>
                                    <p:set>
                                      <p:cBhvr>
                                        <p:cTn id="12" dur="indefinite"/>
                                        <p:tgtEl>
                                          <p:spTgt spid="43"/>
                                        </p:tgtEl>
                                        <p:attrNameLst>
                                          <p:attrName>style.opacity</p:attrName>
                                        </p:attrNameLst>
                                      </p:cBhvr>
                                      <p:to>
                                        <p:strVal val="0.2"/>
                                      </p:to>
                                    </p:set>
                                    <p:animEffect filter="image" prLst="opacity: 0.2">
                                      <p:cBhvr rctx="IE">
                                        <p:cTn id="13" dur="indefinite"/>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childTnLst>
                                    <p:set>
                                      <p:cBhvr>
                                        <p:cTn id="17" dur="indefinite"/>
                                        <p:tgtEl>
                                          <p:spTgt spid="6"/>
                                        </p:tgtEl>
                                        <p:attrNameLst>
                                          <p:attrName>style.opacity</p:attrName>
                                        </p:attrNameLst>
                                      </p:cBhvr>
                                      <p:to>
                                        <p:strVal val="1"/>
                                      </p:to>
                                    </p:set>
                                    <p:animEffect filter="image" prLst="opacity: 1">
                                      <p:cBhvr rctx="IE">
                                        <p:cTn id="18" dur="indefinite"/>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1" grpId="0" nodeType="clickEffect">
                                  <p:stCondLst>
                                    <p:cond delay="0"/>
                                  </p:stCondLst>
                                  <p:childTnLst>
                                    <p:set>
                                      <p:cBhvr override="childStyle">
                                        <p:cTn id="30" dur="indefinite"/>
                                        <p:tgtEl>
                                          <p:spTgt spid="21"/>
                                        </p:tgtEl>
                                        <p:attrNameLst>
                                          <p:attrName>style.color</p:attrName>
                                        </p:attrNameLst>
                                      </p:cBhvr>
                                      <p:to>
                                        <p:clrVal>
                                          <a:srgbClr val="C00000"/>
                                        </p:clrVal>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mph" presetSubtype="1" grpId="0" nodeType="clickEffect">
                                  <p:stCondLst>
                                    <p:cond delay="0"/>
                                  </p:stCondLst>
                                  <p:childTnLst>
                                    <p:set>
                                      <p:cBhvr override="childStyle">
                                        <p:cTn id="46" dur="indefinite"/>
                                        <p:tgtEl>
                                          <p:spTgt spid="22"/>
                                        </p:tgtEl>
                                        <p:attrNameLst>
                                          <p:attrName>style.color</p:attrName>
                                        </p:attrNameLst>
                                      </p:cBhvr>
                                      <p:to>
                                        <p:clrVal>
                                          <a:srgbClr val="8000FF"/>
                                        </p:clrVal>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mph" presetSubtype="1" grpId="0" nodeType="clickEffect">
                                  <p:stCondLst>
                                    <p:cond delay="0"/>
                                  </p:stCondLst>
                                  <p:childTnLst>
                                    <p:set>
                                      <p:cBhvr override="childStyle">
                                        <p:cTn id="60" dur="indefinite"/>
                                        <p:tgtEl>
                                          <p:spTgt spid="23"/>
                                        </p:tgtEl>
                                        <p:attrNameLst>
                                          <p:attrName>style.color</p:attrName>
                                        </p:attrNameLst>
                                      </p:cBhvr>
                                      <p:to>
                                        <p:clrVal>
                                          <a:srgbClr val="E46C0A"/>
                                        </p:clrVal>
                                      </p:to>
                                    </p:set>
                                  </p:childTnLst>
                                </p:cTn>
                              </p:par>
                              <p:par>
                                <p:cTn id="61" presetID="1" presetClass="exit" presetSubtype="0" fill="hold" nodeType="withEffect">
                                  <p:stCondLst>
                                    <p:cond delay="0"/>
                                  </p:stCondLst>
                                  <p:childTnLst>
                                    <p:set>
                                      <p:cBhvr>
                                        <p:cTn id="62" dur="1" fill="hold">
                                          <p:stCondLst>
                                            <p:cond delay="0"/>
                                          </p:stCondLst>
                                        </p:cTn>
                                        <p:tgtEl>
                                          <p:spTgt spid="480259"/>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4"/>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1"/>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5"/>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14"/>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9" presetClass="emph" presetSubtype="0" grpId="1" nodeType="clickEffect">
                                  <p:stCondLst>
                                    <p:cond delay="0"/>
                                  </p:stCondLst>
                                  <p:childTnLst>
                                    <p:set>
                                      <p:cBhvr>
                                        <p:cTn id="110" dur="indefinite"/>
                                        <p:tgtEl>
                                          <p:spTgt spid="7"/>
                                        </p:tgtEl>
                                        <p:attrNameLst>
                                          <p:attrName>style.opacity</p:attrName>
                                        </p:attrNameLst>
                                      </p:cBhvr>
                                      <p:to>
                                        <p:strVal val="1"/>
                                      </p:to>
                                    </p:set>
                                    <p:animEffect filter="image" prLst="opacity: 1">
                                      <p:cBhvr rctx="IE">
                                        <p:cTn id="111" dur="indefinite"/>
                                        <p:tgtEl>
                                          <p:spTgt spid="7"/>
                                        </p:tgtEl>
                                      </p:cBhvr>
                                    </p:animEffect>
                                  </p:childTnLst>
                                </p:cTn>
                              </p:par>
                              <p:par>
                                <p:cTn id="112" presetID="9" presetClass="emph" presetSubtype="0" grpId="1" nodeType="withEffect">
                                  <p:stCondLst>
                                    <p:cond delay="0"/>
                                  </p:stCondLst>
                                  <p:childTnLst>
                                    <p:set>
                                      <p:cBhvr>
                                        <p:cTn id="113" dur="indefinite"/>
                                        <p:tgtEl>
                                          <p:spTgt spid="43"/>
                                        </p:tgtEl>
                                        <p:attrNameLst>
                                          <p:attrName>style.opacity</p:attrName>
                                        </p:attrNameLst>
                                      </p:cBhvr>
                                      <p:to>
                                        <p:strVal val="1"/>
                                      </p:to>
                                    </p:set>
                                    <p:animEffect filter="image" prLst="opacity: 1">
                                      <p:cBhvr rctx="IE">
                                        <p:cTn id="114" dur="indefinite"/>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43" grpId="0"/>
      <p:bldP spid="43" grpId="1"/>
      <p:bldP spid="2" grpId="0"/>
      <p:bldP spid="3" grpId="0"/>
      <p:bldP spid="11" grpId="0"/>
      <p:bldP spid="11" grpId="1"/>
      <p:bldP spid="12" grpId="0"/>
      <p:bldP spid="12" grpId="1"/>
      <p:bldP spid="13" grpId="0"/>
      <p:bldP spid="13" grpId="1"/>
      <p:bldP spid="14" grpId="0"/>
      <p:bldP spid="14" grpId="1"/>
      <p:bldP spid="15" grpId="0"/>
      <p:bldP spid="16" grpId="0"/>
      <p:bldP spid="17"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4502"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4724400"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5857554"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5857554"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4724400"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5857554"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4724400"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5857554"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5857554"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5857554"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4724400"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5857554"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4724400"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5857554"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5520811"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4724400"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5857554"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5857554"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5857554"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4724400"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4724400"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5857554"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5857554"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4724400"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5857554"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4724400"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5857554"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4724400"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5857554"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5857554"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5857554"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47244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5386254"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8991600"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 name="TextBox 36"/>
          <p:cNvSpPr txBox="1"/>
          <p:nvPr/>
        </p:nvSpPr>
        <p:spPr>
          <a:xfrm>
            <a:off x="8991600"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10064413"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42" name="TextBox 41"/>
          <p:cNvSpPr txBox="1"/>
          <p:nvPr/>
        </p:nvSpPr>
        <p:spPr>
          <a:xfrm>
            <a:off x="8991600"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10064413"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10064413"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8991600"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10064413"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10064413"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10064413"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8" name="TextBox 37"/>
          <p:cNvSpPr txBox="1"/>
          <p:nvPr/>
        </p:nvSpPr>
        <p:spPr>
          <a:xfrm>
            <a:off x="9776603"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8991600"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10064413"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8991600"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10064413"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8991600"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9878394"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8991600"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10064413"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9620406"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nvGraphicFramePr>
        <p:xfrm>
          <a:off x="10064413"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10064413"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8991600"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nvGraphicFramePr>
        <p:xfrm>
          <a:off x="10064413"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10064413"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8991600"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10064413"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10064413"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89916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10064413"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10064413"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8991600"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10064413"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10064413"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8991600"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10064413"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10064413" y="4357530"/>
                        <a:ext cx="622300" cy="342900"/>
                      </a:xfrm>
                      <a:prstGeom prst="rect">
                        <a:avLst/>
                      </a:prstGeom>
                    </p:spPr>
                  </p:pic>
                </p:oleObj>
              </mc:Fallback>
            </mc:AlternateContent>
          </a:graphicData>
        </a:graphic>
      </p:graphicFrame>
      <p:sp>
        <p:nvSpPr>
          <p:cNvPr id="84" name="TextBox 83"/>
          <p:cNvSpPr txBox="1"/>
          <p:nvPr/>
        </p:nvSpPr>
        <p:spPr>
          <a:xfrm>
            <a:off x="1446946"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24067"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786883"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24067"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24067"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786883" y="1754566"/>
            <a:ext cx="122180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meters</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1" name="TextBox 90"/>
          <p:cNvSpPr txBox="1"/>
          <p:nvPr/>
        </p:nvSpPr>
        <p:spPr>
          <a:xfrm>
            <a:off x="724067"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786883"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24067"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786883"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786883"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24067"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97" name="TextBox 96"/>
          <p:cNvSpPr txBox="1"/>
          <p:nvPr/>
        </p:nvSpPr>
        <p:spPr>
          <a:xfrm>
            <a:off x="1786883"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02" name="TextBox 101"/>
          <p:cNvSpPr txBox="1"/>
          <p:nvPr/>
        </p:nvSpPr>
        <p:spPr>
          <a:xfrm>
            <a:off x="724067"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786883"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1226629"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24067"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786883"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1418092"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24067"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786883"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786883"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24067"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786883"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1144779"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24067"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786883"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24067"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786883"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24067"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786883"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24067"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786883"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786883"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sp>
        <p:nvSpPr>
          <p:cNvPr id="99" name="TextBox 98">
            <a:extLst>
              <a:ext uri="{FF2B5EF4-FFF2-40B4-BE49-F238E27FC236}">
                <a16:creationId xmlns:a16="http://schemas.microsoft.com/office/drawing/2014/main" id="{DDB83742-AE7B-4A09-A6F1-6AC1D956AA98}"/>
              </a:ext>
            </a:extLst>
          </p:cNvPr>
          <p:cNvSpPr txBox="1"/>
          <p:nvPr/>
        </p:nvSpPr>
        <p:spPr>
          <a:xfrm>
            <a:off x="5364502" y="76200"/>
            <a:ext cx="959045"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VOLUMES</a:t>
            </a:r>
          </a:p>
        </p:txBody>
      </p:sp>
      <p:sp>
        <p:nvSpPr>
          <p:cNvPr id="109" name="TextBox 108">
            <a:extLst>
              <a:ext uri="{FF2B5EF4-FFF2-40B4-BE49-F238E27FC236}">
                <a16:creationId xmlns:a16="http://schemas.microsoft.com/office/drawing/2014/main" id="{12468364-830F-4A0A-A0CE-588892E32306}"/>
              </a:ext>
            </a:extLst>
          </p:cNvPr>
          <p:cNvSpPr txBox="1"/>
          <p:nvPr/>
        </p:nvSpPr>
        <p:spPr>
          <a:xfrm>
            <a:off x="4724400" y="1474549"/>
            <a:ext cx="702436"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gallon</a:t>
            </a:r>
          </a:p>
        </p:txBody>
      </p:sp>
      <p:sp>
        <p:nvSpPr>
          <p:cNvPr id="110" name="TextBox 109">
            <a:extLst>
              <a:ext uri="{FF2B5EF4-FFF2-40B4-BE49-F238E27FC236}">
                <a16:creationId xmlns:a16="http://schemas.microsoft.com/office/drawing/2014/main" id="{17B99924-698E-42EB-9698-99CD191F3255}"/>
              </a:ext>
            </a:extLst>
          </p:cNvPr>
          <p:cNvSpPr txBox="1"/>
          <p:nvPr/>
        </p:nvSpPr>
        <p:spPr>
          <a:xfrm>
            <a:off x="5857554" y="1474549"/>
            <a:ext cx="793807"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4 quart</a:t>
            </a:r>
          </a:p>
        </p:txBody>
      </p:sp>
      <p:sp>
        <p:nvSpPr>
          <p:cNvPr id="111" name="TextBox 110">
            <a:extLst>
              <a:ext uri="{FF2B5EF4-FFF2-40B4-BE49-F238E27FC236}">
                <a16:creationId xmlns:a16="http://schemas.microsoft.com/office/drawing/2014/main" id="{E02002D0-C03E-4C3E-A937-F27C1B4F1441}"/>
              </a:ext>
            </a:extLst>
          </p:cNvPr>
          <p:cNvSpPr txBox="1"/>
          <p:nvPr/>
        </p:nvSpPr>
        <p:spPr>
          <a:xfrm>
            <a:off x="5857554" y="1824471"/>
            <a:ext cx="691215"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8 pint</a:t>
            </a:r>
          </a:p>
        </p:txBody>
      </p:sp>
      <p:sp>
        <p:nvSpPr>
          <p:cNvPr id="112" name="TextBox 111">
            <a:extLst>
              <a:ext uri="{FF2B5EF4-FFF2-40B4-BE49-F238E27FC236}">
                <a16:creationId xmlns:a16="http://schemas.microsoft.com/office/drawing/2014/main" id="{D641BA7F-D0DF-4B04-88A8-B4442F444D60}"/>
              </a:ext>
            </a:extLst>
          </p:cNvPr>
          <p:cNvSpPr txBox="1"/>
          <p:nvPr/>
        </p:nvSpPr>
        <p:spPr>
          <a:xfrm>
            <a:off x="5857554" y="2174393"/>
            <a:ext cx="971741"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3.785 liter</a:t>
            </a:r>
          </a:p>
        </p:txBody>
      </p:sp>
      <p:sp>
        <p:nvSpPr>
          <p:cNvPr id="113" name="TextBox 112">
            <a:extLst>
              <a:ext uri="{FF2B5EF4-FFF2-40B4-BE49-F238E27FC236}">
                <a16:creationId xmlns:a16="http://schemas.microsoft.com/office/drawing/2014/main" id="{BF4F1EDA-15B3-4A12-9C28-87AA75672A03}"/>
              </a:ext>
            </a:extLst>
          </p:cNvPr>
          <p:cNvSpPr txBox="1"/>
          <p:nvPr/>
        </p:nvSpPr>
        <p:spPr>
          <a:xfrm>
            <a:off x="4724400" y="2501455"/>
            <a:ext cx="667170"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quart</a:t>
            </a:r>
          </a:p>
        </p:txBody>
      </p:sp>
      <p:sp>
        <p:nvSpPr>
          <p:cNvPr id="114" name="TextBox 113">
            <a:extLst>
              <a:ext uri="{FF2B5EF4-FFF2-40B4-BE49-F238E27FC236}">
                <a16:creationId xmlns:a16="http://schemas.microsoft.com/office/drawing/2014/main" id="{E25FEAA9-1DD3-4FB6-9EBD-C9A9438B877E}"/>
              </a:ext>
            </a:extLst>
          </p:cNvPr>
          <p:cNvSpPr txBox="1"/>
          <p:nvPr/>
        </p:nvSpPr>
        <p:spPr>
          <a:xfrm>
            <a:off x="5857554" y="2501455"/>
            <a:ext cx="78098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32 </a:t>
            </a:r>
            <a:r>
              <a:rPr kumimoji="0" lang="en-US" sz="1200" b="1" i="0" u="none" strike="noStrike" kern="1200" cap="none" spc="0" normalizeH="0" baseline="0" noProof="0" dirty="0" err="1">
                <a:ln>
                  <a:noFill/>
                </a:ln>
                <a:solidFill>
                  <a:srgbClr val="FF0000"/>
                </a:solidFill>
                <a:effectLst/>
                <a:uLnTx/>
                <a:uFillTx/>
                <a:latin typeface="Times New Roman" pitchFamily="18" charset="0"/>
                <a:ea typeface="+mn-ea"/>
                <a:cs typeface="+mn-cs"/>
              </a:rPr>
              <a:t>fl</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oz</a:t>
            </a:r>
          </a:p>
        </p:txBody>
      </p:sp>
      <p:sp>
        <p:nvSpPr>
          <p:cNvPr id="115" name="TextBox 114">
            <a:extLst>
              <a:ext uri="{FF2B5EF4-FFF2-40B4-BE49-F238E27FC236}">
                <a16:creationId xmlns:a16="http://schemas.microsoft.com/office/drawing/2014/main" id="{9CC4A36A-8884-4A72-BFF0-FBFD0426262E}"/>
              </a:ext>
            </a:extLst>
          </p:cNvPr>
          <p:cNvSpPr txBox="1"/>
          <p:nvPr/>
        </p:nvSpPr>
        <p:spPr>
          <a:xfrm>
            <a:off x="4724400" y="2874237"/>
            <a:ext cx="1031051"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1 fluid ounce</a:t>
            </a:r>
          </a:p>
        </p:txBody>
      </p:sp>
      <p:sp>
        <p:nvSpPr>
          <p:cNvPr id="116" name="TextBox 115">
            <a:extLst>
              <a:ext uri="{FF2B5EF4-FFF2-40B4-BE49-F238E27FC236}">
                <a16:creationId xmlns:a16="http://schemas.microsoft.com/office/drawing/2014/main" id="{3821B1D6-0C04-4893-881E-BA23BB856724}"/>
              </a:ext>
            </a:extLst>
          </p:cNvPr>
          <p:cNvSpPr txBox="1"/>
          <p:nvPr/>
        </p:nvSpPr>
        <p:spPr>
          <a:xfrm>
            <a:off x="5857554" y="2874237"/>
            <a:ext cx="1273105"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mn-cs"/>
              </a:rPr>
              <a:t>= 29.57 milliliter</a:t>
            </a:r>
          </a:p>
        </p:txBody>
      </p:sp>
    </p:spTree>
    <p:extLst>
      <p:ext uri="{BB962C8B-B14F-4D97-AF65-F5344CB8AC3E}">
        <p14:creationId xmlns:p14="http://schemas.microsoft.com/office/powerpoint/2010/main" val="378758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9" grpId="0" animBg="1"/>
      <p:bldP spid="110" grpId="0" animBg="1"/>
      <p:bldP spid="111" grpId="0" animBg="1"/>
      <p:bldP spid="112" grpId="0" animBg="1"/>
      <p:bldP spid="113" grpId="0" animBg="1"/>
      <p:bldP spid="114" grpId="0" animBg="1"/>
      <p:bldP spid="115" grpId="0" animBg="1"/>
      <p:bldP spid="11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8A108457-FF55-4985-A783-A1FB78276225}"/>
              </a:ext>
            </a:extLst>
          </p:cNvPr>
          <p:cNvSpPr txBox="1"/>
          <p:nvPr/>
        </p:nvSpPr>
        <p:spPr>
          <a:xfrm>
            <a:off x="9449160" y="4884567"/>
            <a:ext cx="57579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p>
        </p:txBody>
      </p:sp>
      <p:sp>
        <p:nvSpPr>
          <p:cNvPr id="142" name="TextBox 141">
            <a:extLst>
              <a:ext uri="{FF2B5EF4-FFF2-40B4-BE49-F238E27FC236}">
                <a16:creationId xmlns:a16="http://schemas.microsoft.com/office/drawing/2014/main" id="{8B495AC0-F714-40C7-8230-538242A8FF55}"/>
              </a:ext>
            </a:extLst>
          </p:cNvPr>
          <p:cNvSpPr txBox="1"/>
          <p:nvPr/>
        </p:nvSpPr>
        <p:spPr>
          <a:xfrm>
            <a:off x="10468335" y="48845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8" name="TextBox 197">
            <a:extLst>
              <a:ext uri="{FF2B5EF4-FFF2-40B4-BE49-F238E27FC236}">
                <a16:creationId xmlns:a16="http://schemas.microsoft.com/office/drawing/2014/main" id="{7E6E474E-32F9-4BCC-9A3C-B41D3D621F02}"/>
              </a:ext>
            </a:extLst>
          </p:cNvPr>
          <p:cNvSpPr txBox="1"/>
          <p:nvPr/>
        </p:nvSpPr>
        <p:spPr>
          <a:xfrm>
            <a:off x="10468334" y="4884567"/>
            <a:ext cx="1353551" cy="400110"/>
          </a:xfrm>
          <a:prstGeom prst="rect">
            <a:avLst/>
          </a:prstGeom>
          <a:solidFill>
            <a:srgbClr val="FFFF0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40FF"/>
                </a:solidFill>
                <a:effectLst/>
                <a:uLnTx/>
                <a:uFillTx/>
                <a:latin typeface="Times New Roman" pitchFamily="18" charset="0"/>
                <a:ea typeface="+mn-ea"/>
                <a:cs typeface="+mn-cs"/>
              </a:rPr>
              <a:t>= 1x10</a:t>
            </a:r>
            <a:r>
              <a:rPr kumimoji="0" lang="en-US" sz="2000" b="1" i="0" u="none" strike="noStrike" kern="1200" cap="none" spc="0" normalizeH="0" baseline="30000" noProof="0" dirty="0">
                <a:ln>
                  <a:noFill/>
                </a:ln>
                <a:solidFill>
                  <a:srgbClr val="FF40FF"/>
                </a:solidFill>
                <a:effectLst/>
                <a:uLnTx/>
                <a:uFillTx/>
                <a:latin typeface="Times New Roman" pitchFamily="18" charset="0"/>
                <a:ea typeface="+mn-ea"/>
                <a:cs typeface="+mn-cs"/>
              </a:rPr>
              <a:t>–3</a:t>
            </a:r>
            <a:r>
              <a:rPr kumimoji="0" lang="en-US" sz="2000" b="1" i="0" u="none" strike="noStrike" kern="1200" cap="none" spc="0" normalizeH="0" noProof="0" dirty="0">
                <a:ln>
                  <a:noFill/>
                </a:ln>
                <a:solidFill>
                  <a:srgbClr val="FF40FF"/>
                </a:solidFill>
                <a:effectLst/>
                <a:uLnTx/>
                <a:uFillTx/>
                <a:latin typeface="Times New Roman" pitchFamily="18" charset="0"/>
                <a:ea typeface="+mn-ea"/>
                <a:cs typeface="+mn-cs"/>
              </a:rPr>
              <a:t> </a:t>
            </a:r>
            <a:r>
              <a:rPr kumimoji="0" lang="en-US" sz="2000" b="1" i="0" u="none" strike="noStrike" kern="1200" cap="none" spc="0" normalizeH="0" noProof="0" dirty="0">
                <a:ln>
                  <a:noFill/>
                </a:ln>
                <a:solidFill>
                  <a:srgbClr val="FFFF00"/>
                </a:solidFill>
                <a:effectLst/>
                <a:uLnTx/>
                <a:uFillTx/>
                <a:latin typeface="Times New Roman" pitchFamily="18" charset="0"/>
                <a:ea typeface="+mn-ea"/>
                <a:cs typeface="+mn-cs"/>
              </a:rPr>
              <a:t>L</a:t>
            </a:r>
          </a:p>
        </p:txBody>
      </p:sp>
      <p:sp>
        <p:nvSpPr>
          <p:cNvPr id="199" name="TextBox 198">
            <a:extLst>
              <a:ext uri="{FF2B5EF4-FFF2-40B4-BE49-F238E27FC236}">
                <a16:creationId xmlns:a16="http://schemas.microsoft.com/office/drawing/2014/main" id="{8EC2FE27-B8BD-4D55-88CE-F66BDF4ED43F}"/>
              </a:ext>
            </a:extLst>
          </p:cNvPr>
          <p:cNvSpPr txBox="1"/>
          <p:nvPr/>
        </p:nvSpPr>
        <p:spPr>
          <a:xfrm>
            <a:off x="9449160" y="4884567"/>
            <a:ext cx="761747" cy="400110"/>
          </a:xfrm>
          <a:prstGeom prst="rect">
            <a:avLst/>
          </a:prstGeom>
          <a:solidFill>
            <a:srgbClr val="FFFF00"/>
          </a:solidFill>
          <a:ln>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40FF"/>
                </a:solidFill>
                <a:effectLst/>
                <a:uLnTx/>
                <a:uFillTx/>
                <a:latin typeface="Times New Roman" pitchFamily="18" charset="0"/>
                <a:ea typeface="+mn-ea"/>
                <a:cs typeface="+mn-cs"/>
              </a:rPr>
              <a:t>1 m</a:t>
            </a:r>
            <a:r>
              <a:rPr kumimoji="0" lang="en-US" sz="2000" b="1" i="0" u="none" strike="noStrike" kern="1200" cap="none" spc="0" normalizeH="0" baseline="0" noProof="0" dirty="0">
                <a:ln>
                  <a:noFill/>
                </a:ln>
                <a:solidFill>
                  <a:srgbClr val="FFFF00"/>
                </a:solidFill>
                <a:effectLst/>
                <a:uLnTx/>
                <a:uFillTx/>
                <a:latin typeface="Times New Roman" pitchFamily="18" charset="0"/>
                <a:ea typeface="+mn-ea"/>
                <a:cs typeface="+mn-cs"/>
              </a:rPr>
              <a:t>L</a:t>
            </a:r>
          </a:p>
        </p:txBody>
      </p:sp>
      <p:sp>
        <p:nvSpPr>
          <p:cNvPr id="143" name="TextBox 142">
            <a:extLst>
              <a:ext uri="{FF2B5EF4-FFF2-40B4-BE49-F238E27FC236}">
                <a16:creationId xmlns:a16="http://schemas.microsoft.com/office/drawing/2014/main" id="{4F8A5F7F-1FAA-416B-824E-A96E87349742}"/>
              </a:ext>
            </a:extLst>
          </p:cNvPr>
          <p:cNvSpPr txBox="1"/>
          <p:nvPr/>
        </p:nvSpPr>
        <p:spPr>
          <a:xfrm>
            <a:off x="10468335" y="5388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–6</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3" name="TextBox 192">
            <a:extLst>
              <a:ext uri="{FF2B5EF4-FFF2-40B4-BE49-F238E27FC236}">
                <a16:creationId xmlns:a16="http://schemas.microsoft.com/office/drawing/2014/main" id="{4FEEAA64-AA40-42CF-93DC-73FA2A2DB2CB}"/>
              </a:ext>
            </a:extLst>
          </p:cNvPr>
          <p:cNvSpPr txBox="1"/>
          <p:nvPr/>
        </p:nvSpPr>
        <p:spPr>
          <a:xfrm>
            <a:off x="10468335" y="4884567"/>
            <a:ext cx="1353312" cy="400110"/>
          </a:xfrm>
          <a:prstGeom prst="rect">
            <a:avLst/>
          </a:prstGeom>
          <a:solidFill>
            <a:srgbClr val="FFFF00"/>
          </a:solidFill>
          <a:ln>
            <a:solidFill>
              <a:schemeClr val="tx1"/>
            </a:solidFill>
          </a:ln>
        </p:spPr>
        <p:txBody>
          <a:bodyPr wrap="none" rtlCol="0">
            <a:spAutoFit/>
          </a:bodyPr>
          <a:lstStyle/>
          <a:p>
            <a:pPr lvl="0" defTabSz="914400" eaLnBrk="0" fontAlgn="base" hangingPunct="0">
              <a:spcBef>
                <a:spcPct val="0"/>
              </a:spcBef>
              <a:spcAft>
                <a:spcPct val="0"/>
              </a:spcAft>
              <a:defRPr/>
            </a:pPr>
            <a:r>
              <a:rPr lang="en-US" sz="2000" b="1" dirty="0">
                <a:solidFill>
                  <a:srgbClr val="FF40FF"/>
                </a:solidFill>
                <a:latin typeface="Times New Roman" pitchFamily="18" charset="0"/>
              </a:rPr>
              <a:t>= 1x10</a:t>
            </a:r>
            <a:r>
              <a:rPr lang="en-US" sz="2000" b="1" baseline="30000" dirty="0">
                <a:solidFill>
                  <a:srgbClr val="FF40FF"/>
                </a:solidFill>
                <a:latin typeface="Times New Roman" pitchFamily="18" charset="0"/>
              </a:rPr>
              <a:t>–3</a:t>
            </a:r>
            <a:r>
              <a:rPr lang="en-US" sz="2000" b="1" dirty="0">
                <a:solidFill>
                  <a:srgbClr val="FF40FF"/>
                </a:solidFill>
                <a:latin typeface="Times New Roman" pitchFamily="18" charset="0"/>
              </a:rPr>
              <a:t> L</a:t>
            </a:r>
          </a:p>
        </p:txBody>
      </p:sp>
      <p:sp>
        <p:nvSpPr>
          <p:cNvPr id="121" name="TextBox 120">
            <a:extLst>
              <a:ext uri="{FF2B5EF4-FFF2-40B4-BE49-F238E27FC236}">
                <a16:creationId xmlns:a16="http://schemas.microsoft.com/office/drawing/2014/main" id="{EB3037DC-066B-44E1-9A8E-6456184CF86C}"/>
              </a:ext>
            </a:extLst>
          </p:cNvPr>
          <p:cNvSpPr txBox="1"/>
          <p:nvPr/>
        </p:nvSpPr>
        <p:spPr>
          <a:xfrm>
            <a:off x="9449160" y="5388067"/>
            <a:ext cx="52450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m</a:t>
            </a:r>
          </a:p>
        </p:txBody>
      </p:sp>
      <p:sp>
        <p:nvSpPr>
          <p:cNvPr id="195" name="TextBox 194">
            <a:extLst>
              <a:ext uri="{FF2B5EF4-FFF2-40B4-BE49-F238E27FC236}">
                <a16:creationId xmlns:a16="http://schemas.microsoft.com/office/drawing/2014/main" id="{DF470E21-E81E-4864-9A77-D398983FC439}"/>
              </a:ext>
            </a:extLst>
          </p:cNvPr>
          <p:cNvSpPr txBox="1"/>
          <p:nvPr/>
        </p:nvSpPr>
        <p:spPr>
          <a:xfrm>
            <a:off x="9449160" y="4884567"/>
            <a:ext cx="761747" cy="400110"/>
          </a:xfrm>
          <a:prstGeom prst="rect">
            <a:avLst/>
          </a:prstGeom>
          <a:solidFill>
            <a:srgbClr val="FFFF00"/>
          </a:solidFill>
          <a:ln>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40FF"/>
                </a:solidFill>
                <a:effectLst/>
                <a:uLnTx/>
                <a:uFillTx/>
                <a:latin typeface="Times New Roman" pitchFamily="18" charset="0"/>
                <a:ea typeface="+mn-ea"/>
                <a:cs typeface="+mn-cs"/>
              </a:rPr>
              <a:t>1 mL</a:t>
            </a:r>
          </a:p>
        </p:txBody>
      </p:sp>
      <p:sp>
        <p:nvSpPr>
          <p:cNvPr id="130" name="TextBox 129">
            <a:extLst>
              <a:ext uri="{FF2B5EF4-FFF2-40B4-BE49-F238E27FC236}">
                <a16:creationId xmlns:a16="http://schemas.microsoft.com/office/drawing/2014/main" id="{ECF4919B-4113-4B59-AE9A-81D8DBD7D02E}"/>
              </a:ext>
            </a:extLst>
          </p:cNvPr>
          <p:cNvSpPr txBox="1"/>
          <p:nvPr/>
        </p:nvSpPr>
        <p:spPr>
          <a:xfrm>
            <a:off x="10468335" y="1863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200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14" name="TextBox 113">
            <a:extLst>
              <a:ext uri="{FF2B5EF4-FFF2-40B4-BE49-F238E27FC236}">
                <a16:creationId xmlns:a16="http://schemas.microsoft.com/office/drawing/2014/main" id="{567E7E23-961D-4F74-979E-5D84FFC939D7}"/>
              </a:ext>
            </a:extLst>
          </p:cNvPr>
          <p:cNvSpPr txBox="1"/>
          <p:nvPr/>
        </p:nvSpPr>
        <p:spPr>
          <a:xfrm>
            <a:off x="9449160" y="1863567"/>
            <a:ext cx="51969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Times New Roman" pitchFamily="18" charset="0"/>
                <a:ea typeface="+mn-ea"/>
                <a:cs typeface="+mn-cs"/>
              </a:rPr>
              <a:t>1 k</a:t>
            </a:r>
          </a:p>
        </p:txBody>
      </p:sp>
      <p:sp>
        <p:nvSpPr>
          <p:cNvPr id="148" name="TextBox 147">
            <a:extLst>
              <a:ext uri="{FF2B5EF4-FFF2-40B4-BE49-F238E27FC236}">
                <a16:creationId xmlns:a16="http://schemas.microsoft.com/office/drawing/2014/main" id="{6F465973-D003-45F3-8621-14921FBD5DA5}"/>
              </a:ext>
            </a:extLst>
          </p:cNvPr>
          <p:cNvSpPr txBox="1"/>
          <p:nvPr/>
        </p:nvSpPr>
        <p:spPr>
          <a:xfrm>
            <a:off x="10468335" y="1863567"/>
            <a:ext cx="1348446" cy="400110"/>
          </a:xfrm>
          <a:prstGeom prst="rect">
            <a:avLst/>
          </a:prstGeom>
          <a:solidFill>
            <a:srgbClr val="FFFF00"/>
          </a:solidFill>
          <a:ln>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itchFamily="18" charset="0"/>
                <a:ea typeface="+mn-ea"/>
                <a:cs typeface="+mn-cs"/>
              </a:rPr>
              <a:t>= 1x10</a:t>
            </a:r>
            <a:r>
              <a:rPr kumimoji="0" lang="en-US" sz="2000" b="1" i="0" u="none" strike="noStrike" kern="1200" cap="none" spc="0" normalizeH="0" baseline="30000" noProof="0" dirty="0">
                <a:ln>
                  <a:noFill/>
                </a:ln>
                <a:solidFill>
                  <a:srgbClr val="C00000"/>
                </a:solidFill>
                <a:effectLst/>
                <a:uLnTx/>
                <a:uFillTx/>
                <a:latin typeface="Times New Roman" pitchFamily="18" charset="0"/>
                <a:ea typeface="+mn-ea"/>
                <a:cs typeface="+mn-cs"/>
              </a:rPr>
              <a:t>3 </a:t>
            </a:r>
            <a:r>
              <a:rPr kumimoji="0" lang="en-US" sz="2000" b="1" i="0" u="none" strike="noStrike" kern="1200" cap="none" spc="0" normalizeH="0" noProof="0" dirty="0" err="1">
                <a:ln>
                  <a:noFill/>
                </a:ln>
                <a:solidFill>
                  <a:srgbClr val="FFFF00"/>
                </a:solidFill>
                <a:effectLst/>
                <a:uLnTx/>
                <a:uFillTx/>
                <a:latin typeface="Times New Roman" pitchFamily="18" charset="0"/>
                <a:ea typeface="+mn-ea"/>
                <a:cs typeface="+mn-cs"/>
              </a:rPr>
              <a:t>cal</a:t>
            </a:r>
            <a:endParaRPr kumimoji="0" lang="en-US" sz="2000" b="1" i="0" u="none" strike="noStrike" kern="1200" cap="none" spc="0" normalizeH="0" noProof="0" dirty="0">
              <a:ln>
                <a:noFill/>
              </a:ln>
              <a:solidFill>
                <a:srgbClr val="FFFF00"/>
              </a:solidFill>
              <a:effectLst/>
              <a:uLnTx/>
              <a:uFillTx/>
              <a:latin typeface="Times New Roman" pitchFamily="18" charset="0"/>
              <a:ea typeface="+mn-ea"/>
              <a:cs typeface="+mn-cs"/>
            </a:endParaRPr>
          </a:p>
        </p:txBody>
      </p:sp>
      <p:sp>
        <p:nvSpPr>
          <p:cNvPr id="147" name="TextBox 146">
            <a:extLst>
              <a:ext uri="{FF2B5EF4-FFF2-40B4-BE49-F238E27FC236}">
                <a16:creationId xmlns:a16="http://schemas.microsoft.com/office/drawing/2014/main" id="{4FBFB40D-D2D9-41D4-BD74-2E5A2F39B78E}"/>
              </a:ext>
            </a:extLst>
          </p:cNvPr>
          <p:cNvSpPr txBox="1"/>
          <p:nvPr/>
        </p:nvSpPr>
        <p:spPr>
          <a:xfrm>
            <a:off x="9449160" y="1863567"/>
            <a:ext cx="832279" cy="400110"/>
          </a:xfrm>
          <a:prstGeom prst="rect">
            <a:avLst/>
          </a:prstGeom>
          <a:solidFill>
            <a:srgbClr val="FFFF00"/>
          </a:solidFill>
          <a:ln>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itchFamily="18" charset="0"/>
                <a:ea typeface="+mn-ea"/>
                <a:cs typeface="+mn-cs"/>
              </a:rPr>
              <a:t>1 k</a:t>
            </a:r>
            <a:r>
              <a:rPr kumimoji="0" lang="en-US" sz="2000" b="1" i="0" u="none" strike="noStrike" kern="1200" cap="none" spc="0" normalizeH="0" baseline="0" noProof="0" dirty="0">
                <a:ln>
                  <a:noFill/>
                </a:ln>
                <a:solidFill>
                  <a:srgbClr val="FFFF00"/>
                </a:solidFill>
                <a:effectLst/>
                <a:uLnTx/>
                <a:uFillTx/>
                <a:latin typeface="Times New Roman" pitchFamily="18" charset="0"/>
                <a:ea typeface="+mn-ea"/>
                <a:cs typeface="+mn-cs"/>
              </a:rPr>
              <a:t>cal</a:t>
            </a:r>
          </a:p>
        </p:txBody>
      </p:sp>
      <p:sp>
        <p:nvSpPr>
          <p:cNvPr id="150" name="TextBox 149">
            <a:extLst>
              <a:ext uri="{FF2B5EF4-FFF2-40B4-BE49-F238E27FC236}">
                <a16:creationId xmlns:a16="http://schemas.microsoft.com/office/drawing/2014/main" id="{0C70FD58-9F5C-462F-A153-A79121BA3218}"/>
              </a:ext>
            </a:extLst>
          </p:cNvPr>
          <p:cNvSpPr txBox="1"/>
          <p:nvPr/>
        </p:nvSpPr>
        <p:spPr>
          <a:xfrm>
            <a:off x="10468335" y="1863567"/>
            <a:ext cx="1348446" cy="400110"/>
          </a:xfrm>
          <a:prstGeom prst="rect">
            <a:avLst/>
          </a:prstGeom>
          <a:solidFill>
            <a:srgbClr val="FFFF00"/>
          </a:solidFill>
          <a:ln>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itchFamily="18" charset="0"/>
                <a:ea typeface="+mn-ea"/>
                <a:cs typeface="+mn-cs"/>
              </a:rPr>
              <a:t>= 1x10</a:t>
            </a:r>
            <a:r>
              <a:rPr kumimoji="0" lang="en-US" sz="2000" b="1" i="0" u="none" strike="noStrike" kern="1200" cap="none" spc="0" normalizeH="0" baseline="30000" noProof="0" dirty="0">
                <a:ln>
                  <a:noFill/>
                </a:ln>
                <a:solidFill>
                  <a:srgbClr val="C00000"/>
                </a:solidFill>
                <a:effectLst/>
                <a:uLnTx/>
                <a:uFillTx/>
                <a:latin typeface="Times New Roman" pitchFamily="18" charset="0"/>
                <a:ea typeface="+mn-ea"/>
                <a:cs typeface="+mn-cs"/>
              </a:rPr>
              <a:t>3 </a:t>
            </a:r>
            <a:r>
              <a:rPr kumimoji="0" lang="en-US" sz="2000" b="1" i="0" u="none" strike="noStrike" kern="1200" cap="none" spc="0" normalizeH="0" noProof="0" dirty="0" err="1">
                <a:ln>
                  <a:noFill/>
                </a:ln>
                <a:solidFill>
                  <a:srgbClr val="C00000"/>
                </a:solidFill>
                <a:effectLst/>
                <a:uLnTx/>
                <a:uFillTx/>
                <a:latin typeface="Times New Roman" pitchFamily="18" charset="0"/>
                <a:ea typeface="+mn-ea"/>
                <a:cs typeface="+mn-cs"/>
              </a:rPr>
              <a:t>cal</a:t>
            </a:r>
            <a:endParaRPr kumimoji="0" lang="en-US" sz="2000" b="1" i="0" u="none" strike="noStrike" kern="1200" cap="none" spc="0" normalizeH="0" noProof="0" dirty="0">
              <a:ln>
                <a:noFill/>
              </a:ln>
              <a:solidFill>
                <a:srgbClr val="C00000"/>
              </a:solidFill>
              <a:effectLst/>
              <a:uLnTx/>
              <a:uFillTx/>
              <a:latin typeface="Times New Roman" pitchFamily="18" charset="0"/>
              <a:ea typeface="+mn-ea"/>
              <a:cs typeface="+mn-cs"/>
            </a:endParaRPr>
          </a:p>
        </p:txBody>
      </p:sp>
      <p:sp>
        <p:nvSpPr>
          <p:cNvPr id="149" name="TextBox 148">
            <a:extLst>
              <a:ext uri="{FF2B5EF4-FFF2-40B4-BE49-F238E27FC236}">
                <a16:creationId xmlns:a16="http://schemas.microsoft.com/office/drawing/2014/main" id="{4A870D3B-5D35-4268-8614-22DF569F759D}"/>
              </a:ext>
            </a:extLst>
          </p:cNvPr>
          <p:cNvSpPr txBox="1"/>
          <p:nvPr/>
        </p:nvSpPr>
        <p:spPr>
          <a:xfrm>
            <a:off x="9449160" y="1863567"/>
            <a:ext cx="832279" cy="400110"/>
          </a:xfrm>
          <a:prstGeom prst="rect">
            <a:avLst/>
          </a:prstGeom>
          <a:solidFill>
            <a:srgbClr val="FFFF00"/>
          </a:solidFill>
          <a:ln>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itchFamily="18" charset="0"/>
                <a:ea typeface="+mn-ea"/>
                <a:cs typeface="+mn-cs"/>
              </a:rPr>
              <a:t>1 kcal</a:t>
            </a:r>
          </a:p>
        </p:txBody>
      </p:sp>
      <p:sp>
        <p:nvSpPr>
          <p:cNvPr id="7" name="TextBox 6"/>
          <p:cNvSpPr txBox="1"/>
          <p:nvPr/>
        </p:nvSpPr>
        <p:spPr>
          <a:xfrm>
            <a:off x="3645930"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3005828"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3919661"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3919661"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3005828"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3919661"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3005828"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3919661"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3919661"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3919661"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3005828"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3919661"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3005828"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3919661"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3802239"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3005828"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3919661"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3919661"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3919661"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3005828"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3005828"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3919661"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3919661"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3005828"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3919661"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3005828"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3919661"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3005828"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3919661"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3919661"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3919661"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3005828"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3667682"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6435689"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2" name="TextBox 41"/>
          <p:cNvSpPr txBox="1"/>
          <p:nvPr/>
        </p:nvSpPr>
        <p:spPr>
          <a:xfrm>
            <a:off x="6435689"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7508502"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7508502"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6435689"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7508502"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7508502"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7508502"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7" name="TextBox 36"/>
          <p:cNvSpPr txBox="1"/>
          <p:nvPr/>
        </p:nvSpPr>
        <p:spPr>
          <a:xfrm>
            <a:off x="6435689"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7508502"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38" name="TextBox 37"/>
          <p:cNvSpPr txBox="1"/>
          <p:nvPr/>
        </p:nvSpPr>
        <p:spPr>
          <a:xfrm>
            <a:off x="7220692"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6435689"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7508502"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6435689"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7508502"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6435689"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7322483"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6435689"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7508502"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graphicFrame>
        <p:nvGraphicFramePr>
          <p:cNvPr id="208" name="Object 207"/>
          <p:cNvGraphicFramePr>
            <a:graphicFrameLocks noChangeAspect="1"/>
          </p:cNvGraphicFramePr>
          <p:nvPr/>
        </p:nvGraphicFramePr>
        <p:xfrm>
          <a:off x="7508502"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7508502"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6435689"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2" name="TextBox 161"/>
          <p:cNvSpPr txBox="1"/>
          <p:nvPr/>
        </p:nvSpPr>
        <p:spPr>
          <a:xfrm>
            <a:off x="7064495"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16" name="Object 215"/>
          <p:cNvGraphicFramePr>
            <a:graphicFrameLocks noChangeAspect="1"/>
          </p:cNvGraphicFramePr>
          <p:nvPr>
            <p:extLst>
              <p:ext uri="{D42A27DB-BD31-4B8C-83A1-F6EECF244321}">
                <p14:modId xmlns:p14="http://schemas.microsoft.com/office/powerpoint/2010/main" val="4066589538"/>
              </p:ext>
            </p:extLst>
          </p:nvPr>
        </p:nvGraphicFramePr>
        <p:xfrm>
          <a:off x="7508502"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7508502"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6435689"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7508502"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7508502"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6435689"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7508502"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7508502"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6435689"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7508502"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7508502"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6435689"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7508502"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7508502" y="4357530"/>
                        <a:ext cx="622300" cy="342900"/>
                      </a:xfrm>
                      <a:prstGeom prst="rect">
                        <a:avLst/>
                      </a:prstGeom>
                    </p:spPr>
                  </p:pic>
                </p:oleObj>
              </mc:Fallback>
            </mc:AlternateContent>
          </a:graphicData>
        </a:graphic>
      </p:graphicFrame>
      <p:sp>
        <p:nvSpPr>
          <p:cNvPr id="84" name="TextBox 83"/>
          <p:cNvSpPr txBox="1"/>
          <p:nvPr/>
        </p:nvSpPr>
        <p:spPr>
          <a:xfrm>
            <a:off x="799079"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6200"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139016"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6200"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6200"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139016" y="1754566"/>
            <a:ext cx="1162498"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a:t>
            </a:r>
          </a:p>
        </p:txBody>
      </p:sp>
      <p:sp>
        <p:nvSpPr>
          <p:cNvPr id="91" name="TextBox 90"/>
          <p:cNvSpPr txBox="1"/>
          <p:nvPr/>
        </p:nvSpPr>
        <p:spPr>
          <a:xfrm>
            <a:off x="76200"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139016"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6200"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139016"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139016"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6200"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97" name="TextBox 96"/>
          <p:cNvSpPr txBox="1"/>
          <p:nvPr/>
        </p:nvSpPr>
        <p:spPr>
          <a:xfrm>
            <a:off x="1139016"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02" name="TextBox 101"/>
          <p:cNvSpPr txBox="1"/>
          <p:nvPr/>
        </p:nvSpPr>
        <p:spPr>
          <a:xfrm>
            <a:off x="76200"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139016"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578762"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6200"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139016"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770225"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6200"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139016"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139016"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6200"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139016"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496912"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6200"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139016"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6200"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139016"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6200"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139016"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6200"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139016"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139016"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cxnSp>
        <p:nvCxnSpPr>
          <p:cNvPr id="109" name="Straight Connector 108">
            <a:extLst>
              <a:ext uri="{FF2B5EF4-FFF2-40B4-BE49-F238E27FC236}">
                <a16:creationId xmlns:a16="http://schemas.microsoft.com/office/drawing/2014/main" id="{7CAD0C43-C000-4DA2-8E3E-33C2CC466C78}"/>
              </a:ext>
            </a:extLst>
          </p:cNvPr>
          <p:cNvCxnSpPr/>
          <p:nvPr/>
        </p:nvCxnSpPr>
        <p:spPr bwMode="auto">
          <a:xfrm>
            <a:off x="9281160" y="0"/>
            <a:ext cx="0" cy="685800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Box 110">
            <a:extLst>
              <a:ext uri="{FF2B5EF4-FFF2-40B4-BE49-F238E27FC236}">
                <a16:creationId xmlns:a16="http://schemas.microsoft.com/office/drawing/2014/main" id="{C20840CE-E52C-4BFF-B7B9-AB4907AED862}"/>
              </a:ext>
            </a:extLst>
          </p:cNvPr>
          <p:cNvSpPr txBox="1"/>
          <p:nvPr/>
        </p:nvSpPr>
        <p:spPr>
          <a:xfrm>
            <a:off x="9449160" y="353067"/>
            <a:ext cx="52950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T</a:t>
            </a:r>
          </a:p>
        </p:txBody>
      </p:sp>
      <p:sp>
        <p:nvSpPr>
          <p:cNvPr id="112" name="TextBox 111">
            <a:extLst>
              <a:ext uri="{FF2B5EF4-FFF2-40B4-BE49-F238E27FC236}">
                <a16:creationId xmlns:a16="http://schemas.microsoft.com/office/drawing/2014/main" id="{8EDF7A55-17F5-4447-AF06-5703A4F9936D}"/>
              </a:ext>
            </a:extLst>
          </p:cNvPr>
          <p:cNvSpPr txBox="1"/>
          <p:nvPr/>
        </p:nvSpPr>
        <p:spPr>
          <a:xfrm>
            <a:off x="9449160" y="856567"/>
            <a:ext cx="56297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G</a:t>
            </a:r>
          </a:p>
        </p:txBody>
      </p:sp>
      <p:sp>
        <p:nvSpPr>
          <p:cNvPr id="113" name="TextBox 112">
            <a:extLst>
              <a:ext uri="{FF2B5EF4-FFF2-40B4-BE49-F238E27FC236}">
                <a16:creationId xmlns:a16="http://schemas.microsoft.com/office/drawing/2014/main" id="{15C01CC2-5397-480E-93DE-E7DCDF4E46C1}"/>
              </a:ext>
            </a:extLst>
          </p:cNvPr>
          <p:cNvSpPr txBox="1"/>
          <p:nvPr/>
        </p:nvSpPr>
        <p:spPr>
          <a:xfrm>
            <a:off x="9449160" y="1360067"/>
            <a:ext cx="60465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M</a:t>
            </a:r>
          </a:p>
        </p:txBody>
      </p:sp>
      <p:sp>
        <p:nvSpPr>
          <p:cNvPr id="115" name="TextBox 114">
            <a:extLst>
              <a:ext uri="{FF2B5EF4-FFF2-40B4-BE49-F238E27FC236}">
                <a16:creationId xmlns:a16="http://schemas.microsoft.com/office/drawing/2014/main" id="{E556AB30-C4BB-4B32-9879-33181B0EE830}"/>
              </a:ext>
            </a:extLst>
          </p:cNvPr>
          <p:cNvSpPr txBox="1"/>
          <p:nvPr/>
        </p:nvSpPr>
        <p:spPr>
          <a:xfrm>
            <a:off x="9449160" y="23670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h</a:t>
            </a:r>
          </a:p>
        </p:txBody>
      </p:sp>
      <p:sp>
        <p:nvSpPr>
          <p:cNvPr id="116" name="TextBox 115">
            <a:extLst>
              <a:ext uri="{FF2B5EF4-FFF2-40B4-BE49-F238E27FC236}">
                <a16:creationId xmlns:a16="http://schemas.microsoft.com/office/drawing/2014/main" id="{02791F06-50CE-4303-9DFD-BC48853454BB}"/>
              </a:ext>
            </a:extLst>
          </p:cNvPr>
          <p:cNvSpPr txBox="1"/>
          <p:nvPr/>
        </p:nvSpPr>
        <p:spPr>
          <a:xfrm>
            <a:off x="9449160" y="2870567"/>
            <a:ext cx="61908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da</a:t>
            </a:r>
          </a:p>
        </p:txBody>
      </p:sp>
      <p:sp>
        <p:nvSpPr>
          <p:cNvPr id="117" name="TextBox 116">
            <a:extLst>
              <a:ext uri="{FF2B5EF4-FFF2-40B4-BE49-F238E27FC236}">
                <a16:creationId xmlns:a16="http://schemas.microsoft.com/office/drawing/2014/main" id="{24A2B524-9323-415C-8B48-9B9E1C76C9FB}"/>
              </a:ext>
            </a:extLst>
          </p:cNvPr>
          <p:cNvSpPr txBox="1"/>
          <p:nvPr/>
        </p:nvSpPr>
        <p:spPr>
          <a:xfrm>
            <a:off x="9449160" y="3374067"/>
            <a:ext cx="63991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base</a:t>
            </a:r>
          </a:p>
        </p:txBody>
      </p:sp>
      <p:sp>
        <p:nvSpPr>
          <p:cNvPr id="118" name="TextBox 117">
            <a:extLst>
              <a:ext uri="{FF2B5EF4-FFF2-40B4-BE49-F238E27FC236}">
                <a16:creationId xmlns:a16="http://schemas.microsoft.com/office/drawing/2014/main" id="{2C0DE30A-C05B-45E7-AB93-6736FB182824}"/>
              </a:ext>
            </a:extLst>
          </p:cNvPr>
          <p:cNvSpPr txBox="1"/>
          <p:nvPr/>
        </p:nvSpPr>
        <p:spPr>
          <a:xfrm>
            <a:off x="9449160" y="38775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d</a:t>
            </a:r>
          </a:p>
        </p:txBody>
      </p:sp>
      <p:sp>
        <p:nvSpPr>
          <p:cNvPr id="119" name="TextBox 118">
            <a:extLst>
              <a:ext uri="{FF2B5EF4-FFF2-40B4-BE49-F238E27FC236}">
                <a16:creationId xmlns:a16="http://schemas.microsoft.com/office/drawing/2014/main" id="{E213AE0C-BD03-4D38-B433-914BAF9DFFEC}"/>
              </a:ext>
            </a:extLst>
          </p:cNvPr>
          <p:cNvSpPr txBox="1"/>
          <p:nvPr/>
        </p:nvSpPr>
        <p:spPr>
          <a:xfrm>
            <a:off x="9449160" y="4381067"/>
            <a:ext cx="49084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c</a:t>
            </a:r>
          </a:p>
        </p:txBody>
      </p:sp>
      <p:sp>
        <p:nvSpPr>
          <p:cNvPr id="122" name="TextBox 121">
            <a:extLst>
              <a:ext uri="{FF2B5EF4-FFF2-40B4-BE49-F238E27FC236}">
                <a16:creationId xmlns:a16="http://schemas.microsoft.com/office/drawing/2014/main" id="{45AB7049-B5E1-4D3B-90B2-D27A34FF85E0}"/>
              </a:ext>
            </a:extLst>
          </p:cNvPr>
          <p:cNvSpPr txBox="1"/>
          <p:nvPr/>
        </p:nvSpPr>
        <p:spPr>
          <a:xfrm>
            <a:off x="9449160" y="5891567"/>
            <a:ext cx="68645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n</a:t>
            </a:r>
          </a:p>
        </p:txBody>
      </p:sp>
      <p:sp>
        <p:nvSpPr>
          <p:cNvPr id="123" name="TextBox 122">
            <a:extLst>
              <a:ext uri="{FF2B5EF4-FFF2-40B4-BE49-F238E27FC236}">
                <a16:creationId xmlns:a16="http://schemas.microsoft.com/office/drawing/2014/main" id="{8AC176DE-33BA-4765-86FD-9AE5CAAEA0E4}"/>
              </a:ext>
            </a:extLst>
          </p:cNvPr>
          <p:cNvSpPr txBox="1"/>
          <p:nvPr/>
        </p:nvSpPr>
        <p:spPr>
          <a:xfrm>
            <a:off x="9449160" y="6395066"/>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p</a:t>
            </a:r>
          </a:p>
        </p:txBody>
      </p:sp>
      <p:sp>
        <p:nvSpPr>
          <p:cNvPr id="124" name="TextBox 123">
            <a:extLst>
              <a:ext uri="{FF2B5EF4-FFF2-40B4-BE49-F238E27FC236}">
                <a16:creationId xmlns:a16="http://schemas.microsoft.com/office/drawing/2014/main" id="{DA39054F-BF9B-4FB5-BAEC-849DAB472CFE}"/>
              </a:ext>
            </a:extLst>
          </p:cNvPr>
          <p:cNvSpPr txBox="1"/>
          <p:nvPr/>
        </p:nvSpPr>
        <p:spPr>
          <a:xfrm>
            <a:off x="10468335" y="353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5" name="TextBox 124">
            <a:extLst>
              <a:ext uri="{FF2B5EF4-FFF2-40B4-BE49-F238E27FC236}">
                <a16:creationId xmlns:a16="http://schemas.microsoft.com/office/drawing/2014/main" id="{E74443C6-B361-4F0A-9B8F-42FF3AD6F378}"/>
              </a:ext>
            </a:extLst>
          </p:cNvPr>
          <p:cNvSpPr txBox="1"/>
          <p:nvPr/>
        </p:nvSpPr>
        <p:spPr>
          <a:xfrm>
            <a:off x="10468335" y="856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9</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9" name="TextBox 128">
            <a:extLst>
              <a:ext uri="{FF2B5EF4-FFF2-40B4-BE49-F238E27FC236}">
                <a16:creationId xmlns:a16="http://schemas.microsoft.com/office/drawing/2014/main" id="{1CEE3AF2-84FB-4C69-9AF2-68A37079E982}"/>
              </a:ext>
            </a:extLst>
          </p:cNvPr>
          <p:cNvSpPr txBox="1"/>
          <p:nvPr/>
        </p:nvSpPr>
        <p:spPr>
          <a:xfrm>
            <a:off x="10468335" y="1360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6</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4" name="TextBox 133">
            <a:extLst>
              <a:ext uri="{FF2B5EF4-FFF2-40B4-BE49-F238E27FC236}">
                <a16:creationId xmlns:a16="http://schemas.microsoft.com/office/drawing/2014/main" id="{2F0FEBAA-FF65-4F3F-8134-917E27326866}"/>
              </a:ext>
            </a:extLst>
          </p:cNvPr>
          <p:cNvSpPr txBox="1"/>
          <p:nvPr/>
        </p:nvSpPr>
        <p:spPr>
          <a:xfrm>
            <a:off x="10468335" y="2367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5" name="TextBox 134">
            <a:extLst>
              <a:ext uri="{FF2B5EF4-FFF2-40B4-BE49-F238E27FC236}">
                <a16:creationId xmlns:a16="http://schemas.microsoft.com/office/drawing/2014/main" id="{96C88C5C-A23B-41D6-A109-4D7665546B24}"/>
              </a:ext>
            </a:extLst>
          </p:cNvPr>
          <p:cNvSpPr txBox="1"/>
          <p:nvPr/>
        </p:nvSpPr>
        <p:spPr>
          <a:xfrm>
            <a:off x="10468335" y="2870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9" name="TextBox 138">
            <a:extLst>
              <a:ext uri="{FF2B5EF4-FFF2-40B4-BE49-F238E27FC236}">
                <a16:creationId xmlns:a16="http://schemas.microsoft.com/office/drawing/2014/main" id="{8F2610B6-F71C-4421-B9B2-180D2F3978B5}"/>
              </a:ext>
            </a:extLst>
          </p:cNvPr>
          <p:cNvSpPr txBox="1"/>
          <p:nvPr/>
        </p:nvSpPr>
        <p:spPr>
          <a:xfrm>
            <a:off x="10468335" y="3374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0</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0" name="TextBox 139">
            <a:extLst>
              <a:ext uri="{FF2B5EF4-FFF2-40B4-BE49-F238E27FC236}">
                <a16:creationId xmlns:a16="http://schemas.microsoft.com/office/drawing/2014/main" id="{53DC329C-8C9E-49BA-9DBC-FB527FFB7D0F}"/>
              </a:ext>
            </a:extLst>
          </p:cNvPr>
          <p:cNvSpPr txBox="1"/>
          <p:nvPr/>
        </p:nvSpPr>
        <p:spPr>
          <a:xfrm>
            <a:off x="10468335" y="38775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1" name="TextBox 140">
            <a:extLst>
              <a:ext uri="{FF2B5EF4-FFF2-40B4-BE49-F238E27FC236}">
                <a16:creationId xmlns:a16="http://schemas.microsoft.com/office/drawing/2014/main" id="{ABE7120E-1CB0-440F-A2AB-7E7D44A38AD2}"/>
              </a:ext>
            </a:extLst>
          </p:cNvPr>
          <p:cNvSpPr txBox="1"/>
          <p:nvPr/>
        </p:nvSpPr>
        <p:spPr>
          <a:xfrm>
            <a:off x="10468335" y="4381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4" name="TextBox 143">
            <a:extLst>
              <a:ext uri="{FF2B5EF4-FFF2-40B4-BE49-F238E27FC236}">
                <a16:creationId xmlns:a16="http://schemas.microsoft.com/office/drawing/2014/main" id="{98D68249-69BA-4C84-939F-6E02AD40604C}"/>
              </a:ext>
            </a:extLst>
          </p:cNvPr>
          <p:cNvSpPr txBox="1"/>
          <p:nvPr/>
        </p:nvSpPr>
        <p:spPr>
          <a:xfrm>
            <a:off x="10468334" y="5891567"/>
            <a:ext cx="131531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–9</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5" name="TextBox 144">
            <a:extLst>
              <a:ext uri="{FF2B5EF4-FFF2-40B4-BE49-F238E27FC236}">
                <a16:creationId xmlns:a16="http://schemas.microsoft.com/office/drawing/2014/main" id="{10A6E879-ACDE-45F7-8062-2B55965F4F70}"/>
              </a:ext>
            </a:extLst>
          </p:cNvPr>
          <p:cNvSpPr txBox="1"/>
          <p:nvPr/>
        </p:nvSpPr>
        <p:spPr>
          <a:xfrm>
            <a:off x="10468335" y="6395066"/>
            <a:ext cx="116089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6" name="TextBox 145">
            <a:extLst>
              <a:ext uri="{FF2B5EF4-FFF2-40B4-BE49-F238E27FC236}">
                <a16:creationId xmlns:a16="http://schemas.microsoft.com/office/drawing/2014/main" id="{CA6AFC0C-42EA-40EC-84EA-D2E40E2B9440}"/>
              </a:ext>
            </a:extLst>
          </p:cNvPr>
          <p:cNvSpPr txBox="1"/>
          <p:nvPr/>
        </p:nvSpPr>
        <p:spPr>
          <a:xfrm>
            <a:off x="10042671" y="22562"/>
            <a:ext cx="1168910" cy="276999"/>
          </a:xfrm>
          <a:prstGeom prst="rect">
            <a:avLst/>
          </a:prstGeom>
          <a:solidFill>
            <a:srgbClr val="FFFF00"/>
          </a:solidFill>
          <a:ln>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YOUR BRAIN</a:t>
            </a:r>
          </a:p>
        </p:txBody>
      </p:sp>
      <p:sp>
        <p:nvSpPr>
          <p:cNvPr id="154" name="TextBox 153">
            <a:extLst>
              <a:ext uri="{FF2B5EF4-FFF2-40B4-BE49-F238E27FC236}">
                <a16:creationId xmlns:a16="http://schemas.microsoft.com/office/drawing/2014/main" id="{97426426-7DF0-4A80-BC74-E2D27FE2C436}"/>
              </a:ext>
            </a:extLst>
          </p:cNvPr>
          <p:cNvSpPr txBox="1"/>
          <p:nvPr/>
        </p:nvSpPr>
        <p:spPr>
          <a:xfrm>
            <a:off x="3005828" y="3630111"/>
            <a:ext cx="747320"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Times New Roman" pitchFamily="18" charset="0"/>
                <a:ea typeface="+mn-ea"/>
                <a:cs typeface="+mn-cs"/>
              </a:rPr>
              <a:t>1 calorie</a:t>
            </a:r>
          </a:p>
        </p:txBody>
      </p:sp>
      <p:sp>
        <p:nvSpPr>
          <p:cNvPr id="155" name="TextBox 154">
            <a:extLst>
              <a:ext uri="{FF2B5EF4-FFF2-40B4-BE49-F238E27FC236}">
                <a16:creationId xmlns:a16="http://schemas.microsoft.com/office/drawing/2014/main" id="{4251355E-1E1C-44B9-B004-93D3E85B6B8D}"/>
              </a:ext>
            </a:extLst>
          </p:cNvPr>
          <p:cNvSpPr txBox="1"/>
          <p:nvPr/>
        </p:nvSpPr>
        <p:spPr>
          <a:xfrm>
            <a:off x="3919661" y="3630111"/>
            <a:ext cx="102143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Times New Roman" pitchFamily="18" charset="0"/>
                <a:ea typeface="+mn-ea"/>
                <a:cs typeface="+mn-cs"/>
              </a:rPr>
              <a:t>= 4.184 joule</a:t>
            </a:r>
          </a:p>
        </p:txBody>
      </p:sp>
      <p:sp>
        <p:nvSpPr>
          <p:cNvPr id="156" name="TextBox 155">
            <a:extLst>
              <a:ext uri="{FF2B5EF4-FFF2-40B4-BE49-F238E27FC236}">
                <a16:creationId xmlns:a16="http://schemas.microsoft.com/office/drawing/2014/main" id="{BACB99E7-0FC0-4905-99B5-240BA21A34B4}"/>
              </a:ext>
            </a:extLst>
          </p:cNvPr>
          <p:cNvSpPr txBox="1"/>
          <p:nvPr/>
        </p:nvSpPr>
        <p:spPr>
          <a:xfrm>
            <a:off x="3802239" y="3275925"/>
            <a:ext cx="841897"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ENERGY</a:t>
            </a:r>
          </a:p>
        </p:txBody>
      </p:sp>
      <p:sp>
        <p:nvSpPr>
          <p:cNvPr id="158" name="TextBox 157">
            <a:extLst>
              <a:ext uri="{FF2B5EF4-FFF2-40B4-BE49-F238E27FC236}">
                <a16:creationId xmlns:a16="http://schemas.microsoft.com/office/drawing/2014/main" id="{2A166ED5-FEED-45ED-89AB-1EE2D12EF0A6}"/>
              </a:ext>
            </a:extLst>
          </p:cNvPr>
          <p:cNvSpPr txBox="1"/>
          <p:nvPr/>
        </p:nvSpPr>
        <p:spPr>
          <a:xfrm>
            <a:off x="3645930" y="76200"/>
            <a:ext cx="959045"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VOLUMES</a:t>
            </a:r>
          </a:p>
        </p:txBody>
      </p:sp>
      <p:sp>
        <p:nvSpPr>
          <p:cNvPr id="159" name="TextBox 158">
            <a:extLst>
              <a:ext uri="{FF2B5EF4-FFF2-40B4-BE49-F238E27FC236}">
                <a16:creationId xmlns:a16="http://schemas.microsoft.com/office/drawing/2014/main" id="{F00061D1-9CA8-4982-8016-CFA3CF881530}"/>
              </a:ext>
            </a:extLst>
          </p:cNvPr>
          <p:cNvSpPr txBox="1"/>
          <p:nvPr/>
        </p:nvSpPr>
        <p:spPr>
          <a:xfrm>
            <a:off x="3005828" y="1474549"/>
            <a:ext cx="702436"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8000FF"/>
                </a:solidFill>
                <a:effectLst/>
                <a:uLnTx/>
                <a:uFillTx/>
                <a:latin typeface="Times New Roman" pitchFamily="18" charset="0"/>
                <a:ea typeface="+mn-ea"/>
                <a:cs typeface="+mn-cs"/>
              </a:rPr>
              <a:t>1 gallon</a:t>
            </a:r>
          </a:p>
        </p:txBody>
      </p:sp>
      <p:sp>
        <p:nvSpPr>
          <p:cNvPr id="163" name="TextBox 162">
            <a:extLst>
              <a:ext uri="{FF2B5EF4-FFF2-40B4-BE49-F238E27FC236}">
                <a16:creationId xmlns:a16="http://schemas.microsoft.com/office/drawing/2014/main" id="{6577EBC2-B059-4AF6-999D-3F1B016002B2}"/>
              </a:ext>
            </a:extLst>
          </p:cNvPr>
          <p:cNvSpPr txBox="1"/>
          <p:nvPr/>
        </p:nvSpPr>
        <p:spPr>
          <a:xfrm>
            <a:off x="3919661" y="1474549"/>
            <a:ext cx="793807"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8000FF"/>
                </a:solidFill>
                <a:effectLst/>
                <a:uLnTx/>
                <a:uFillTx/>
                <a:latin typeface="Times New Roman" pitchFamily="18" charset="0"/>
                <a:ea typeface="+mn-ea"/>
                <a:cs typeface="+mn-cs"/>
              </a:rPr>
              <a:t>= 4 quart</a:t>
            </a:r>
          </a:p>
        </p:txBody>
      </p:sp>
      <p:sp>
        <p:nvSpPr>
          <p:cNvPr id="164" name="TextBox 163">
            <a:extLst>
              <a:ext uri="{FF2B5EF4-FFF2-40B4-BE49-F238E27FC236}">
                <a16:creationId xmlns:a16="http://schemas.microsoft.com/office/drawing/2014/main" id="{B67AEBD5-0146-439F-BF48-65F3047988F4}"/>
              </a:ext>
            </a:extLst>
          </p:cNvPr>
          <p:cNvSpPr txBox="1"/>
          <p:nvPr/>
        </p:nvSpPr>
        <p:spPr>
          <a:xfrm>
            <a:off x="3919661" y="1824471"/>
            <a:ext cx="691215"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8000FF"/>
                </a:solidFill>
                <a:effectLst/>
                <a:uLnTx/>
                <a:uFillTx/>
                <a:latin typeface="Times New Roman" pitchFamily="18" charset="0"/>
                <a:ea typeface="+mn-ea"/>
                <a:cs typeface="+mn-cs"/>
              </a:rPr>
              <a:t>= 8 pint</a:t>
            </a:r>
          </a:p>
        </p:txBody>
      </p:sp>
      <p:sp>
        <p:nvSpPr>
          <p:cNvPr id="165" name="TextBox 164">
            <a:extLst>
              <a:ext uri="{FF2B5EF4-FFF2-40B4-BE49-F238E27FC236}">
                <a16:creationId xmlns:a16="http://schemas.microsoft.com/office/drawing/2014/main" id="{BD27D34D-9450-49FA-9384-DF4889C851D0}"/>
              </a:ext>
            </a:extLst>
          </p:cNvPr>
          <p:cNvSpPr txBox="1"/>
          <p:nvPr/>
        </p:nvSpPr>
        <p:spPr>
          <a:xfrm>
            <a:off x="3919661" y="2174393"/>
            <a:ext cx="971741"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8000FF"/>
                </a:solidFill>
                <a:effectLst/>
                <a:uLnTx/>
                <a:uFillTx/>
                <a:latin typeface="Times New Roman" pitchFamily="18" charset="0"/>
                <a:ea typeface="+mn-ea"/>
                <a:cs typeface="+mn-cs"/>
              </a:rPr>
              <a:t>= 3.785 liter</a:t>
            </a:r>
          </a:p>
        </p:txBody>
      </p:sp>
      <p:sp>
        <p:nvSpPr>
          <p:cNvPr id="166" name="TextBox 165">
            <a:extLst>
              <a:ext uri="{FF2B5EF4-FFF2-40B4-BE49-F238E27FC236}">
                <a16:creationId xmlns:a16="http://schemas.microsoft.com/office/drawing/2014/main" id="{129875BF-3A1F-4E3C-95CD-09C2F37969A3}"/>
              </a:ext>
            </a:extLst>
          </p:cNvPr>
          <p:cNvSpPr txBox="1"/>
          <p:nvPr/>
        </p:nvSpPr>
        <p:spPr>
          <a:xfrm>
            <a:off x="6435689" y="2930867"/>
            <a:ext cx="590226"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Times New Roman" pitchFamily="18" charset="0"/>
                <a:ea typeface="+mn-ea"/>
                <a:cs typeface="+mn-cs"/>
              </a:rPr>
              <a:t>1 </a:t>
            </a:r>
            <a:r>
              <a:rPr kumimoji="0" lang="en-US" sz="1200" b="1" i="0" u="none" strike="noStrike" kern="1200" cap="none" spc="0" normalizeH="0" baseline="0" noProof="0" dirty="0" err="1">
                <a:ln>
                  <a:noFill/>
                </a:ln>
                <a:solidFill>
                  <a:srgbClr val="00B0F0"/>
                </a:solidFill>
                <a:effectLst/>
                <a:uLnTx/>
                <a:uFillTx/>
                <a:latin typeface="Times New Roman" pitchFamily="18" charset="0"/>
                <a:ea typeface="+mn-ea"/>
                <a:cs typeface="+mn-cs"/>
              </a:rPr>
              <a:t>amu</a:t>
            </a:r>
            <a:endParaRPr kumimoji="0" lang="en-US" sz="1200" b="1" i="0" u="none" strike="noStrike" kern="1200" cap="none" spc="0" normalizeH="0" baseline="0" noProof="0" dirty="0">
              <a:ln>
                <a:noFill/>
              </a:ln>
              <a:solidFill>
                <a:srgbClr val="00B0F0"/>
              </a:solidFill>
              <a:effectLst/>
              <a:uLnTx/>
              <a:uFillTx/>
              <a:latin typeface="Times New Roman" pitchFamily="18" charset="0"/>
              <a:ea typeface="+mn-ea"/>
              <a:cs typeface="+mn-cs"/>
            </a:endParaRPr>
          </a:p>
        </p:txBody>
      </p:sp>
      <p:sp>
        <p:nvSpPr>
          <p:cNvPr id="170" name="TextBox 169">
            <a:extLst>
              <a:ext uri="{FF2B5EF4-FFF2-40B4-BE49-F238E27FC236}">
                <a16:creationId xmlns:a16="http://schemas.microsoft.com/office/drawing/2014/main" id="{83B6C91E-B93C-4F3B-BE5F-FAA0CD62A4C7}"/>
              </a:ext>
            </a:extLst>
          </p:cNvPr>
          <p:cNvSpPr txBox="1"/>
          <p:nvPr/>
        </p:nvSpPr>
        <p:spPr>
          <a:xfrm>
            <a:off x="7508502" y="2930867"/>
            <a:ext cx="1508746"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Times New Roman" pitchFamily="18" charset="0"/>
                <a:ea typeface="+mn-ea"/>
                <a:cs typeface="+mn-cs"/>
              </a:rPr>
              <a:t>= 1.6606x10</a:t>
            </a:r>
            <a:r>
              <a:rPr kumimoji="0" lang="en-US" sz="1200" b="1" i="0" u="none" strike="noStrike" kern="1200" cap="none" spc="0" normalizeH="0" baseline="30000" noProof="0" dirty="0">
                <a:ln>
                  <a:noFill/>
                </a:ln>
                <a:solidFill>
                  <a:srgbClr val="00B0F0"/>
                </a:solidFill>
                <a:effectLst/>
                <a:uLnTx/>
                <a:uFillTx/>
                <a:latin typeface="Times New Roman" pitchFamily="18" charset="0"/>
                <a:ea typeface="+mn-ea"/>
                <a:cs typeface="+mn-cs"/>
              </a:rPr>
              <a:t>–24</a:t>
            </a:r>
            <a:r>
              <a:rPr kumimoji="0" lang="en-US" sz="1200" b="1" i="0" u="none" strike="noStrike" kern="1200" cap="none" spc="0" normalizeH="0" baseline="0" noProof="0" dirty="0">
                <a:ln>
                  <a:noFill/>
                </a:ln>
                <a:solidFill>
                  <a:srgbClr val="00B0F0"/>
                </a:solidFill>
                <a:effectLst/>
                <a:uLnTx/>
                <a:uFillTx/>
                <a:latin typeface="Times New Roman" pitchFamily="18" charset="0"/>
                <a:ea typeface="+mn-ea"/>
                <a:cs typeface="+mn-cs"/>
              </a:rPr>
              <a:t> gram</a:t>
            </a:r>
          </a:p>
        </p:txBody>
      </p:sp>
      <p:sp>
        <p:nvSpPr>
          <p:cNvPr id="172" name="TextBox 171">
            <a:extLst>
              <a:ext uri="{FF2B5EF4-FFF2-40B4-BE49-F238E27FC236}">
                <a16:creationId xmlns:a16="http://schemas.microsoft.com/office/drawing/2014/main" id="{0C736628-78E5-4130-ACB6-FD31EFEB7E6F}"/>
              </a:ext>
            </a:extLst>
          </p:cNvPr>
          <p:cNvSpPr txBox="1"/>
          <p:nvPr/>
        </p:nvSpPr>
        <p:spPr>
          <a:xfrm>
            <a:off x="7220692" y="76200"/>
            <a:ext cx="798617"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MASSES</a:t>
            </a:r>
          </a:p>
        </p:txBody>
      </p:sp>
      <p:sp>
        <p:nvSpPr>
          <p:cNvPr id="173" name="TextBox 172">
            <a:extLst>
              <a:ext uri="{FF2B5EF4-FFF2-40B4-BE49-F238E27FC236}">
                <a16:creationId xmlns:a16="http://schemas.microsoft.com/office/drawing/2014/main" id="{81459A5A-1DB4-48A7-84C8-CB7DED256FE7}"/>
              </a:ext>
            </a:extLst>
          </p:cNvPr>
          <p:cNvSpPr txBox="1"/>
          <p:nvPr/>
        </p:nvSpPr>
        <p:spPr>
          <a:xfrm>
            <a:off x="6435689" y="2218205"/>
            <a:ext cx="684803"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Times New Roman" pitchFamily="18" charset="0"/>
                <a:ea typeface="+mn-ea"/>
                <a:cs typeface="+mn-cs"/>
              </a:rPr>
              <a:t>1 ounce</a:t>
            </a:r>
          </a:p>
        </p:txBody>
      </p:sp>
      <p:sp>
        <p:nvSpPr>
          <p:cNvPr id="174" name="TextBox 173">
            <a:extLst>
              <a:ext uri="{FF2B5EF4-FFF2-40B4-BE49-F238E27FC236}">
                <a16:creationId xmlns:a16="http://schemas.microsoft.com/office/drawing/2014/main" id="{10DE2430-1056-42FB-8E62-C3EF8BF0A905}"/>
              </a:ext>
            </a:extLst>
          </p:cNvPr>
          <p:cNvSpPr txBox="1"/>
          <p:nvPr/>
        </p:nvSpPr>
        <p:spPr>
          <a:xfrm>
            <a:off x="7508502" y="2218205"/>
            <a:ext cx="970137"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Times New Roman" pitchFamily="18" charset="0"/>
                <a:ea typeface="+mn-ea"/>
                <a:cs typeface="+mn-cs"/>
              </a:rPr>
              <a:t>= 28.3 gram</a:t>
            </a:r>
          </a:p>
        </p:txBody>
      </p:sp>
      <p:sp>
        <p:nvSpPr>
          <p:cNvPr id="177" name="TextBox 176">
            <a:extLst>
              <a:ext uri="{FF2B5EF4-FFF2-40B4-BE49-F238E27FC236}">
                <a16:creationId xmlns:a16="http://schemas.microsoft.com/office/drawing/2014/main" id="{636412C4-57DB-451C-8299-65ACCDDABD12}"/>
              </a:ext>
            </a:extLst>
          </p:cNvPr>
          <p:cNvSpPr txBox="1"/>
          <p:nvPr/>
        </p:nvSpPr>
        <p:spPr>
          <a:xfrm>
            <a:off x="6435689" y="2574536"/>
            <a:ext cx="994631"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Times New Roman" pitchFamily="18" charset="0"/>
                <a:ea typeface="+mn-ea"/>
                <a:cs typeface="+mn-cs"/>
              </a:rPr>
              <a:t>1 troy ounce</a:t>
            </a:r>
          </a:p>
        </p:txBody>
      </p:sp>
      <p:sp>
        <p:nvSpPr>
          <p:cNvPr id="178" name="TextBox 177">
            <a:extLst>
              <a:ext uri="{FF2B5EF4-FFF2-40B4-BE49-F238E27FC236}">
                <a16:creationId xmlns:a16="http://schemas.microsoft.com/office/drawing/2014/main" id="{07ECBBDC-F93B-441D-8C7A-FAE4E5629CE5}"/>
              </a:ext>
            </a:extLst>
          </p:cNvPr>
          <p:cNvSpPr txBox="1"/>
          <p:nvPr/>
        </p:nvSpPr>
        <p:spPr>
          <a:xfrm>
            <a:off x="7508502" y="2574536"/>
            <a:ext cx="1277914"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Times New Roman" pitchFamily="18" charset="0"/>
                <a:ea typeface="+mn-ea"/>
                <a:cs typeface="+mn-cs"/>
              </a:rPr>
              <a:t>= 31.10347 gram</a:t>
            </a:r>
          </a:p>
        </p:txBody>
      </p:sp>
      <p:sp>
        <p:nvSpPr>
          <p:cNvPr id="184" name="TextBox 183">
            <a:extLst>
              <a:ext uri="{FF2B5EF4-FFF2-40B4-BE49-F238E27FC236}">
                <a16:creationId xmlns:a16="http://schemas.microsoft.com/office/drawing/2014/main" id="{D028BF5F-2B57-4B96-AC59-B1C8001FC5E8}"/>
              </a:ext>
            </a:extLst>
          </p:cNvPr>
          <p:cNvSpPr txBox="1"/>
          <p:nvPr/>
        </p:nvSpPr>
        <p:spPr>
          <a:xfrm>
            <a:off x="6435689" y="4375092"/>
            <a:ext cx="548548" cy="307777"/>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FF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FF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FF0000"/>
              </a:solidFill>
              <a:effectLst/>
              <a:uLnTx/>
              <a:uFillTx/>
              <a:latin typeface="Times New Roman" pitchFamily="18" charset="0"/>
              <a:ea typeface="+mn-ea"/>
              <a:cs typeface="+mn-cs"/>
            </a:endParaRPr>
          </a:p>
        </p:txBody>
      </p:sp>
      <p:sp>
        <p:nvSpPr>
          <p:cNvPr id="185" name="TextBox 184">
            <a:extLst>
              <a:ext uri="{FF2B5EF4-FFF2-40B4-BE49-F238E27FC236}">
                <a16:creationId xmlns:a16="http://schemas.microsoft.com/office/drawing/2014/main" id="{7890517D-3F15-48A4-82ED-D2743B73625D}"/>
              </a:ext>
            </a:extLst>
          </p:cNvPr>
          <p:cNvSpPr txBox="1"/>
          <p:nvPr/>
        </p:nvSpPr>
        <p:spPr>
          <a:xfrm>
            <a:off x="7064495" y="4001199"/>
            <a:ext cx="1111010" cy="274320"/>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Times New Roman" pitchFamily="18" charset="0"/>
                <a:ea typeface="+mn-ea"/>
                <a:cs typeface="+mn-cs"/>
              </a:rPr>
              <a:t>CONSTANTS</a:t>
            </a:r>
          </a:p>
        </p:txBody>
      </p:sp>
      <p:graphicFrame>
        <p:nvGraphicFramePr>
          <p:cNvPr id="188" name="Object 187">
            <a:extLst>
              <a:ext uri="{FF2B5EF4-FFF2-40B4-BE49-F238E27FC236}">
                <a16:creationId xmlns:a16="http://schemas.microsoft.com/office/drawing/2014/main" id="{07790A02-F218-445E-8EC8-B03EE7EA8603}"/>
              </a:ext>
            </a:extLst>
          </p:cNvPr>
          <p:cNvGraphicFramePr>
            <a:graphicFrameLocks noChangeAspect="1"/>
          </p:cNvGraphicFramePr>
          <p:nvPr>
            <p:extLst>
              <p:ext uri="{D42A27DB-BD31-4B8C-83A1-F6EECF244321}">
                <p14:modId xmlns:p14="http://schemas.microsoft.com/office/powerpoint/2010/main" val="48487695"/>
              </p:ext>
            </p:extLst>
          </p:nvPr>
        </p:nvGraphicFramePr>
        <p:xfrm>
          <a:off x="7521575" y="5930900"/>
          <a:ext cx="749300" cy="381000"/>
        </p:xfrm>
        <a:graphic>
          <a:graphicData uri="http://schemas.openxmlformats.org/presentationml/2006/ole">
            <mc:AlternateContent xmlns:mc="http://schemas.openxmlformats.org/markup-compatibility/2006">
              <mc:Choice xmlns:v="urn:schemas-microsoft-com:vml" Requires="v">
                <p:oleObj name="Equation" r:id="rId20" imgW="749160" imgH="380880" progId="Equation.DSMT4">
                  <p:embed/>
                </p:oleObj>
              </mc:Choice>
              <mc:Fallback>
                <p:oleObj name="Equation" r:id="rId20" imgW="749160" imgH="380880" progId="Equation.DSMT4">
                  <p:embed/>
                  <p:pic>
                    <p:nvPicPr>
                      <p:cNvPr id="188" name="Object 187">
                        <a:extLst>
                          <a:ext uri="{FF2B5EF4-FFF2-40B4-BE49-F238E27FC236}">
                            <a16:creationId xmlns:a16="http://schemas.microsoft.com/office/drawing/2014/main" id="{07790A02-F218-445E-8EC8-B03EE7EA8603}"/>
                          </a:ext>
                        </a:extLst>
                      </p:cNvPr>
                      <p:cNvPicPr>
                        <a:picLocks noChangeAspect="1" noChangeArrowheads="1"/>
                      </p:cNvPicPr>
                      <p:nvPr/>
                    </p:nvPicPr>
                    <p:blipFill>
                      <a:blip r:embed="rId21"/>
                      <a:srcRect/>
                      <a:stretch>
                        <a:fillRect/>
                      </a:stretch>
                    </p:blipFill>
                    <p:spPr bwMode="auto">
                      <a:xfrm>
                        <a:off x="7521575" y="5930900"/>
                        <a:ext cx="749300" cy="381000"/>
                      </a:xfrm>
                      <a:prstGeom prst="rect">
                        <a:avLst/>
                      </a:prstGeom>
                      <a:solidFill>
                        <a:srgbClr val="FFFF00"/>
                      </a:solidFill>
                      <a:ln>
                        <a:solidFill>
                          <a:schemeClr val="tx1"/>
                        </a:solidFill>
                      </a:ln>
                    </p:spPr>
                  </p:pic>
                </p:oleObj>
              </mc:Fallback>
            </mc:AlternateContent>
          </a:graphicData>
        </a:graphic>
      </p:graphicFrame>
      <p:sp>
        <p:nvSpPr>
          <p:cNvPr id="189" name="TextBox 188">
            <a:extLst>
              <a:ext uri="{FF2B5EF4-FFF2-40B4-BE49-F238E27FC236}">
                <a16:creationId xmlns:a16="http://schemas.microsoft.com/office/drawing/2014/main" id="{AC10F47C-7E1A-463D-8529-430E9668A91A}"/>
              </a:ext>
            </a:extLst>
          </p:cNvPr>
          <p:cNvSpPr txBox="1"/>
          <p:nvPr/>
        </p:nvSpPr>
        <p:spPr>
          <a:xfrm>
            <a:off x="6435689" y="5982175"/>
            <a:ext cx="712054" cy="276999"/>
          </a:xfrm>
          <a:prstGeom prst="rect">
            <a:avLst/>
          </a:prstGeom>
          <a:solidFill>
            <a:srgbClr val="FFFF00"/>
          </a:solidFill>
          <a:ln>
            <a:solidFill>
              <a:schemeClr val="tx1"/>
            </a:solidFill>
          </a:ln>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itchFamily="18" charset="0"/>
                <a:ea typeface="+mn-ea"/>
                <a:cs typeface="+mn-cs"/>
              </a:rPr>
              <a:t>C</a:t>
            </a:r>
            <a:r>
              <a:rPr lang="en-US" sz="1600" baseline="-25000" noProof="0" dirty="0">
                <a:solidFill>
                  <a:srgbClr val="FF0000"/>
                </a:solidFill>
                <a:latin typeface="Times New Roman" pitchFamily="18" charset="0"/>
              </a:rPr>
              <a:t>s, water</a:t>
            </a:r>
            <a:endParaRPr kumimoji="0" lang="en-US" sz="1200" b="0" i="0" u="none" strike="noStrike" kern="1200" cap="none" spc="0" normalizeH="0" baseline="-25000" noProof="0" dirty="0">
              <a:ln>
                <a:noFill/>
              </a:ln>
              <a:solidFill>
                <a:srgbClr val="FF0000"/>
              </a:solidFill>
              <a:effectLst/>
              <a:uLnTx/>
              <a:uFillTx/>
              <a:latin typeface="Times New Roman" pitchFamily="18" charset="0"/>
            </a:endParaRPr>
          </a:p>
        </p:txBody>
      </p:sp>
      <p:graphicFrame>
        <p:nvGraphicFramePr>
          <p:cNvPr id="192" name="Object 191">
            <a:extLst>
              <a:ext uri="{FF2B5EF4-FFF2-40B4-BE49-F238E27FC236}">
                <a16:creationId xmlns:a16="http://schemas.microsoft.com/office/drawing/2014/main" id="{B0A5CDCC-402A-4D43-BD3B-A7493D0EC8CF}"/>
              </a:ext>
            </a:extLst>
          </p:cNvPr>
          <p:cNvGraphicFramePr>
            <a:graphicFrameLocks noChangeAspect="1"/>
          </p:cNvGraphicFramePr>
          <p:nvPr>
            <p:extLst>
              <p:ext uri="{D42A27DB-BD31-4B8C-83A1-F6EECF244321}">
                <p14:modId xmlns:p14="http://schemas.microsoft.com/office/powerpoint/2010/main" val="516588160"/>
              </p:ext>
            </p:extLst>
          </p:nvPr>
        </p:nvGraphicFramePr>
        <p:xfrm>
          <a:off x="7508502" y="4357530"/>
          <a:ext cx="622300" cy="342900"/>
        </p:xfrm>
        <a:graphic>
          <a:graphicData uri="http://schemas.openxmlformats.org/presentationml/2006/ole">
            <mc:AlternateContent xmlns:mc="http://schemas.openxmlformats.org/markup-compatibility/2006">
              <mc:Choice xmlns:v="urn:schemas-microsoft-com:vml" Requires="v">
                <p:oleObj name="Equation" r:id="rId22" imgW="622080" imgH="342720" progId="Equation.DSMT4">
                  <p:embed/>
                </p:oleObj>
              </mc:Choice>
              <mc:Fallback>
                <p:oleObj name="Equation" r:id="rId22" imgW="622080" imgH="342720" progId="Equation.DSMT4">
                  <p:embed/>
                  <p:pic>
                    <p:nvPicPr>
                      <p:cNvPr id="192" name="Object 191">
                        <a:extLst>
                          <a:ext uri="{FF2B5EF4-FFF2-40B4-BE49-F238E27FC236}">
                            <a16:creationId xmlns:a16="http://schemas.microsoft.com/office/drawing/2014/main" id="{B0A5CDCC-402A-4D43-BD3B-A7493D0EC8CF}"/>
                          </a:ext>
                        </a:extLst>
                      </p:cNvPr>
                      <p:cNvPicPr/>
                      <p:nvPr/>
                    </p:nvPicPr>
                    <p:blipFill>
                      <a:blip r:embed="rId23"/>
                      <a:stretch>
                        <a:fillRect/>
                      </a:stretch>
                    </p:blipFill>
                    <p:spPr>
                      <a:xfrm>
                        <a:off x="7508502" y="4357530"/>
                        <a:ext cx="622300" cy="342900"/>
                      </a:xfrm>
                      <a:prstGeom prst="rect">
                        <a:avLst/>
                      </a:prstGeom>
                      <a:solidFill>
                        <a:srgbClr val="FFFF00"/>
                      </a:solidFill>
                      <a:ln>
                        <a:solidFill>
                          <a:schemeClr val="tx1"/>
                        </a:solidFill>
                      </a:ln>
                    </p:spPr>
                  </p:pic>
                </p:oleObj>
              </mc:Fallback>
            </mc:AlternateContent>
          </a:graphicData>
        </a:graphic>
      </p:graphicFrame>
      <p:graphicFrame>
        <p:nvGraphicFramePr>
          <p:cNvPr id="21" name="Object 20">
            <a:extLst>
              <a:ext uri="{FF2B5EF4-FFF2-40B4-BE49-F238E27FC236}">
                <a16:creationId xmlns:a16="http://schemas.microsoft.com/office/drawing/2014/main" id="{70E6B525-367A-40E3-B24C-DD5791D073FA}"/>
              </a:ext>
            </a:extLst>
          </p:cNvPr>
          <p:cNvGraphicFramePr>
            <a:graphicFrameLocks noChangeAspect="1"/>
          </p:cNvGraphicFramePr>
          <p:nvPr>
            <p:extLst>
              <p:ext uri="{D42A27DB-BD31-4B8C-83A1-F6EECF244321}">
                <p14:modId xmlns:p14="http://schemas.microsoft.com/office/powerpoint/2010/main" val="3568045958"/>
              </p:ext>
            </p:extLst>
          </p:nvPr>
        </p:nvGraphicFramePr>
        <p:xfrm>
          <a:off x="7508502" y="4357530"/>
          <a:ext cx="622300" cy="342900"/>
        </p:xfrm>
        <a:graphic>
          <a:graphicData uri="http://schemas.openxmlformats.org/presentationml/2006/ole">
            <mc:AlternateContent xmlns:mc="http://schemas.openxmlformats.org/markup-compatibility/2006">
              <mc:Choice xmlns:v="urn:schemas-microsoft-com:vml" Requires="v">
                <p:oleObj name="Equation" r:id="rId24" imgW="622080" imgH="342720" progId="Equation.DSMT4">
                  <p:embed/>
                </p:oleObj>
              </mc:Choice>
              <mc:Fallback>
                <p:oleObj name="Equation" r:id="rId24" imgW="622080" imgH="342720" progId="Equation.DSMT4">
                  <p:embed/>
                  <p:pic>
                    <p:nvPicPr>
                      <p:cNvPr id="21" name="Object 20">
                        <a:extLst>
                          <a:ext uri="{FF2B5EF4-FFF2-40B4-BE49-F238E27FC236}">
                            <a16:creationId xmlns:a16="http://schemas.microsoft.com/office/drawing/2014/main" id="{70E6B525-367A-40E3-B24C-DD5791D073FA}"/>
                          </a:ext>
                        </a:extLst>
                      </p:cNvPr>
                      <p:cNvPicPr/>
                      <p:nvPr/>
                    </p:nvPicPr>
                    <p:blipFill>
                      <a:blip r:embed="rId25"/>
                      <a:stretch>
                        <a:fillRect/>
                      </a:stretch>
                    </p:blipFill>
                    <p:spPr>
                      <a:xfrm>
                        <a:off x="7508502" y="4357530"/>
                        <a:ext cx="622300" cy="342900"/>
                      </a:xfrm>
                      <a:prstGeom prst="rect">
                        <a:avLst/>
                      </a:prstGeom>
                      <a:solidFill>
                        <a:srgbClr val="FFFF00"/>
                      </a:solidFill>
                      <a:ln>
                        <a:solidFill>
                          <a:schemeClr val="tx1"/>
                        </a:solidFill>
                      </a:ln>
                    </p:spPr>
                  </p:pic>
                </p:oleObj>
              </mc:Fallback>
            </mc:AlternateContent>
          </a:graphicData>
        </a:graphic>
      </p:graphicFrame>
    </p:spTree>
    <p:extLst>
      <p:ext uri="{BB962C8B-B14F-4D97-AF65-F5344CB8AC3E}">
        <p14:creationId xmlns:p14="http://schemas.microsoft.com/office/powerpoint/2010/main" val="1040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4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9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8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8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8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92"/>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9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199"/>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98"/>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19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8" grpId="1" animBg="1"/>
      <p:bldP spid="199" grpId="0" animBg="1"/>
      <p:bldP spid="199" grpId="1" animBg="1"/>
      <p:bldP spid="193" grpId="0" animBg="1"/>
      <p:bldP spid="195" grpId="0" animBg="1"/>
      <p:bldP spid="148" grpId="0" animBg="1"/>
      <p:bldP spid="148" grpId="1" animBg="1"/>
      <p:bldP spid="147" grpId="0" animBg="1"/>
      <p:bldP spid="147" grpId="1" animBg="1"/>
      <p:bldP spid="150" grpId="0" animBg="1"/>
      <p:bldP spid="149" grpId="0" animBg="1"/>
      <p:bldP spid="154" grpId="0" animBg="1"/>
      <p:bldP spid="155" grpId="0" animBg="1"/>
      <p:bldP spid="156" grpId="0" animBg="1"/>
      <p:bldP spid="158" grpId="0" animBg="1"/>
      <p:bldP spid="159" grpId="0" animBg="1"/>
      <p:bldP spid="163" grpId="0" animBg="1"/>
      <p:bldP spid="164" grpId="0" animBg="1"/>
      <p:bldP spid="165" grpId="0" animBg="1"/>
      <p:bldP spid="166" grpId="0" animBg="1"/>
      <p:bldP spid="170" grpId="0" animBg="1"/>
      <p:bldP spid="172" grpId="0" animBg="1"/>
      <p:bldP spid="173" grpId="0" animBg="1"/>
      <p:bldP spid="174" grpId="0" animBg="1"/>
      <p:bldP spid="177" grpId="0" animBg="1"/>
      <p:bldP spid="178" grpId="0" animBg="1"/>
      <p:bldP spid="184" grpId="0" animBg="1"/>
      <p:bldP spid="185" grpId="0" animBg="1"/>
      <p:bldP spid="189" grpId="0" animBg="1"/>
      <p:bldP spid="189"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B291EFBD-EF72-4C3A-8045-204991B46F58}"/>
              </a:ext>
            </a:extLst>
          </p:cNvPr>
          <p:cNvGraphicFramePr>
            <a:graphicFrameLocks noChangeAspect="1"/>
          </p:cNvGraphicFramePr>
          <p:nvPr/>
        </p:nvGraphicFramePr>
        <p:xfrm>
          <a:off x="3546720" y="863600"/>
          <a:ext cx="1711080" cy="688590"/>
        </p:xfrm>
        <a:graphic>
          <a:graphicData uri="http://schemas.openxmlformats.org/presentationml/2006/ole">
            <mc:AlternateContent xmlns:mc="http://schemas.openxmlformats.org/markup-compatibility/2006">
              <mc:Choice xmlns:v="urn:schemas-microsoft-com:vml" Requires="v">
                <p:oleObj name="Equation" r:id="rId3" imgW="977760" imgH="393480" progId="Equation.DSMT4">
                  <p:embed/>
                </p:oleObj>
              </mc:Choice>
              <mc:Fallback>
                <p:oleObj name="Equation" r:id="rId3" imgW="977760" imgH="393480" progId="Equation.DSMT4">
                  <p:embed/>
                  <p:pic>
                    <p:nvPicPr>
                      <p:cNvPr id="8" name="Object 7">
                        <a:extLst>
                          <a:ext uri="{FF2B5EF4-FFF2-40B4-BE49-F238E27FC236}">
                            <a16:creationId xmlns:a16="http://schemas.microsoft.com/office/drawing/2014/main" id="{B291EFBD-EF72-4C3A-8045-204991B46F58}"/>
                          </a:ext>
                        </a:extLst>
                      </p:cNvPr>
                      <p:cNvPicPr/>
                      <p:nvPr/>
                    </p:nvPicPr>
                    <p:blipFill>
                      <a:blip r:embed="rId4"/>
                      <a:stretch>
                        <a:fillRect/>
                      </a:stretch>
                    </p:blipFill>
                    <p:spPr>
                      <a:xfrm>
                        <a:off x="3546720" y="863600"/>
                        <a:ext cx="1711080" cy="688590"/>
                      </a:xfrm>
                      <a:prstGeom prst="rect">
                        <a:avLst/>
                      </a:prstGeom>
                    </p:spPr>
                  </p:pic>
                </p:oleObj>
              </mc:Fallback>
            </mc:AlternateContent>
          </a:graphicData>
        </a:graphic>
      </p:graphicFrame>
      <p:sp>
        <p:nvSpPr>
          <p:cNvPr id="480258" name="Text Box 2"/>
          <p:cNvSpPr txBox="1">
            <a:spLocks noChangeArrowheads="1"/>
          </p:cNvSpPr>
          <p:nvPr/>
        </p:nvSpPr>
        <p:spPr bwMode="auto">
          <a:xfrm>
            <a:off x="152400" y="1"/>
            <a:ext cx="11887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The swimmer Michael Phelps routinely ate about </a:t>
            </a:r>
            <a:r>
              <a:rPr lang="en-US" sz="2800" dirty="0">
                <a:solidFill>
                  <a:schemeClr val="bg2"/>
                </a:solidFill>
              </a:rPr>
              <a:t>12,000 kilocalories</a:t>
            </a:r>
            <a:r>
              <a:rPr lang="en-US" sz="2800" dirty="0"/>
              <a:t> a day while training.  How many </a:t>
            </a:r>
            <a:r>
              <a:rPr lang="en-US" sz="2800" dirty="0">
                <a:solidFill>
                  <a:schemeClr val="bg2"/>
                </a:solidFill>
              </a:rPr>
              <a:t>gallons of water</a:t>
            </a:r>
            <a:r>
              <a:rPr lang="en-US" sz="2800" dirty="0"/>
              <a:t> can be raised by </a:t>
            </a:r>
            <a:r>
              <a:rPr lang="en-US" sz="2800" dirty="0">
                <a:solidFill>
                  <a:schemeClr val="bg2"/>
                </a:solidFill>
              </a:rPr>
              <a:t>77.5 °C</a:t>
            </a:r>
            <a:r>
              <a:rPr lang="en-US" sz="2800" dirty="0"/>
              <a:t> with this amount of energy?  (for water: 				 )</a:t>
            </a:r>
            <a:endParaRPr lang="en-US" sz="1600" dirty="0"/>
          </a:p>
        </p:txBody>
      </p:sp>
      <p:graphicFrame>
        <p:nvGraphicFramePr>
          <p:cNvPr id="10" name="Object 4"/>
          <p:cNvGraphicFramePr>
            <a:graphicFrameLocks noChangeAspect="1"/>
          </p:cNvGraphicFramePr>
          <p:nvPr>
            <p:extLst>
              <p:ext uri="{D42A27DB-BD31-4B8C-83A1-F6EECF244321}">
                <p14:modId xmlns:p14="http://schemas.microsoft.com/office/powerpoint/2010/main" val="1121906679"/>
              </p:ext>
            </p:extLst>
          </p:nvPr>
        </p:nvGraphicFramePr>
        <p:xfrm>
          <a:off x="304800" y="1729852"/>
          <a:ext cx="2714400" cy="507600"/>
        </p:xfrm>
        <a:graphic>
          <a:graphicData uri="http://schemas.openxmlformats.org/presentationml/2006/ole">
            <mc:AlternateContent xmlns:mc="http://schemas.openxmlformats.org/markup-compatibility/2006">
              <mc:Choice xmlns:v="urn:schemas-microsoft-com:vml" Requires="v">
                <p:oleObj name="Equation" r:id="rId5" imgW="2171520" imgH="406080" progId="Equation.DSMT4">
                  <p:embed/>
                </p:oleObj>
              </mc:Choice>
              <mc:Fallback>
                <p:oleObj name="Equation" r:id="rId5" imgW="2171520" imgH="406080" progId="Equation.DSMT4">
                  <p:embed/>
                  <p:pic>
                    <p:nvPicPr>
                      <p:cNvPr id="10" name="Object 4"/>
                      <p:cNvPicPr>
                        <a:picLocks noChangeAspect="1" noChangeArrowheads="1"/>
                      </p:cNvPicPr>
                      <p:nvPr/>
                    </p:nvPicPr>
                    <p:blipFill>
                      <a:blip r:embed="rId6"/>
                      <a:srcRect/>
                      <a:stretch>
                        <a:fillRect/>
                      </a:stretch>
                    </p:blipFill>
                    <p:spPr bwMode="auto">
                      <a:xfrm>
                        <a:off x="304800" y="1729852"/>
                        <a:ext cx="2714400" cy="50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Box 20">
            <a:extLst>
              <a:ext uri="{FF2B5EF4-FFF2-40B4-BE49-F238E27FC236}">
                <a16:creationId xmlns:a16="http://schemas.microsoft.com/office/drawing/2014/main" id="{C90593A4-1EE0-4AE7-898C-10CF0EC0B2A2}"/>
              </a:ext>
            </a:extLst>
          </p:cNvPr>
          <p:cNvSpPr txBox="1"/>
          <p:nvPr/>
        </p:nvSpPr>
        <p:spPr>
          <a:xfrm>
            <a:off x="7239000" y="0"/>
            <a:ext cx="2933816" cy="523220"/>
          </a:xfrm>
          <a:prstGeom prst="rect">
            <a:avLst/>
          </a:prstGeom>
          <a:noFill/>
        </p:spPr>
        <p:txBody>
          <a:bodyPr wrap="none" rtlCol="0">
            <a:spAutoFit/>
          </a:bodyPr>
          <a:lstStyle/>
          <a:p>
            <a:r>
              <a:rPr lang="en-US" sz="2800" dirty="0"/>
              <a:t>12,000 kilocalories</a:t>
            </a:r>
          </a:p>
        </p:txBody>
      </p:sp>
      <p:sp>
        <p:nvSpPr>
          <p:cNvPr id="22" name="TextBox 21">
            <a:extLst>
              <a:ext uri="{FF2B5EF4-FFF2-40B4-BE49-F238E27FC236}">
                <a16:creationId xmlns:a16="http://schemas.microsoft.com/office/drawing/2014/main" id="{2083EB3C-48AB-4E7E-8CF4-4D9CD5CC4C92}"/>
              </a:ext>
            </a:extLst>
          </p:cNvPr>
          <p:cNvSpPr txBox="1"/>
          <p:nvPr/>
        </p:nvSpPr>
        <p:spPr>
          <a:xfrm>
            <a:off x="3187190" y="420624"/>
            <a:ext cx="2496196" cy="523220"/>
          </a:xfrm>
          <a:prstGeom prst="rect">
            <a:avLst/>
          </a:prstGeom>
          <a:noFill/>
        </p:spPr>
        <p:txBody>
          <a:bodyPr wrap="none" rtlCol="0">
            <a:spAutoFit/>
          </a:bodyPr>
          <a:lstStyle/>
          <a:p>
            <a:r>
              <a:rPr lang="en-US" sz="2800" dirty="0"/>
              <a:t>gallons of water</a:t>
            </a:r>
          </a:p>
        </p:txBody>
      </p:sp>
      <p:sp>
        <p:nvSpPr>
          <p:cNvPr id="23" name="TextBox 22">
            <a:extLst>
              <a:ext uri="{FF2B5EF4-FFF2-40B4-BE49-F238E27FC236}">
                <a16:creationId xmlns:a16="http://schemas.microsoft.com/office/drawing/2014/main" id="{B588B095-FA91-4271-9154-8C3E199A5D86}"/>
              </a:ext>
            </a:extLst>
          </p:cNvPr>
          <p:cNvSpPr txBox="1"/>
          <p:nvPr/>
        </p:nvSpPr>
        <p:spPr>
          <a:xfrm>
            <a:off x="7934271" y="420660"/>
            <a:ext cx="1285929" cy="523220"/>
          </a:xfrm>
          <a:prstGeom prst="rect">
            <a:avLst/>
          </a:prstGeom>
          <a:noFill/>
        </p:spPr>
        <p:txBody>
          <a:bodyPr wrap="none" rtlCol="0">
            <a:spAutoFit/>
          </a:bodyPr>
          <a:lstStyle/>
          <a:p>
            <a:r>
              <a:rPr lang="en-US" sz="2800" dirty="0"/>
              <a:t>77.5 °C</a:t>
            </a:r>
          </a:p>
        </p:txBody>
      </p:sp>
      <p:graphicFrame>
        <p:nvGraphicFramePr>
          <p:cNvPr id="26" name="Object 8">
            <a:extLst>
              <a:ext uri="{FF2B5EF4-FFF2-40B4-BE49-F238E27FC236}">
                <a16:creationId xmlns:a16="http://schemas.microsoft.com/office/drawing/2014/main" id="{C29B1EAD-528F-484D-9F47-D621D1C470D7}"/>
              </a:ext>
            </a:extLst>
          </p:cNvPr>
          <p:cNvGraphicFramePr>
            <a:graphicFrameLocks noChangeAspect="1"/>
          </p:cNvGraphicFramePr>
          <p:nvPr>
            <p:extLst>
              <p:ext uri="{D42A27DB-BD31-4B8C-83A1-F6EECF244321}">
                <p14:modId xmlns:p14="http://schemas.microsoft.com/office/powerpoint/2010/main" val="1289600980"/>
              </p:ext>
            </p:extLst>
          </p:nvPr>
        </p:nvGraphicFramePr>
        <p:xfrm>
          <a:off x="4161450" y="1729852"/>
          <a:ext cx="1952550" cy="507600"/>
        </p:xfrm>
        <a:graphic>
          <a:graphicData uri="http://schemas.openxmlformats.org/presentationml/2006/ole">
            <mc:AlternateContent xmlns:mc="http://schemas.openxmlformats.org/markup-compatibility/2006">
              <mc:Choice xmlns:v="urn:schemas-microsoft-com:vml" Requires="v">
                <p:oleObj name="Equation" r:id="rId7" imgW="1562040" imgH="406080" progId="Equation.DSMT4">
                  <p:embed/>
                </p:oleObj>
              </mc:Choice>
              <mc:Fallback>
                <p:oleObj name="Equation" r:id="rId7" imgW="1562040" imgH="406080" progId="Equation.DSMT4">
                  <p:embed/>
                  <p:pic>
                    <p:nvPicPr>
                      <p:cNvPr id="26" name="Object 8">
                        <a:extLst>
                          <a:ext uri="{FF2B5EF4-FFF2-40B4-BE49-F238E27FC236}">
                            <a16:creationId xmlns:a16="http://schemas.microsoft.com/office/drawing/2014/main" id="{C29B1EAD-528F-484D-9F47-D621D1C470D7}"/>
                          </a:ext>
                        </a:extLst>
                      </p:cNvPr>
                      <p:cNvPicPr>
                        <a:picLocks noChangeAspect="1" noChangeArrowheads="1"/>
                      </p:cNvPicPr>
                      <p:nvPr/>
                    </p:nvPicPr>
                    <p:blipFill>
                      <a:blip r:embed="rId8"/>
                      <a:srcRect/>
                      <a:stretch>
                        <a:fillRect/>
                      </a:stretch>
                    </p:blipFill>
                    <p:spPr bwMode="auto">
                      <a:xfrm>
                        <a:off x="4161450" y="1729852"/>
                        <a:ext cx="1952550" cy="507600"/>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89B0503A-BC2D-439F-8E97-44A8583B415D}"/>
              </a:ext>
            </a:extLst>
          </p:cNvPr>
          <p:cNvGraphicFramePr>
            <a:graphicFrameLocks noChangeAspect="1"/>
          </p:cNvGraphicFramePr>
          <p:nvPr>
            <p:extLst>
              <p:ext uri="{D42A27DB-BD31-4B8C-83A1-F6EECF244321}">
                <p14:modId xmlns:p14="http://schemas.microsoft.com/office/powerpoint/2010/main" val="2866781023"/>
              </p:ext>
            </p:extLst>
          </p:nvPr>
        </p:nvGraphicFramePr>
        <p:xfrm>
          <a:off x="7010037" y="1769452"/>
          <a:ext cx="1746000" cy="428400"/>
        </p:xfrm>
        <a:graphic>
          <a:graphicData uri="http://schemas.openxmlformats.org/presentationml/2006/ole">
            <mc:AlternateContent xmlns:mc="http://schemas.openxmlformats.org/markup-compatibility/2006">
              <mc:Choice xmlns:v="urn:schemas-microsoft-com:vml" Requires="v">
                <p:oleObj name="Equation" r:id="rId9" imgW="1396800" imgH="342720" progId="Equation.DSMT4">
                  <p:embed/>
                </p:oleObj>
              </mc:Choice>
              <mc:Fallback>
                <p:oleObj name="Equation" r:id="rId9" imgW="1396800" imgH="342720" progId="Equation.DSMT4">
                  <p:embed/>
                  <p:pic>
                    <p:nvPicPr>
                      <p:cNvPr id="9" name="Object 8">
                        <a:extLst>
                          <a:ext uri="{FF2B5EF4-FFF2-40B4-BE49-F238E27FC236}">
                            <a16:creationId xmlns:a16="http://schemas.microsoft.com/office/drawing/2014/main" id="{89B0503A-BC2D-439F-8E97-44A8583B415D}"/>
                          </a:ext>
                        </a:extLst>
                      </p:cNvPr>
                      <p:cNvPicPr/>
                      <p:nvPr/>
                    </p:nvPicPr>
                    <p:blipFill>
                      <a:blip r:embed="rId10"/>
                      <a:stretch>
                        <a:fillRect/>
                      </a:stretch>
                    </p:blipFill>
                    <p:spPr>
                      <a:xfrm>
                        <a:off x="7010037" y="1769452"/>
                        <a:ext cx="1746000" cy="4284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6A0D5E4-051A-4715-AA4F-05E2561F3DB4}"/>
              </a:ext>
            </a:extLst>
          </p:cNvPr>
          <p:cNvGraphicFramePr>
            <a:graphicFrameLocks noChangeAspect="1"/>
          </p:cNvGraphicFramePr>
          <p:nvPr>
            <p:extLst>
              <p:ext uri="{D42A27DB-BD31-4B8C-83A1-F6EECF244321}">
                <p14:modId xmlns:p14="http://schemas.microsoft.com/office/powerpoint/2010/main" val="1799848005"/>
              </p:ext>
            </p:extLst>
          </p:nvPr>
        </p:nvGraphicFramePr>
        <p:xfrm>
          <a:off x="9652000" y="1729852"/>
          <a:ext cx="2127150" cy="507600"/>
        </p:xfrm>
        <a:graphic>
          <a:graphicData uri="http://schemas.openxmlformats.org/presentationml/2006/ole">
            <mc:AlternateContent xmlns:mc="http://schemas.openxmlformats.org/markup-compatibility/2006">
              <mc:Choice xmlns:v="urn:schemas-microsoft-com:vml" Requires="v">
                <p:oleObj name="Equation" r:id="rId11" imgW="1701720" imgH="406080" progId="Equation.DSMT4">
                  <p:embed/>
                </p:oleObj>
              </mc:Choice>
              <mc:Fallback>
                <p:oleObj name="Equation" r:id="rId11" imgW="1701720" imgH="406080" progId="Equation.DSMT4">
                  <p:embed/>
                  <p:pic>
                    <p:nvPicPr>
                      <p:cNvPr id="25" name="Object 24">
                        <a:extLst>
                          <a:ext uri="{FF2B5EF4-FFF2-40B4-BE49-F238E27FC236}">
                            <a16:creationId xmlns:a16="http://schemas.microsoft.com/office/drawing/2014/main" id="{D6A0D5E4-051A-4715-AA4F-05E2561F3DB4}"/>
                          </a:ext>
                        </a:extLst>
                      </p:cNvPr>
                      <p:cNvPicPr/>
                      <p:nvPr/>
                    </p:nvPicPr>
                    <p:blipFill>
                      <a:blip r:embed="rId12"/>
                      <a:stretch>
                        <a:fillRect/>
                      </a:stretch>
                    </p:blipFill>
                    <p:spPr>
                      <a:xfrm>
                        <a:off x="9652000" y="1729852"/>
                        <a:ext cx="2127150" cy="5076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B7E7B60-860D-4D80-A911-40A491F3D342}"/>
              </a:ext>
            </a:extLst>
          </p:cNvPr>
          <p:cNvGraphicFramePr>
            <a:graphicFrameLocks noChangeAspect="1"/>
          </p:cNvGraphicFramePr>
          <p:nvPr>
            <p:extLst>
              <p:ext uri="{D42A27DB-BD31-4B8C-83A1-F6EECF244321}">
                <p14:modId xmlns:p14="http://schemas.microsoft.com/office/powerpoint/2010/main" val="1459544434"/>
              </p:ext>
            </p:extLst>
          </p:nvPr>
        </p:nvGraphicFramePr>
        <p:xfrm>
          <a:off x="9520175" y="2500633"/>
          <a:ext cx="2127150" cy="507600"/>
        </p:xfrm>
        <a:graphic>
          <a:graphicData uri="http://schemas.openxmlformats.org/presentationml/2006/ole">
            <mc:AlternateContent xmlns:mc="http://schemas.openxmlformats.org/markup-compatibility/2006">
              <mc:Choice xmlns:v="urn:schemas-microsoft-com:vml" Requires="v">
                <p:oleObj name="Equation" r:id="rId13" imgW="1701720" imgH="406080" progId="Equation.DSMT4">
                  <p:embed/>
                </p:oleObj>
              </mc:Choice>
              <mc:Fallback>
                <p:oleObj name="Equation" r:id="rId13" imgW="1701720" imgH="406080" progId="Equation.DSMT4">
                  <p:embed/>
                  <p:pic>
                    <p:nvPicPr>
                      <p:cNvPr id="27" name="Object 26">
                        <a:extLst>
                          <a:ext uri="{FF2B5EF4-FFF2-40B4-BE49-F238E27FC236}">
                            <a16:creationId xmlns:a16="http://schemas.microsoft.com/office/drawing/2014/main" id="{8B7E7B60-860D-4D80-A911-40A491F3D342}"/>
                          </a:ext>
                        </a:extLst>
                      </p:cNvPr>
                      <p:cNvPicPr/>
                      <p:nvPr/>
                    </p:nvPicPr>
                    <p:blipFill>
                      <a:blip r:embed="rId14"/>
                      <a:stretch>
                        <a:fillRect/>
                      </a:stretch>
                    </p:blipFill>
                    <p:spPr>
                      <a:xfrm>
                        <a:off x="9520175" y="2500633"/>
                        <a:ext cx="2127150" cy="5076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902FAFAD-F112-4DE2-A188-50078AA5D6DF}"/>
              </a:ext>
            </a:extLst>
          </p:cNvPr>
          <p:cNvGraphicFramePr>
            <a:graphicFrameLocks noChangeAspect="1"/>
          </p:cNvGraphicFramePr>
          <p:nvPr>
            <p:extLst>
              <p:ext uri="{D42A27DB-BD31-4B8C-83A1-F6EECF244321}">
                <p14:modId xmlns:p14="http://schemas.microsoft.com/office/powerpoint/2010/main" val="3299052248"/>
              </p:ext>
            </p:extLst>
          </p:nvPr>
        </p:nvGraphicFramePr>
        <p:xfrm>
          <a:off x="3652355" y="2500633"/>
          <a:ext cx="2555550" cy="507600"/>
        </p:xfrm>
        <a:graphic>
          <a:graphicData uri="http://schemas.openxmlformats.org/presentationml/2006/ole">
            <mc:AlternateContent xmlns:mc="http://schemas.openxmlformats.org/markup-compatibility/2006">
              <mc:Choice xmlns:v="urn:schemas-microsoft-com:vml" Requires="v">
                <p:oleObj name="Equation" r:id="rId15" imgW="2044440" imgH="406080" progId="Equation.DSMT4">
                  <p:embed/>
                </p:oleObj>
              </mc:Choice>
              <mc:Fallback>
                <p:oleObj name="Equation" r:id="rId15" imgW="2044440" imgH="406080" progId="Equation.DSMT4">
                  <p:embed/>
                  <p:pic>
                    <p:nvPicPr>
                      <p:cNvPr id="28" name="Object 27">
                        <a:extLst>
                          <a:ext uri="{FF2B5EF4-FFF2-40B4-BE49-F238E27FC236}">
                            <a16:creationId xmlns:a16="http://schemas.microsoft.com/office/drawing/2014/main" id="{902FAFAD-F112-4DE2-A188-50078AA5D6DF}"/>
                          </a:ext>
                        </a:extLst>
                      </p:cNvPr>
                      <p:cNvPicPr/>
                      <p:nvPr/>
                    </p:nvPicPr>
                    <p:blipFill>
                      <a:blip r:embed="rId16"/>
                      <a:stretch>
                        <a:fillRect/>
                      </a:stretch>
                    </p:blipFill>
                    <p:spPr>
                      <a:xfrm>
                        <a:off x="3652355" y="2500633"/>
                        <a:ext cx="2555550" cy="5076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5111BA06-B353-4F57-88BE-F435F323B995}"/>
              </a:ext>
            </a:extLst>
          </p:cNvPr>
          <p:cNvGraphicFramePr>
            <a:graphicFrameLocks noChangeAspect="1"/>
          </p:cNvGraphicFramePr>
          <p:nvPr>
            <p:extLst>
              <p:ext uri="{D42A27DB-BD31-4B8C-83A1-F6EECF244321}">
                <p14:modId xmlns:p14="http://schemas.microsoft.com/office/powerpoint/2010/main" val="462133623"/>
              </p:ext>
            </p:extLst>
          </p:nvPr>
        </p:nvGraphicFramePr>
        <p:xfrm>
          <a:off x="4676850" y="3296444"/>
          <a:ext cx="2317500" cy="507600"/>
        </p:xfrm>
        <a:graphic>
          <a:graphicData uri="http://schemas.openxmlformats.org/presentationml/2006/ole">
            <mc:AlternateContent xmlns:mc="http://schemas.openxmlformats.org/markup-compatibility/2006">
              <mc:Choice xmlns:v="urn:schemas-microsoft-com:vml" Requires="v">
                <p:oleObj name="Equation" r:id="rId17" imgW="1854000" imgH="406080" progId="Equation.DSMT4">
                  <p:embed/>
                </p:oleObj>
              </mc:Choice>
              <mc:Fallback>
                <p:oleObj name="Equation" r:id="rId17" imgW="1854000" imgH="406080" progId="Equation.DSMT4">
                  <p:embed/>
                  <p:pic>
                    <p:nvPicPr>
                      <p:cNvPr id="29" name="Object 28">
                        <a:extLst>
                          <a:ext uri="{FF2B5EF4-FFF2-40B4-BE49-F238E27FC236}">
                            <a16:creationId xmlns:a16="http://schemas.microsoft.com/office/drawing/2014/main" id="{5111BA06-B353-4F57-88BE-F435F323B995}"/>
                          </a:ext>
                        </a:extLst>
                      </p:cNvPr>
                      <p:cNvPicPr/>
                      <p:nvPr/>
                    </p:nvPicPr>
                    <p:blipFill>
                      <a:blip r:embed="rId18"/>
                      <a:stretch>
                        <a:fillRect/>
                      </a:stretch>
                    </p:blipFill>
                    <p:spPr>
                      <a:xfrm>
                        <a:off x="4676850" y="3296444"/>
                        <a:ext cx="2317500" cy="5076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DCFB8774-CE65-4441-991F-DB061976CC32}"/>
              </a:ext>
            </a:extLst>
          </p:cNvPr>
          <p:cNvGraphicFramePr>
            <a:graphicFrameLocks noChangeAspect="1"/>
          </p:cNvGraphicFramePr>
          <p:nvPr>
            <p:extLst>
              <p:ext uri="{D42A27DB-BD31-4B8C-83A1-F6EECF244321}">
                <p14:modId xmlns:p14="http://schemas.microsoft.com/office/powerpoint/2010/main" val="1991602071"/>
              </p:ext>
            </p:extLst>
          </p:nvPr>
        </p:nvGraphicFramePr>
        <p:xfrm>
          <a:off x="76200" y="2500633"/>
          <a:ext cx="3095550" cy="507600"/>
        </p:xfrm>
        <a:graphic>
          <a:graphicData uri="http://schemas.openxmlformats.org/presentationml/2006/ole">
            <mc:AlternateContent xmlns:mc="http://schemas.openxmlformats.org/markup-compatibility/2006">
              <mc:Choice xmlns:v="urn:schemas-microsoft-com:vml" Requires="v">
                <p:oleObj name="Equation" r:id="rId19" imgW="2476440" imgH="406080" progId="Equation.DSMT4">
                  <p:embed/>
                </p:oleObj>
              </mc:Choice>
              <mc:Fallback>
                <p:oleObj name="Equation" r:id="rId19" imgW="2476440" imgH="406080" progId="Equation.DSMT4">
                  <p:embed/>
                  <p:pic>
                    <p:nvPicPr>
                      <p:cNvPr id="30" name="Object 29">
                        <a:extLst>
                          <a:ext uri="{FF2B5EF4-FFF2-40B4-BE49-F238E27FC236}">
                            <a16:creationId xmlns:a16="http://schemas.microsoft.com/office/drawing/2014/main" id="{DCFB8774-CE65-4441-991F-DB061976CC32}"/>
                          </a:ext>
                        </a:extLst>
                      </p:cNvPr>
                      <p:cNvPicPr/>
                      <p:nvPr/>
                    </p:nvPicPr>
                    <p:blipFill>
                      <a:blip r:embed="rId20"/>
                      <a:stretch>
                        <a:fillRect/>
                      </a:stretch>
                    </p:blipFill>
                    <p:spPr>
                      <a:xfrm>
                        <a:off x="76200" y="2500633"/>
                        <a:ext cx="3095550" cy="5076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D2E27686-3F54-4A97-B53F-802C448B417E}"/>
              </a:ext>
            </a:extLst>
          </p:cNvPr>
          <p:cNvGraphicFramePr>
            <a:graphicFrameLocks noChangeAspect="1"/>
          </p:cNvGraphicFramePr>
          <p:nvPr>
            <p:extLst>
              <p:ext uri="{D42A27DB-BD31-4B8C-83A1-F6EECF244321}">
                <p14:modId xmlns:p14="http://schemas.microsoft.com/office/powerpoint/2010/main" val="962635861"/>
              </p:ext>
            </p:extLst>
          </p:nvPr>
        </p:nvGraphicFramePr>
        <p:xfrm>
          <a:off x="76200" y="3272594"/>
          <a:ext cx="3730500" cy="555300"/>
        </p:xfrm>
        <a:graphic>
          <a:graphicData uri="http://schemas.openxmlformats.org/presentationml/2006/ole">
            <mc:AlternateContent xmlns:mc="http://schemas.openxmlformats.org/markup-compatibility/2006">
              <mc:Choice xmlns:v="urn:schemas-microsoft-com:vml" Requires="v">
                <p:oleObj name="Equation" r:id="rId21" imgW="2984400" imgH="444240" progId="Equation.DSMT4">
                  <p:embed/>
                </p:oleObj>
              </mc:Choice>
              <mc:Fallback>
                <p:oleObj name="Equation" r:id="rId21" imgW="2984400" imgH="444240" progId="Equation.DSMT4">
                  <p:embed/>
                  <p:pic>
                    <p:nvPicPr>
                      <p:cNvPr id="31" name="Object 30">
                        <a:extLst>
                          <a:ext uri="{FF2B5EF4-FFF2-40B4-BE49-F238E27FC236}">
                            <a16:creationId xmlns:a16="http://schemas.microsoft.com/office/drawing/2014/main" id="{D2E27686-3F54-4A97-B53F-802C448B417E}"/>
                          </a:ext>
                        </a:extLst>
                      </p:cNvPr>
                      <p:cNvPicPr/>
                      <p:nvPr/>
                    </p:nvPicPr>
                    <p:blipFill>
                      <a:blip r:embed="rId22"/>
                      <a:stretch>
                        <a:fillRect/>
                      </a:stretch>
                    </p:blipFill>
                    <p:spPr>
                      <a:xfrm>
                        <a:off x="76200" y="3272594"/>
                        <a:ext cx="3730500" cy="5553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910F8935-6199-4A5D-A6F2-9C77A192113A}"/>
              </a:ext>
            </a:extLst>
          </p:cNvPr>
          <p:cNvGraphicFramePr>
            <a:graphicFrameLocks noChangeAspect="1"/>
          </p:cNvGraphicFramePr>
          <p:nvPr>
            <p:extLst>
              <p:ext uri="{D42A27DB-BD31-4B8C-83A1-F6EECF244321}">
                <p14:modId xmlns:p14="http://schemas.microsoft.com/office/powerpoint/2010/main" val="162640988"/>
              </p:ext>
            </p:extLst>
          </p:nvPr>
        </p:nvGraphicFramePr>
        <p:xfrm>
          <a:off x="6688510" y="2500044"/>
          <a:ext cx="2351061" cy="508779"/>
        </p:xfrm>
        <a:graphic>
          <a:graphicData uri="http://schemas.openxmlformats.org/presentationml/2006/ole">
            <mc:AlternateContent xmlns:mc="http://schemas.openxmlformats.org/markup-compatibility/2006">
              <mc:Choice xmlns:v="urn:schemas-microsoft-com:vml" Requires="v">
                <p:oleObj name="Equation" r:id="rId23" imgW="1880849" imgH="407023" progId="Equation.DSMT4">
                  <p:embed/>
                </p:oleObj>
              </mc:Choice>
              <mc:Fallback>
                <p:oleObj name="Equation" r:id="rId23" imgW="1880849" imgH="407023" progId="Equation.DSMT4">
                  <p:embed/>
                  <p:pic>
                    <p:nvPicPr>
                      <p:cNvPr id="38" name="Object 37">
                        <a:extLst>
                          <a:ext uri="{FF2B5EF4-FFF2-40B4-BE49-F238E27FC236}">
                            <a16:creationId xmlns:a16="http://schemas.microsoft.com/office/drawing/2014/main" id="{910F8935-6199-4A5D-A6F2-9C77A192113A}"/>
                          </a:ext>
                        </a:extLst>
                      </p:cNvPr>
                      <p:cNvPicPr/>
                      <p:nvPr/>
                    </p:nvPicPr>
                    <p:blipFill>
                      <a:blip r:embed="rId24"/>
                      <a:stretch>
                        <a:fillRect/>
                      </a:stretch>
                    </p:blipFill>
                    <p:spPr>
                      <a:xfrm>
                        <a:off x="6688510" y="2500044"/>
                        <a:ext cx="2351061" cy="508779"/>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665FD51F-C70E-4730-BA66-26FF81A5796D}"/>
              </a:ext>
            </a:extLst>
          </p:cNvPr>
          <p:cNvGraphicFramePr>
            <a:graphicFrameLocks noChangeAspect="1"/>
          </p:cNvGraphicFramePr>
          <p:nvPr>
            <p:extLst>
              <p:ext uri="{D42A27DB-BD31-4B8C-83A1-F6EECF244321}">
                <p14:modId xmlns:p14="http://schemas.microsoft.com/office/powerpoint/2010/main" val="1612286444"/>
              </p:ext>
            </p:extLst>
          </p:nvPr>
        </p:nvGraphicFramePr>
        <p:xfrm>
          <a:off x="7864500" y="3296444"/>
          <a:ext cx="1889100" cy="507600"/>
        </p:xfrm>
        <a:graphic>
          <a:graphicData uri="http://schemas.openxmlformats.org/presentationml/2006/ole">
            <mc:AlternateContent xmlns:mc="http://schemas.openxmlformats.org/markup-compatibility/2006">
              <mc:Choice xmlns:v="urn:schemas-microsoft-com:vml" Requires="v">
                <p:oleObj name="Equation" r:id="rId25" imgW="1511280" imgH="406080" progId="Equation.DSMT4">
                  <p:embed/>
                </p:oleObj>
              </mc:Choice>
              <mc:Fallback>
                <p:oleObj name="Equation" r:id="rId25" imgW="1511280" imgH="406080" progId="Equation.DSMT4">
                  <p:embed/>
                  <p:pic>
                    <p:nvPicPr>
                      <p:cNvPr id="39" name="Object 38">
                        <a:extLst>
                          <a:ext uri="{FF2B5EF4-FFF2-40B4-BE49-F238E27FC236}">
                            <a16:creationId xmlns:a16="http://schemas.microsoft.com/office/drawing/2014/main" id="{665FD51F-C70E-4730-BA66-26FF81A5796D}"/>
                          </a:ext>
                        </a:extLst>
                      </p:cNvPr>
                      <p:cNvPicPr/>
                      <p:nvPr/>
                    </p:nvPicPr>
                    <p:blipFill>
                      <a:blip r:embed="rId26"/>
                      <a:stretch>
                        <a:fillRect/>
                      </a:stretch>
                    </p:blipFill>
                    <p:spPr>
                      <a:xfrm>
                        <a:off x="7864500" y="3296444"/>
                        <a:ext cx="1889100" cy="507600"/>
                      </a:xfrm>
                      <a:prstGeom prst="rect">
                        <a:avLst/>
                      </a:prstGeom>
                    </p:spPr>
                  </p:pic>
                </p:oleObj>
              </mc:Fallback>
            </mc:AlternateContent>
          </a:graphicData>
        </a:graphic>
      </p:graphicFrame>
      <p:sp>
        <p:nvSpPr>
          <p:cNvPr id="44" name="TextBox 43">
            <a:extLst>
              <a:ext uri="{FF2B5EF4-FFF2-40B4-BE49-F238E27FC236}">
                <a16:creationId xmlns:a16="http://schemas.microsoft.com/office/drawing/2014/main" id="{10A001FD-CC8B-456A-9AE3-B01B8B408790}"/>
              </a:ext>
            </a:extLst>
          </p:cNvPr>
          <p:cNvSpPr txBox="1"/>
          <p:nvPr/>
        </p:nvSpPr>
        <p:spPr>
          <a:xfrm>
            <a:off x="304800" y="3969603"/>
            <a:ext cx="11658600" cy="769441"/>
          </a:xfrm>
          <a:prstGeom prst="rect">
            <a:avLst/>
          </a:prstGeom>
          <a:noFill/>
        </p:spPr>
        <p:txBody>
          <a:bodyPr wrap="square" rtlCol="0">
            <a:spAutoFit/>
          </a:bodyPr>
          <a:lstStyle/>
          <a:p>
            <a:pPr marL="860425" indent="-860425"/>
            <a:r>
              <a:rPr lang="en-US" sz="2200" b="1" dirty="0">
                <a:solidFill>
                  <a:srgbClr val="FF0000"/>
                </a:solidFill>
              </a:rPr>
              <a:t>HINT</a:t>
            </a:r>
            <a:r>
              <a:rPr lang="en-US" sz="2200" dirty="0">
                <a:solidFill>
                  <a:srgbClr val="FF0000"/>
                </a:solidFill>
              </a:rPr>
              <a:t>: if possible, start with a conversion that has MORE than two units, with the correct “type” of unit in the right place</a:t>
            </a:r>
          </a:p>
        </p:txBody>
      </p:sp>
      <p:graphicFrame>
        <p:nvGraphicFramePr>
          <p:cNvPr id="46" name="Object 45">
            <a:extLst>
              <a:ext uri="{FF2B5EF4-FFF2-40B4-BE49-F238E27FC236}">
                <a16:creationId xmlns:a16="http://schemas.microsoft.com/office/drawing/2014/main" id="{F862E2FA-CE24-4040-A7A0-2A3CA45C2F86}"/>
              </a:ext>
            </a:extLst>
          </p:cNvPr>
          <p:cNvGraphicFramePr>
            <a:graphicFrameLocks noChangeAspect="1"/>
          </p:cNvGraphicFramePr>
          <p:nvPr>
            <p:extLst>
              <p:ext uri="{D42A27DB-BD31-4B8C-83A1-F6EECF244321}">
                <p14:modId xmlns:p14="http://schemas.microsoft.com/office/powerpoint/2010/main" val="2455909232"/>
              </p:ext>
            </p:extLst>
          </p:nvPr>
        </p:nvGraphicFramePr>
        <p:xfrm>
          <a:off x="283029" y="5105400"/>
          <a:ext cx="11785194" cy="699480"/>
        </p:xfrm>
        <a:graphic>
          <a:graphicData uri="http://schemas.openxmlformats.org/presentationml/2006/ole">
            <mc:AlternateContent xmlns:mc="http://schemas.openxmlformats.org/markup-compatibility/2006">
              <mc:Choice xmlns:v="urn:schemas-microsoft-com:vml" Requires="v">
                <p:oleObj name="Equation" r:id="rId27" imgW="8127720" imgH="482400" progId="Equation.DSMT4">
                  <p:embed/>
                </p:oleObj>
              </mc:Choice>
              <mc:Fallback>
                <p:oleObj name="Equation" r:id="rId27" imgW="8127720" imgH="482400" progId="Equation.DSMT4">
                  <p:embed/>
                  <p:pic>
                    <p:nvPicPr>
                      <p:cNvPr id="46" name="Object 45">
                        <a:extLst>
                          <a:ext uri="{FF2B5EF4-FFF2-40B4-BE49-F238E27FC236}">
                            <a16:creationId xmlns:a16="http://schemas.microsoft.com/office/drawing/2014/main" id="{F862E2FA-CE24-4040-A7A0-2A3CA45C2F86}"/>
                          </a:ext>
                        </a:extLst>
                      </p:cNvPr>
                      <p:cNvPicPr/>
                      <p:nvPr/>
                    </p:nvPicPr>
                    <p:blipFill>
                      <a:blip r:embed="rId28"/>
                      <a:stretch>
                        <a:fillRect/>
                      </a:stretch>
                    </p:blipFill>
                    <p:spPr>
                      <a:xfrm>
                        <a:off x="283029" y="5105400"/>
                        <a:ext cx="11785194" cy="699480"/>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6C20D724-1EB2-4CF0-9128-055B1BDC3F8F}"/>
              </a:ext>
            </a:extLst>
          </p:cNvPr>
          <p:cNvGraphicFramePr>
            <a:graphicFrameLocks noChangeAspect="1"/>
          </p:cNvGraphicFramePr>
          <p:nvPr>
            <p:extLst>
              <p:ext uri="{D42A27DB-BD31-4B8C-83A1-F6EECF244321}">
                <p14:modId xmlns:p14="http://schemas.microsoft.com/office/powerpoint/2010/main" val="2093316464"/>
              </p:ext>
            </p:extLst>
          </p:nvPr>
        </p:nvGraphicFramePr>
        <p:xfrm>
          <a:off x="283029" y="5105400"/>
          <a:ext cx="10827846" cy="699480"/>
        </p:xfrm>
        <a:graphic>
          <a:graphicData uri="http://schemas.openxmlformats.org/presentationml/2006/ole">
            <mc:AlternateContent xmlns:mc="http://schemas.openxmlformats.org/markup-compatibility/2006">
              <mc:Choice xmlns:v="urn:schemas-microsoft-com:vml" Requires="v">
                <p:oleObj name="Equation" r:id="rId29" imgW="7467480" imgH="482400" progId="Equation.DSMT4">
                  <p:embed/>
                </p:oleObj>
              </mc:Choice>
              <mc:Fallback>
                <p:oleObj name="Equation" r:id="rId29" imgW="7467480" imgH="482400" progId="Equation.DSMT4">
                  <p:embed/>
                  <p:pic>
                    <p:nvPicPr>
                      <p:cNvPr id="47" name="Object 46">
                        <a:extLst>
                          <a:ext uri="{FF2B5EF4-FFF2-40B4-BE49-F238E27FC236}">
                            <a16:creationId xmlns:a16="http://schemas.microsoft.com/office/drawing/2014/main" id="{6C20D724-1EB2-4CF0-9128-055B1BDC3F8F}"/>
                          </a:ext>
                        </a:extLst>
                      </p:cNvPr>
                      <p:cNvPicPr/>
                      <p:nvPr/>
                    </p:nvPicPr>
                    <p:blipFill>
                      <a:blip r:embed="rId30"/>
                      <a:stretch>
                        <a:fillRect/>
                      </a:stretch>
                    </p:blipFill>
                    <p:spPr>
                      <a:xfrm>
                        <a:off x="283029" y="5105400"/>
                        <a:ext cx="10827846" cy="699480"/>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E05E0759-1C37-4531-8AB8-DD70AFCD3204}"/>
              </a:ext>
            </a:extLst>
          </p:cNvPr>
          <p:cNvGraphicFramePr>
            <a:graphicFrameLocks noChangeAspect="1"/>
          </p:cNvGraphicFramePr>
          <p:nvPr>
            <p:extLst>
              <p:ext uri="{D42A27DB-BD31-4B8C-83A1-F6EECF244321}">
                <p14:modId xmlns:p14="http://schemas.microsoft.com/office/powerpoint/2010/main" val="305148627"/>
              </p:ext>
            </p:extLst>
          </p:nvPr>
        </p:nvGraphicFramePr>
        <p:xfrm>
          <a:off x="283029" y="5105400"/>
          <a:ext cx="11785194" cy="699480"/>
        </p:xfrm>
        <a:graphic>
          <a:graphicData uri="http://schemas.openxmlformats.org/presentationml/2006/ole">
            <mc:AlternateContent xmlns:mc="http://schemas.openxmlformats.org/markup-compatibility/2006">
              <mc:Choice xmlns:v="urn:schemas-microsoft-com:vml" Requires="v">
                <p:oleObj name="Equation" r:id="rId31" imgW="8127720" imgH="482400" progId="Equation.DSMT4">
                  <p:embed/>
                </p:oleObj>
              </mc:Choice>
              <mc:Fallback>
                <p:oleObj name="Equation" r:id="rId31" imgW="8127720" imgH="482400" progId="Equation.DSMT4">
                  <p:embed/>
                  <p:pic>
                    <p:nvPicPr>
                      <p:cNvPr id="48" name="Object 47">
                        <a:extLst>
                          <a:ext uri="{FF2B5EF4-FFF2-40B4-BE49-F238E27FC236}">
                            <a16:creationId xmlns:a16="http://schemas.microsoft.com/office/drawing/2014/main" id="{E05E0759-1C37-4531-8AB8-DD70AFCD3204}"/>
                          </a:ext>
                        </a:extLst>
                      </p:cNvPr>
                      <p:cNvPicPr/>
                      <p:nvPr/>
                    </p:nvPicPr>
                    <p:blipFill>
                      <a:blip r:embed="rId32"/>
                      <a:stretch>
                        <a:fillRect/>
                      </a:stretch>
                    </p:blipFill>
                    <p:spPr>
                      <a:xfrm>
                        <a:off x="283029" y="5105400"/>
                        <a:ext cx="11785194" cy="699480"/>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B8C7A767-080C-4B67-89AB-1FC0254C5AEF}"/>
              </a:ext>
            </a:extLst>
          </p:cNvPr>
          <p:cNvGraphicFramePr>
            <a:graphicFrameLocks noChangeAspect="1"/>
          </p:cNvGraphicFramePr>
          <p:nvPr>
            <p:extLst>
              <p:ext uri="{D42A27DB-BD31-4B8C-83A1-F6EECF244321}">
                <p14:modId xmlns:p14="http://schemas.microsoft.com/office/powerpoint/2010/main" val="223892020"/>
              </p:ext>
            </p:extLst>
          </p:nvPr>
        </p:nvGraphicFramePr>
        <p:xfrm>
          <a:off x="283029" y="5105400"/>
          <a:ext cx="9575568" cy="699480"/>
        </p:xfrm>
        <a:graphic>
          <a:graphicData uri="http://schemas.openxmlformats.org/presentationml/2006/ole">
            <mc:AlternateContent xmlns:mc="http://schemas.openxmlformats.org/markup-compatibility/2006">
              <mc:Choice xmlns:v="urn:schemas-microsoft-com:vml" Requires="v">
                <p:oleObj name="Equation" r:id="rId33" imgW="6603840" imgH="482400" progId="Equation.DSMT4">
                  <p:embed/>
                </p:oleObj>
              </mc:Choice>
              <mc:Fallback>
                <p:oleObj name="Equation" r:id="rId33" imgW="6603840" imgH="482400" progId="Equation.DSMT4">
                  <p:embed/>
                  <p:pic>
                    <p:nvPicPr>
                      <p:cNvPr id="49" name="Object 48">
                        <a:extLst>
                          <a:ext uri="{FF2B5EF4-FFF2-40B4-BE49-F238E27FC236}">
                            <a16:creationId xmlns:a16="http://schemas.microsoft.com/office/drawing/2014/main" id="{B8C7A767-080C-4B67-89AB-1FC0254C5AEF}"/>
                          </a:ext>
                        </a:extLst>
                      </p:cNvPr>
                      <p:cNvPicPr/>
                      <p:nvPr/>
                    </p:nvPicPr>
                    <p:blipFill>
                      <a:blip r:embed="rId34"/>
                      <a:stretch>
                        <a:fillRect/>
                      </a:stretch>
                    </p:blipFill>
                    <p:spPr>
                      <a:xfrm>
                        <a:off x="283029" y="5105400"/>
                        <a:ext cx="9575568" cy="69948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451567DA-87A2-45E1-ACAB-2C82CD44BBF6}"/>
              </a:ext>
            </a:extLst>
          </p:cNvPr>
          <p:cNvGraphicFramePr>
            <a:graphicFrameLocks noChangeAspect="1"/>
          </p:cNvGraphicFramePr>
          <p:nvPr>
            <p:extLst>
              <p:ext uri="{D42A27DB-BD31-4B8C-83A1-F6EECF244321}">
                <p14:modId xmlns:p14="http://schemas.microsoft.com/office/powerpoint/2010/main" val="1349623000"/>
              </p:ext>
            </p:extLst>
          </p:nvPr>
        </p:nvGraphicFramePr>
        <p:xfrm>
          <a:off x="283029" y="5105400"/>
          <a:ext cx="9575568" cy="699480"/>
        </p:xfrm>
        <a:graphic>
          <a:graphicData uri="http://schemas.openxmlformats.org/presentationml/2006/ole">
            <mc:AlternateContent xmlns:mc="http://schemas.openxmlformats.org/markup-compatibility/2006">
              <mc:Choice xmlns:v="urn:schemas-microsoft-com:vml" Requires="v">
                <p:oleObj name="Equation" r:id="rId35" imgW="6603840" imgH="482400" progId="Equation.DSMT4">
                  <p:embed/>
                </p:oleObj>
              </mc:Choice>
              <mc:Fallback>
                <p:oleObj name="Equation" r:id="rId35" imgW="6603840" imgH="482400" progId="Equation.DSMT4">
                  <p:embed/>
                  <p:pic>
                    <p:nvPicPr>
                      <p:cNvPr id="50" name="Object 49">
                        <a:extLst>
                          <a:ext uri="{FF2B5EF4-FFF2-40B4-BE49-F238E27FC236}">
                            <a16:creationId xmlns:a16="http://schemas.microsoft.com/office/drawing/2014/main" id="{451567DA-87A2-45E1-ACAB-2C82CD44BBF6}"/>
                          </a:ext>
                        </a:extLst>
                      </p:cNvPr>
                      <p:cNvPicPr/>
                      <p:nvPr/>
                    </p:nvPicPr>
                    <p:blipFill>
                      <a:blip r:embed="rId36"/>
                      <a:stretch>
                        <a:fillRect/>
                      </a:stretch>
                    </p:blipFill>
                    <p:spPr>
                      <a:xfrm>
                        <a:off x="283029" y="5105400"/>
                        <a:ext cx="9575568" cy="699480"/>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90ECCF3B-FFAC-472F-A90B-5361B224AE5D}"/>
              </a:ext>
            </a:extLst>
          </p:cNvPr>
          <p:cNvGraphicFramePr>
            <a:graphicFrameLocks noChangeAspect="1"/>
          </p:cNvGraphicFramePr>
          <p:nvPr>
            <p:extLst>
              <p:ext uri="{D42A27DB-BD31-4B8C-83A1-F6EECF244321}">
                <p14:modId xmlns:p14="http://schemas.microsoft.com/office/powerpoint/2010/main" val="2435265363"/>
              </p:ext>
            </p:extLst>
          </p:nvPr>
        </p:nvGraphicFramePr>
        <p:xfrm>
          <a:off x="283029" y="5114535"/>
          <a:ext cx="9520236" cy="681210"/>
        </p:xfrm>
        <a:graphic>
          <a:graphicData uri="http://schemas.openxmlformats.org/presentationml/2006/ole">
            <mc:AlternateContent xmlns:mc="http://schemas.openxmlformats.org/markup-compatibility/2006">
              <mc:Choice xmlns:v="urn:schemas-microsoft-com:vml" Requires="v">
                <p:oleObj name="Equation" r:id="rId37" imgW="6565680" imgH="469800" progId="Equation.DSMT4">
                  <p:embed/>
                </p:oleObj>
              </mc:Choice>
              <mc:Fallback>
                <p:oleObj name="Equation" r:id="rId37" imgW="6565680" imgH="469800" progId="Equation.DSMT4">
                  <p:embed/>
                  <p:pic>
                    <p:nvPicPr>
                      <p:cNvPr id="51" name="Object 50">
                        <a:extLst>
                          <a:ext uri="{FF2B5EF4-FFF2-40B4-BE49-F238E27FC236}">
                            <a16:creationId xmlns:a16="http://schemas.microsoft.com/office/drawing/2014/main" id="{90ECCF3B-FFAC-472F-A90B-5361B224AE5D}"/>
                          </a:ext>
                        </a:extLst>
                      </p:cNvPr>
                      <p:cNvPicPr/>
                      <p:nvPr/>
                    </p:nvPicPr>
                    <p:blipFill>
                      <a:blip r:embed="rId38"/>
                      <a:stretch>
                        <a:fillRect/>
                      </a:stretch>
                    </p:blipFill>
                    <p:spPr>
                      <a:xfrm>
                        <a:off x="283029" y="5114535"/>
                        <a:ext cx="9520236" cy="68121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64CC49E6-46F7-4306-87B1-0E7AF22F86B1}"/>
              </a:ext>
            </a:extLst>
          </p:cNvPr>
          <p:cNvGraphicFramePr>
            <a:graphicFrameLocks noChangeAspect="1"/>
          </p:cNvGraphicFramePr>
          <p:nvPr>
            <p:extLst>
              <p:ext uri="{D42A27DB-BD31-4B8C-83A1-F6EECF244321}">
                <p14:modId xmlns:p14="http://schemas.microsoft.com/office/powerpoint/2010/main" val="2152412370"/>
              </p:ext>
            </p:extLst>
          </p:nvPr>
        </p:nvGraphicFramePr>
        <p:xfrm>
          <a:off x="283029" y="5114535"/>
          <a:ext cx="8176086" cy="681210"/>
        </p:xfrm>
        <a:graphic>
          <a:graphicData uri="http://schemas.openxmlformats.org/presentationml/2006/ole">
            <mc:AlternateContent xmlns:mc="http://schemas.openxmlformats.org/markup-compatibility/2006">
              <mc:Choice xmlns:v="urn:schemas-microsoft-com:vml" Requires="v">
                <p:oleObj name="Equation" r:id="rId39" imgW="5638680" imgH="469800" progId="Equation.DSMT4">
                  <p:embed/>
                </p:oleObj>
              </mc:Choice>
              <mc:Fallback>
                <p:oleObj name="Equation" r:id="rId39" imgW="5638680" imgH="469800" progId="Equation.DSMT4">
                  <p:embed/>
                  <p:pic>
                    <p:nvPicPr>
                      <p:cNvPr id="52" name="Object 51">
                        <a:extLst>
                          <a:ext uri="{FF2B5EF4-FFF2-40B4-BE49-F238E27FC236}">
                            <a16:creationId xmlns:a16="http://schemas.microsoft.com/office/drawing/2014/main" id="{64CC49E6-46F7-4306-87B1-0E7AF22F86B1}"/>
                          </a:ext>
                        </a:extLst>
                      </p:cNvPr>
                      <p:cNvPicPr/>
                      <p:nvPr/>
                    </p:nvPicPr>
                    <p:blipFill>
                      <a:blip r:embed="rId40"/>
                      <a:stretch>
                        <a:fillRect/>
                      </a:stretch>
                    </p:blipFill>
                    <p:spPr>
                      <a:xfrm>
                        <a:off x="283029" y="5114535"/>
                        <a:ext cx="8176086" cy="681210"/>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5E4BEE37-2E56-4444-97A0-8742663A5226}"/>
              </a:ext>
            </a:extLst>
          </p:cNvPr>
          <p:cNvGraphicFramePr>
            <a:graphicFrameLocks noChangeAspect="1"/>
          </p:cNvGraphicFramePr>
          <p:nvPr>
            <p:extLst>
              <p:ext uri="{D42A27DB-BD31-4B8C-83A1-F6EECF244321}">
                <p14:modId xmlns:p14="http://schemas.microsoft.com/office/powerpoint/2010/main" val="4184351655"/>
              </p:ext>
            </p:extLst>
          </p:nvPr>
        </p:nvGraphicFramePr>
        <p:xfrm>
          <a:off x="283029" y="5114535"/>
          <a:ext cx="8176086" cy="681210"/>
        </p:xfrm>
        <a:graphic>
          <a:graphicData uri="http://schemas.openxmlformats.org/presentationml/2006/ole">
            <mc:AlternateContent xmlns:mc="http://schemas.openxmlformats.org/markup-compatibility/2006">
              <mc:Choice xmlns:v="urn:schemas-microsoft-com:vml" Requires="v">
                <p:oleObj name="Equation" r:id="rId41" imgW="5638680" imgH="469800" progId="Equation.DSMT4">
                  <p:embed/>
                </p:oleObj>
              </mc:Choice>
              <mc:Fallback>
                <p:oleObj name="Equation" r:id="rId41" imgW="5638680" imgH="469800" progId="Equation.DSMT4">
                  <p:embed/>
                  <p:pic>
                    <p:nvPicPr>
                      <p:cNvPr id="53" name="Object 52">
                        <a:extLst>
                          <a:ext uri="{FF2B5EF4-FFF2-40B4-BE49-F238E27FC236}">
                            <a16:creationId xmlns:a16="http://schemas.microsoft.com/office/drawing/2014/main" id="{5E4BEE37-2E56-4444-97A0-8742663A5226}"/>
                          </a:ext>
                        </a:extLst>
                      </p:cNvPr>
                      <p:cNvPicPr/>
                      <p:nvPr/>
                    </p:nvPicPr>
                    <p:blipFill>
                      <a:blip r:embed="rId42"/>
                      <a:stretch>
                        <a:fillRect/>
                      </a:stretch>
                    </p:blipFill>
                    <p:spPr>
                      <a:xfrm>
                        <a:off x="283029" y="5114535"/>
                        <a:ext cx="8176086" cy="681210"/>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924C2CE7-AD38-4594-9DFD-BF066B6CA55B}"/>
              </a:ext>
            </a:extLst>
          </p:cNvPr>
          <p:cNvGraphicFramePr>
            <a:graphicFrameLocks noChangeAspect="1"/>
          </p:cNvGraphicFramePr>
          <p:nvPr>
            <p:extLst>
              <p:ext uri="{D42A27DB-BD31-4B8C-83A1-F6EECF244321}">
                <p14:modId xmlns:p14="http://schemas.microsoft.com/office/powerpoint/2010/main" val="759030500"/>
              </p:ext>
            </p:extLst>
          </p:nvPr>
        </p:nvGraphicFramePr>
        <p:xfrm>
          <a:off x="283029" y="5114535"/>
          <a:ext cx="6665940" cy="681210"/>
        </p:xfrm>
        <a:graphic>
          <a:graphicData uri="http://schemas.openxmlformats.org/presentationml/2006/ole">
            <mc:AlternateContent xmlns:mc="http://schemas.openxmlformats.org/markup-compatibility/2006">
              <mc:Choice xmlns:v="urn:schemas-microsoft-com:vml" Requires="v">
                <p:oleObj name="Equation" r:id="rId43" imgW="4597200" imgH="469800" progId="Equation.DSMT4">
                  <p:embed/>
                </p:oleObj>
              </mc:Choice>
              <mc:Fallback>
                <p:oleObj name="Equation" r:id="rId43" imgW="4597200" imgH="469800" progId="Equation.DSMT4">
                  <p:embed/>
                  <p:pic>
                    <p:nvPicPr>
                      <p:cNvPr id="54" name="Object 53">
                        <a:extLst>
                          <a:ext uri="{FF2B5EF4-FFF2-40B4-BE49-F238E27FC236}">
                            <a16:creationId xmlns:a16="http://schemas.microsoft.com/office/drawing/2014/main" id="{924C2CE7-AD38-4594-9DFD-BF066B6CA55B}"/>
                          </a:ext>
                        </a:extLst>
                      </p:cNvPr>
                      <p:cNvPicPr/>
                      <p:nvPr/>
                    </p:nvPicPr>
                    <p:blipFill>
                      <a:blip r:embed="rId44"/>
                      <a:stretch>
                        <a:fillRect/>
                      </a:stretch>
                    </p:blipFill>
                    <p:spPr>
                      <a:xfrm>
                        <a:off x="283029" y="5114535"/>
                        <a:ext cx="6665940" cy="681210"/>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A1F30B89-3C6E-4509-982D-0ABB798FAE62}"/>
              </a:ext>
            </a:extLst>
          </p:cNvPr>
          <p:cNvGraphicFramePr>
            <a:graphicFrameLocks noChangeAspect="1"/>
          </p:cNvGraphicFramePr>
          <p:nvPr>
            <p:extLst>
              <p:ext uri="{D42A27DB-BD31-4B8C-83A1-F6EECF244321}">
                <p14:modId xmlns:p14="http://schemas.microsoft.com/office/powerpoint/2010/main" val="4186067830"/>
              </p:ext>
            </p:extLst>
          </p:nvPr>
        </p:nvGraphicFramePr>
        <p:xfrm>
          <a:off x="283029" y="5142201"/>
          <a:ext cx="6629400" cy="625878"/>
        </p:xfrm>
        <a:graphic>
          <a:graphicData uri="http://schemas.openxmlformats.org/presentationml/2006/ole">
            <mc:AlternateContent xmlns:mc="http://schemas.openxmlformats.org/markup-compatibility/2006">
              <mc:Choice xmlns:v="urn:schemas-microsoft-com:vml" Requires="v">
                <p:oleObj name="Equation" r:id="rId45" imgW="4572000" imgH="431640" progId="Equation.DSMT4">
                  <p:embed/>
                </p:oleObj>
              </mc:Choice>
              <mc:Fallback>
                <p:oleObj name="Equation" r:id="rId45" imgW="4572000" imgH="431640" progId="Equation.DSMT4">
                  <p:embed/>
                  <p:pic>
                    <p:nvPicPr>
                      <p:cNvPr id="55" name="Object 54">
                        <a:extLst>
                          <a:ext uri="{FF2B5EF4-FFF2-40B4-BE49-F238E27FC236}">
                            <a16:creationId xmlns:a16="http://schemas.microsoft.com/office/drawing/2014/main" id="{A1F30B89-3C6E-4509-982D-0ABB798FAE62}"/>
                          </a:ext>
                        </a:extLst>
                      </p:cNvPr>
                      <p:cNvPicPr/>
                      <p:nvPr/>
                    </p:nvPicPr>
                    <p:blipFill>
                      <a:blip r:embed="rId46"/>
                      <a:stretch>
                        <a:fillRect/>
                      </a:stretch>
                    </p:blipFill>
                    <p:spPr>
                      <a:xfrm>
                        <a:off x="283029" y="5142201"/>
                        <a:ext cx="6629400" cy="625878"/>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900DA86B-54C1-4598-8566-25379510FC97}"/>
              </a:ext>
            </a:extLst>
          </p:cNvPr>
          <p:cNvGraphicFramePr>
            <a:graphicFrameLocks noChangeAspect="1"/>
          </p:cNvGraphicFramePr>
          <p:nvPr>
            <p:extLst>
              <p:ext uri="{D42A27DB-BD31-4B8C-83A1-F6EECF244321}">
                <p14:modId xmlns:p14="http://schemas.microsoft.com/office/powerpoint/2010/main" val="1199241225"/>
              </p:ext>
            </p:extLst>
          </p:nvPr>
        </p:nvGraphicFramePr>
        <p:xfrm>
          <a:off x="283029" y="5151336"/>
          <a:ext cx="5413662" cy="607608"/>
        </p:xfrm>
        <a:graphic>
          <a:graphicData uri="http://schemas.openxmlformats.org/presentationml/2006/ole">
            <mc:AlternateContent xmlns:mc="http://schemas.openxmlformats.org/markup-compatibility/2006">
              <mc:Choice xmlns:v="urn:schemas-microsoft-com:vml" Requires="v">
                <p:oleObj name="Equation" r:id="rId47" imgW="3733560" imgH="419040" progId="Equation.DSMT4">
                  <p:embed/>
                </p:oleObj>
              </mc:Choice>
              <mc:Fallback>
                <p:oleObj name="Equation" r:id="rId47" imgW="3733560" imgH="419040" progId="Equation.DSMT4">
                  <p:embed/>
                  <p:pic>
                    <p:nvPicPr>
                      <p:cNvPr id="56" name="Object 55">
                        <a:extLst>
                          <a:ext uri="{FF2B5EF4-FFF2-40B4-BE49-F238E27FC236}">
                            <a16:creationId xmlns:a16="http://schemas.microsoft.com/office/drawing/2014/main" id="{900DA86B-54C1-4598-8566-25379510FC97}"/>
                          </a:ext>
                        </a:extLst>
                      </p:cNvPr>
                      <p:cNvPicPr/>
                      <p:nvPr/>
                    </p:nvPicPr>
                    <p:blipFill>
                      <a:blip r:embed="rId48"/>
                      <a:stretch>
                        <a:fillRect/>
                      </a:stretch>
                    </p:blipFill>
                    <p:spPr>
                      <a:xfrm>
                        <a:off x="283029" y="5151336"/>
                        <a:ext cx="5413662" cy="607608"/>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865D3123-FA07-4E95-B454-6E970CB843B2}"/>
              </a:ext>
            </a:extLst>
          </p:cNvPr>
          <p:cNvGraphicFramePr>
            <a:graphicFrameLocks noChangeAspect="1"/>
          </p:cNvGraphicFramePr>
          <p:nvPr>
            <p:extLst>
              <p:ext uri="{D42A27DB-BD31-4B8C-83A1-F6EECF244321}">
                <p14:modId xmlns:p14="http://schemas.microsoft.com/office/powerpoint/2010/main" val="2428325889"/>
              </p:ext>
            </p:extLst>
          </p:nvPr>
        </p:nvGraphicFramePr>
        <p:xfrm>
          <a:off x="283029" y="5151336"/>
          <a:ext cx="5413662" cy="607608"/>
        </p:xfrm>
        <a:graphic>
          <a:graphicData uri="http://schemas.openxmlformats.org/presentationml/2006/ole">
            <mc:AlternateContent xmlns:mc="http://schemas.openxmlformats.org/markup-compatibility/2006">
              <mc:Choice xmlns:v="urn:schemas-microsoft-com:vml" Requires="v">
                <p:oleObj name="Equation" r:id="rId49" imgW="3733560" imgH="419040" progId="Equation.DSMT4">
                  <p:embed/>
                </p:oleObj>
              </mc:Choice>
              <mc:Fallback>
                <p:oleObj name="Equation" r:id="rId49" imgW="3733560" imgH="419040" progId="Equation.DSMT4">
                  <p:embed/>
                  <p:pic>
                    <p:nvPicPr>
                      <p:cNvPr id="57" name="Object 56">
                        <a:extLst>
                          <a:ext uri="{FF2B5EF4-FFF2-40B4-BE49-F238E27FC236}">
                            <a16:creationId xmlns:a16="http://schemas.microsoft.com/office/drawing/2014/main" id="{865D3123-FA07-4E95-B454-6E970CB843B2}"/>
                          </a:ext>
                        </a:extLst>
                      </p:cNvPr>
                      <p:cNvPicPr/>
                      <p:nvPr/>
                    </p:nvPicPr>
                    <p:blipFill>
                      <a:blip r:embed="rId50"/>
                      <a:stretch>
                        <a:fillRect/>
                      </a:stretch>
                    </p:blipFill>
                    <p:spPr>
                      <a:xfrm>
                        <a:off x="283029" y="5151336"/>
                        <a:ext cx="5413662" cy="607608"/>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85DCE5D2-2380-484C-B65C-A0D41D76A5DB}"/>
              </a:ext>
            </a:extLst>
          </p:cNvPr>
          <p:cNvGraphicFramePr>
            <a:graphicFrameLocks noChangeAspect="1"/>
          </p:cNvGraphicFramePr>
          <p:nvPr>
            <p:extLst>
              <p:ext uri="{D42A27DB-BD31-4B8C-83A1-F6EECF244321}">
                <p14:modId xmlns:p14="http://schemas.microsoft.com/office/powerpoint/2010/main" val="1823630842"/>
              </p:ext>
            </p:extLst>
          </p:nvPr>
        </p:nvGraphicFramePr>
        <p:xfrm>
          <a:off x="283029" y="5151336"/>
          <a:ext cx="4234986" cy="607608"/>
        </p:xfrm>
        <a:graphic>
          <a:graphicData uri="http://schemas.openxmlformats.org/presentationml/2006/ole">
            <mc:AlternateContent xmlns:mc="http://schemas.openxmlformats.org/markup-compatibility/2006">
              <mc:Choice xmlns:v="urn:schemas-microsoft-com:vml" Requires="v">
                <p:oleObj name="Equation" r:id="rId51" imgW="2920680" imgH="419040" progId="Equation.DSMT4">
                  <p:embed/>
                </p:oleObj>
              </mc:Choice>
              <mc:Fallback>
                <p:oleObj name="Equation" r:id="rId51" imgW="2920680" imgH="419040" progId="Equation.DSMT4">
                  <p:embed/>
                  <p:pic>
                    <p:nvPicPr>
                      <p:cNvPr id="58" name="Object 57">
                        <a:extLst>
                          <a:ext uri="{FF2B5EF4-FFF2-40B4-BE49-F238E27FC236}">
                            <a16:creationId xmlns:a16="http://schemas.microsoft.com/office/drawing/2014/main" id="{85DCE5D2-2380-484C-B65C-A0D41D76A5DB}"/>
                          </a:ext>
                        </a:extLst>
                      </p:cNvPr>
                      <p:cNvPicPr/>
                      <p:nvPr/>
                    </p:nvPicPr>
                    <p:blipFill>
                      <a:blip r:embed="rId52"/>
                      <a:stretch>
                        <a:fillRect/>
                      </a:stretch>
                    </p:blipFill>
                    <p:spPr>
                      <a:xfrm>
                        <a:off x="283029" y="5151336"/>
                        <a:ext cx="4234986" cy="607608"/>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0C413D8C-66FE-4649-B184-70A92EE00FBC}"/>
              </a:ext>
            </a:extLst>
          </p:cNvPr>
          <p:cNvGraphicFramePr>
            <a:graphicFrameLocks noChangeAspect="1"/>
          </p:cNvGraphicFramePr>
          <p:nvPr>
            <p:extLst>
              <p:ext uri="{D42A27DB-BD31-4B8C-83A1-F6EECF244321}">
                <p14:modId xmlns:p14="http://schemas.microsoft.com/office/powerpoint/2010/main" val="2783455418"/>
              </p:ext>
            </p:extLst>
          </p:nvPr>
        </p:nvGraphicFramePr>
        <p:xfrm>
          <a:off x="283029" y="5151336"/>
          <a:ext cx="4234986" cy="607608"/>
        </p:xfrm>
        <a:graphic>
          <a:graphicData uri="http://schemas.openxmlformats.org/presentationml/2006/ole">
            <mc:AlternateContent xmlns:mc="http://schemas.openxmlformats.org/markup-compatibility/2006">
              <mc:Choice xmlns:v="urn:schemas-microsoft-com:vml" Requires="v">
                <p:oleObj name="Equation" r:id="rId53" imgW="2920680" imgH="419040" progId="Equation.DSMT4">
                  <p:embed/>
                </p:oleObj>
              </mc:Choice>
              <mc:Fallback>
                <p:oleObj name="Equation" r:id="rId53" imgW="2920680" imgH="419040" progId="Equation.DSMT4">
                  <p:embed/>
                  <p:pic>
                    <p:nvPicPr>
                      <p:cNvPr id="59" name="Object 58">
                        <a:extLst>
                          <a:ext uri="{FF2B5EF4-FFF2-40B4-BE49-F238E27FC236}">
                            <a16:creationId xmlns:a16="http://schemas.microsoft.com/office/drawing/2014/main" id="{0C413D8C-66FE-4649-B184-70A92EE00FBC}"/>
                          </a:ext>
                        </a:extLst>
                      </p:cNvPr>
                      <p:cNvPicPr/>
                      <p:nvPr/>
                    </p:nvPicPr>
                    <p:blipFill>
                      <a:blip r:embed="rId54"/>
                      <a:stretch>
                        <a:fillRect/>
                      </a:stretch>
                    </p:blipFill>
                    <p:spPr>
                      <a:xfrm>
                        <a:off x="283029" y="5151336"/>
                        <a:ext cx="4234986" cy="607608"/>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3121310A-A90E-4FB9-9304-EB79440EF257}"/>
              </a:ext>
            </a:extLst>
          </p:cNvPr>
          <p:cNvGraphicFramePr>
            <a:graphicFrameLocks noChangeAspect="1"/>
          </p:cNvGraphicFramePr>
          <p:nvPr>
            <p:extLst>
              <p:ext uri="{D42A27DB-BD31-4B8C-83A1-F6EECF244321}">
                <p14:modId xmlns:p14="http://schemas.microsoft.com/office/powerpoint/2010/main" val="4197395296"/>
              </p:ext>
            </p:extLst>
          </p:nvPr>
        </p:nvGraphicFramePr>
        <p:xfrm>
          <a:off x="283029" y="5151336"/>
          <a:ext cx="3148704" cy="607608"/>
        </p:xfrm>
        <a:graphic>
          <a:graphicData uri="http://schemas.openxmlformats.org/presentationml/2006/ole">
            <mc:AlternateContent xmlns:mc="http://schemas.openxmlformats.org/markup-compatibility/2006">
              <mc:Choice xmlns:v="urn:schemas-microsoft-com:vml" Requires="v">
                <p:oleObj name="Equation" r:id="rId55" imgW="2171520" imgH="419040" progId="Equation.DSMT4">
                  <p:embed/>
                </p:oleObj>
              </mc:Choice>
              <mc:Fallback>
                <p:oleObj name="Equation" r:id="rId55" imgW="2171520" imgH="419040" progId="Equation.DSMT4">
                  <p:embed/>
                  <p:pic>
                    <p:nvPicPr>
                      <p:cNvPr id="60" name="Object 59">
                        <a:extLst>
                          <a:ext uri="{FF2B5EF4-FFF2-40B4-BE49-F238E27FC236}">
                            <a16:creationId xmlns:a16="http://schemas.microsoft.com/office/drawing/2014/main" id="{3121310A-A90E-4FB9-9304-EB79440EF257}"/>
                          </a:ext>
                        </a:extLst>
                      </p:cNvPr>
                      <p:cNvPicPr/>
                      <p:nvPr/>
                    </p:nvPicPr>
                    <p:blipFill>
                      <a:blip r:embed="rId56"/>
                      <a:stretch>
                        <a:fillRect/>
                      </a:stretch>
                    </p:blipFill>
                    <p:spPr>
                      <a:xfrm>
                        <a:off x="283029" y="5151336"/>
                        <a:ext cx="3148704" cy="607608"/>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D457C213-B714-40A4-9212-C32E6C9DC3DE}"/>
              </a:ext>
            </a:extLst>
          </p:cNvPr>
          <p:cNvGraphicFramePr>
            <a:graphicFrameLocks noChangeAspect="1"/>
          </p:cNvGraphicFramePr>
          <p:nvPr>
            <p:extLst>
              <p:ext uri="{D42A27DB-BD31-4B8C-83A1-F6EECF244321}">
                <p14:modId xmlns:p14="http://schemas.microsoft.com/office/powerpoint/2010/main" val="3496316198"/>
              </p:ext>
            </p:extLst>
          </p:nvPr>
        </p:nvGraphicFramePr>
        <p:xfrm>
          <a:off x="283029" y="5151336"/>
          <a:ext cx="3148704" cy="607608"/>
        </p:xfrm>
        <a:graphic>
          <a:graphicData uri="http://schemas.openxmlformats.org/presentationml/2006/ole">
            <mc:AlternateContent xmlns:mc="http://schemas.openxmlformats.org/markup-compatibility/2006">
              <mc:Choice xmlns:v="urn:schemas-microsoft-com:vml" Requires="v">
                <p:oleObj name="Equation" r:id="rId57" imgW="2171520" imgH="419040" progId="Equation.DSMT4">
                  <p:embed/>
                </p:oleObj>
              </mc:Choice>
              <mc:Fallback>
                <p:oleObj name="Equation" r:id="rId57" imgW="2171520" imgH="419040" progId="Equation.DSMT4">
                  <p:embed/>
                  <p:pic>
                    <p:nvPicPr>
                      <p:cNvPr id="61" name="Object 60">
                        <a:extLst>
                          <a:ext uri="{FF2B5EF4-FFF2-40B4-BE49-F238E27FC236}">
                            <a16:creationId xmlns:a16="http://schemas.microsoft.com/office/drawing/2014/main" id="{D457C213-B714-40A4-9212-C32E6C9DC3DE}"/>
                          </a:ext>
                        </a:extLst>
                      </p:cNvPr>
                      <p:cNvPicPr/>
                      <p:nvPr/>
                    </p:nvPicPr>
                    <p:blipFill>
                      <a:blip r:embed="rId58"/>
                      <a:stretch>
                        <a:fillRect/>
                      </a:stretch>
                    </p:blipFill>
                    <p:spPr>
                      <a:xfrm>
                        <a:off x="283029" y="5151336"/>
                        <a:ext cx="3148704" cy="607608"/>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3698A224-146C-4104-A866-2CCF7A745CEA}"/>
              </a:ext>
            </a:extLst>
          </p:cNvPr>
          <p:cNvGraphicFramePr>
            <a:graphicFrameLocks noChangeAspect="1"/>
          </p:cNvGraphicFramePr>
          <p:nvPr>
            <p:extLst>
              <p:ext uri="{D42A27DB-BD31-4B8C-83A1-F6EECF244321}">
                <p14:modId xmlns:p14="http://schemas.microsoft.com/office/powerpoint/2010/main" val="3877104852"/>
              </p:ext>
            </p:extLst>
          </p:nvPr>
        </p:nvGraphicFramePr>
        <p:xfrm>
          <a:off x="283029" y="5151336"/>
          <a:ext cx="2246166" cy="607608"/>
        </p:xfrm>
        <a:graphic>
          <a:graphicData uri="http://schemas.openxmlformats.org/presentationml/2006/ole">
            <mc:AlternateContent xmlns:mc="http://schemas.openxmlformats.org/markup-compatibility/2006">
              <mc:Choice xmlns:v="urn:schemas-microsoft-com:vml" Requires="v">
                <p:oleObj name="Equation" r:id="rId59" imgW="1549080" imgH="419040" progId="Equation.DSMT4">
                  <p:embed/>
                </p:oleObj>
              </mc:Choice>
              <mc:Fallback>
                <p:oleObj name="Equation" r:id="rId59" imgW="1549080" imgH="419040" progId="Equation.DSMT4">
                  <p:embed/>
                  <p:pic>
                    <p:nvPicPr>
                      <p:cNvPr id="62" name="Object 61">
                        <a:extLst>
                          <a:ext uri="{FF2B5EF4-FFF2-40B4-BE49-F238E27FC236}">
                            <a16:creationId xmlns:a16="http://schemas.microsoft.com/office/drawing/2014/main" id="{3698A224-146C-4104-A866-2CCF7A745CEA}"/>
                          </a:ext>
                        </a:extLst>
                      </p:cNvPr>
                      <p:cNvPicPr/>
                      <p:nvPr/>
                    </p:nvPicPr>
                    <p:blipFill>
                      <a:blip r:embed="rId60"/>
                      <a:stretch>
                        <a:fillRect/>
                      </a:stretch>
                    </p:blipFill>
                    <p:spPr>
                      <a:xfrm>
                        <a:off x="283029" y="5151336"/>
                        <a:ext cx="2246166" cy="607608"/>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FE6E9289-4D77-42FE-BFEB-07C89E6A2700}"/>
              </a:ext>
            </a:extLst>
          </p:cNvPr>
          <p:cNvGraphicFramePr>
            <a:graphicFrameLocks noChangeAspect="1"/>
          </p:cNvGraphicFramePr>
          <p:nvPr>
            <p:extLst>
              <p:ext uri="{D42A27DB-BD31-4B8C-83A1-F6EECF244321}">
                <p14:modId xmlns:p14="http://schemas.microsoft.com/office/powerpoint/2010/main" val="2562144117"/>
              </p:ext>
            </p:extLst>
          </p:nvPr>
        </p:nvGraphicFramePr>
        <p:xfrm>
          <a:off x="283029" y="5197533"/>
          <a:ext cx="2264958" cy="515214"/>
        </p:xfrm>
        <a:graphic>
          <a:graphicData uri="http://schemas.openxmlformats.org/presentationml/2006/ole">
            <mc:AlternateContent xmlns:mc="http://schemas.openxmlformats.org/markup-compatibility/2006">
              <mc:Choice xmlns:v="urn:schemas-microsoft-com:vml" Requires="v">
                <p:oleObj name="Equation" r:id="rId61" imgW="1562040" imgH="355320" progId="Equation.DSMT4">
                  <p:embed/>
                </p:oleObj>
              </mc:Choice>
              <mc:Fallback>
                <p:oleObj name="Equation" r:id="rId61" imgW="1562040" imgH="355320" progId="Equation.DSMT4">
                  <p:embed/>
                  <p:pic>
                    <p:nvPicPr>
                      <p:cNvPr id="63" name="Object 62">
                        <a:extLst>
                          <a:ext uri="{FF2B5EF4-FFF2-40B4-BE49-F238E27FC236}">
                            <a16:creationId xmlns:a16="http://schemas.microsoft.com/office/drawing/2014/main" id="{FE6E9289-4D77-42FE-BFEB-07C89E6A2700}"/>
                          </a:ext>
                        </a:extLst>
                      </p:cNvPr>
                      <p:cNvPicPr/>
                      <p:nvPr/>
                    </p:nvPicPr>
                    <p:blipFill>
                      <a:blip r:embed="rId62"/>
                      <a:stretch>
                        <a:fillRect/>
                      </a:stretch>
                    </p:blipFill>
                    <p:spPr>
                      <a:xfrm>
                        <a:off x="283029" y="5197533"/>
                        <a:ext cx="2264958" cy="515214"/>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AD41E056-5CE5-4582-A08A-ACB6F091B80A}"/>
              </a:ext>
            </a:extLst>
          </p:cNvPr>
          <p:cNvGraphicFramePr>
            <a:graphicFrameLocks noChangeAspect="1"/>
          </p:cNvGraphicFramePr>
          <p:nvPr>
            <p:extLst>
              <p:ext uri="{D42A27DB-BD31-4B8C-83A1-F6EECF244321}">
                <p14:modId xmlns:p14="http://schemas.microsoft.com/office/powerpoint/2010/main" val="1506047221"/>
              </p:ext>
            </p:extLst>
          </p:nvPr>
        </p:nvGraphicFramePr>
        <p:xfrm>
          <a:off x="283029" y="5197533"/>
          <a:ext cx="1380690" cy="515214"/>
        </p:xfrm>
        <a:graphic>
          <a:graphicData uri="http://schemas.openxmlformats.org/presentationml/2006/ole">
            <mc:AlternateContent xmlns:mc="http://schemas.openxmlformats.org/markup-compatibility/2006">
              <mc:Choice xmlns:v="urn:schemas-microsoft-com:vml" Requires="v">
                <p:oleObj name="Equation" r:id="rId63" imgW="952200" imgH="355320" progId="Equation.DSMT4">
                  <p:embed/>
                </p:oleObj>
              </mc:Choice>
              <mc:Fallback>
                <p:oleObj name="Equation" r:id="rId63" imgW="952200" imgH="355320" progId="Equation.DSMT4">
                  <p:embed/>
                  <p:pic>
                    <p:nvPicPr>
                      <p:cNvPr id="64" name="Object 63">
                        <a:extLst>
                          <a:ext uri="{FF2B5EF4-FFF2-40B4-BE49-F238E27FC236}">
                            <a16:creationId xmlns:a16="http://schemas.microsoft.com/office/drawing/2014/main" id="{AD41E056-5CE5-4582-A08A-ACB6F091B80A}"/>
                          </a:ext>
                        </a:extLst>
                      </p:cNvPr>
                      <p:cNvPicPr/>
                      <p:nvPr/>
                    </p:nvPicPr>
                    <p:blipFill>
                      <a:blip r:embed="rId64"/>
                      <a:stretch>
                        <a:fillRect/>
                      </a:stretch>
                    </p:blipFill>
                    <p:spPr>
                      <a:xfrm>
                        <a:off x="283029" y="5197533"/>
                        <a:ext cx="1380690" cy="515214"/>
                      </a:xfrm>
                      <a:prstGeom prst="rect">
                        <a:avLst/>
                      </a:prstGeom>
                    </p:spPr>
                  </p:pic>
                </p:oleObj>
              </mc:Fallback>
            </mc:AlternateContent>
          </a:graphicData>
        </a:graphic>
      </p:graphicFrame>
      <p:sp>
        <p:nvSpPr>
          <p:cNvPr id="65" name="Text Box 13">
            <a:extLst>
              <a:ext uri="{FF2B5EF4-FFF2-40B4-BE49-F238E27FC236}">
                <a16:creationId xmlns:a16="http://schemas.microsoft.com/office/drawing/2014/main" id="{DE2C17FE-70CE-4E50-B8B9-A897D68F0F5A}"/>
              </a:ext>
            </a:extLst>
          </p:cNvPr>
          <p:cNvSpPr txBox="1">
            <a:spLocks noChangeArrowheads="1"/>
          </p:cNvSpPr>
          <p:nvPr/>
        </p:nvSpPr>
        <p:spPr bwMode="auto">
          <a:xfrm>
            <a:off x="457200" y="5939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4 </a:t>
            </a:r>
            <a:r>
              <a:rPr lang="en-US" sz="2400" dirty="0" err="1"/>
              <a:t>s.f.</a:t>
            </a:r>
            <a:endParaRPr lang="en-US" sz="2400" dirty="0"/>
          </a:p>
        </p:txBody>
      </p:sp>
      <p:sp>
        <p:nvSpPr>
          <p:cNvPr id="66" name="Text Box 13">
            <a:extLst>
              <a:ext uri="{FF2B5EF4-FFF2-40B4-BE49-F238E27FC236}">
                <a16:creationId xmlns:a16="http://schemas.microsoft.com/office/drawing/2014/main" id="{9F68CE67-7810-4358-81DE-FD91CDCB6610}"/>
              </a:ext>
            </a:extLst>
          </p:cNvPr>
          <p:cNvSpPr txBox="1">
            <a:spLocks noChangeArrowheads="1"/>
          </p:cNvSpPr>
          <p:nvPr/>
        </p:nvSpPr>
        <p:spPr bwMode="auto">
          <a:xfrm>
            <a:off x="2636795" y="5939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4 </a:t>
            </a:r>
            <a:r>
              <a:rPr lang="en-US" sz="2400" dirty="0" err="1"/>
              <a:t>s.f.</a:t>
            </a:r>
            <a:endParaRPr lang="en-US" sz="2400" dirty="0"/>
          </a:p>
        </p:txBody>
      </p:sp>
      <p:sp>
        <p:nvSpPr>
          <p:cNvPr id="67" name="Text Box 13">
            <a:extLst>
              <a:ext uri="{FF2B5EF4-FFF2-40B4-BE49-F238E27FC236}">
                <a16:creationId xmlns:a16="http://schemas.microsoft.com/office/drawing/2014/main" id="{7616755E-0BC3-4BD4-AE7B-B3C05225745A}"/>
              </a:ext>
            </a:extLst>
          </p:cNvPr>
          <p:cNvSpPr txBox="1">
            <a:spLocks noChangeArrowheads="1"/>
          </p:cNvSpPr>
          <p:nvPr/>
        </p:nvSpPr>
        <p:spPr bwMode="auto">
          <a:xfrm>
            <a:off x="1676400" y="5939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3 </a:t>
            </a:r>
            <a:r>
              <a:rPr lang="en-US" sz="2400" dirty="0" err="1"/>
              <a:t>s.f.</a:t>
            </a:r>
            <a:endParaRPr lang="en-US" sz="2400" dirty="0"/>
          </a:p>
        </p:txBody>
      </p:sp>
      <p:sp>
        <p:nvSpPr>
          <p:cNvPr id="68" name="Text Box 13">
            <a:extLst>
              <a:ext uri="{FF2B5EF4-FFF2-40B4-BE49-F238E27FC236}">
                <a16:creationId xmlns:a16="http://schemas.microsoft.com/office/drawing/2014/main" id="{5E863E34-EE6B-4C48-A885-5B6ED2C2640A}"/>
              </a:ext>
            </a:extLst>
          </p:cNvPr>
          <p:cNvSpPr txBox="1">
            <a:spLocks noChangeArrowheads="1"/>
          </p:cNvSpPr>
          <p:nvPr/>
        </p:nvSpPr>
        <p:spPr bwMode="auto">
          <a:xfrm>
            <a:off x="3657600" y="5939135"/>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sp>
        <p:nvSpPr>
          <p:cNvPr id="69" name="Text Box 13">
            <a:extLst>
              <a:ext uri="{FF2B5EF4-FFF2-40B4-BE49-F238E27FC236}">
                <a16:creationId xmlns:a16="http://schemas.microsoft.com/office/drawing/2014/main" id="{543F155F-3BB3-4947-8040-577FEBD74CFC}"/>
              </a:ext>
            </a:extLst>
          </p:cNvPr>
          <p:cNvSpPr txBox="1">
            <a:spLocks noChangeArrowheads="1"/>
          </p:cNvSpPr>
          <p:nvPr/>
        </p:nvSpPr>
        <p:spPr bwMode="auto">
          <a:xfrm>
            <a:off x="4800600" y="5939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2 </a:t>
            </a:r>
            <a:r>
              <a:rPr lang="en-US" sz="2400" dirty="0" err="1"/>
              <a:t>s.f.</a:t>
            </a:r>
            <a:endParaRPr lang="en-US" sz="2400" dirty="0"/>
          </a:p>
        </p:txBody>
      </p:sp>
      <p:sp>
        <p:nvSpPr>
          <p:cNvPr id="70" name="Text Box 13">
            <a:extLst>
              <a:ext uri="{FF2B5EF4-FFF2-40B4-BE49-F238E27FC236}">
                <a16:creationId xmlns:a16="http://schemas.microsoft.com/office/drawing/2014/main" id="{7AF66514-F232-4D88-96B8-29076B460814}"/>
              </a:ext>
            </a:extLst>
          </p:cNvPr>
          <p:cNvSpPr txBox="1">
            <a:spLocks noChangeArrowheads="1"/>
          </p:cNvSpPr>
          <p:nvPr/>
        </p:nvSpPr>
        <p:spPr bwMode="auto">
          <a:xfrm>
            <a:off x="6019800" y="5939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3 </a:t>
            </a:r>
            <a:r>
              <a:rPr lang="en-US" sz="2400" dirty="0" err="1"/>
              <a:t>s.f.</a:t>
            </a:r>
            <a:endParaRPr lang="en-US" sz="2400" dirty="0"/>
          </a:p>
        </p:txBody>
      </p:sp>
      <p:sp>
        <p:nvSpPr>
          <p:cNvPr id="71" name="Text Box 13">
            <a:extLst>
              <a:ext uri="{FF2B5EF4-FFF2-40B4-BE49-F238E27FC236}">
                <a16:creationId xmlns:a16="http://schemas.microsoft.com/office/drawing/2014/main" id="{2696BD68-A1A2-4F5A-83CD-4C6754B5D988}"/>
              </a:ext>
            </a:extLst>
          </p:cNvPr>
          <p:cNvSpPr txBox="1">
            <a:spLocks noChangeArrowheads="1"/>
          </p:cNvSpPr>
          <p:nvPr/>
        </p:nvSpPr>
        <p:spPr bwMode="auto">
          <a:xfrm>
            <a:off x="7391400" y="5939135"/>
            <a:ext cx="857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 </a:t>
            </a:r>
            <a:r>
              <a:rPr lang="en-US" sz="2400" dirty="0" err="1"/>
              <a:t>s.f.</a:t>
            </a:r>
            <a:endParaRPr lang="en-US" sz="2400" dirty="0"/>
          </a:p>
        </p:txBody>
      </p:sp>
      <p:sp>
        <p:nvSpPr>
          <p:cNvPr id="72" name="Text Box 13">
            <a:extLst>
              <a:ext uri="{FF2B5EF4-FFF2-40B4-BE49-F238E27FC236}">
                <a16:creationId xmlns:a16="http://schemas.microsoft.com/office/drawing/2014/main" id="{F3A1B98C-56B9-4115-A511-55A2ABC6A8FD}"/>
              </a:ext>
            </a:extLst>
          </p:cNvPr>
          <p:cNvSpPr txBox="1">
            <a:spLocks noChangeArrowheads="1"/>
          </p:cNvSpPr>
          <p:nvPr/>
        </p:nvSpPr>
        <p:spPr bwMode="auto">
          <a:xfrm>
            <a:off x="8885195" y="5939135"/>
            <a:ext cx="792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4 </a:t>
            </a:r>
            <a:r>
              <a:rPr lang="en-US" sz="2400" dirty="0" err="1"/>
              <a:t>s.f.</a:t>
            </a:r>
            <a:endParaRPr lang="en-US" sz="2400" dirty="0"/>
          </a:p>
        </p:txBody>
      </p:sp>
    </p:spTree>
    <p:extLst>
      <p:ext uri="{BB962C8B-B14F-4D97-AF65-F5344CB8AC3E}">
        <p14:creationId xmlns:p14="http://schemas.microsoft.com/office/powerpoint/2010/main" val="377075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26"/>
                                        </p:tgtEl>
                                        <p:attrNameLst>
                                          <p:attrName>style.opacity</p:attrName>
                                        </p:attrNameLst>
                                      </p:cBhvr>
                                      <p:to>
                                        <p:strVal val="0.2"/>
                                      </p:to>
                                    </p:set>
                                    <p:animEffect filter="image" prLst="opacity: 0.2">
                                      <p:cBhvr rctx="IE">
                                        <p:cTn id="11" dur="indefinite"/>
                                        <p:tgtEl>
                                          <p:spTgt spid="26"/>
                                        </p:tgtEl>
                                      </p:cBhvr>
                                    </p:animEffect>
                                  </p:childTnLst>
                                </p:cTn>
                              </p:par>
                              <p:par>
                                <p:cTn id="12" presetID="9" presetClass="emph" presetSubtype="0" nodeType="withEffect">
                                  <p:stCondLst>
                                    <p:cond delay="0"/>
                                  </p:stCondLst>
                                  <p:childTnLst>
                                    <p:set>
                                      <p:cBhvr>
                                        <p:cTn id="13" dur="indefinite"/>
                                        <p:tgtEl>
                                          <p:spTgt spid="9"/>
                                        </p:tgtEl>
                                        <p:attrNameLst>
                                          <p:attrName>style.opacity</p:attrName>
                                        </p:attrNameLst>
                                      </p:cBhvr>
                                      <p:to>
                                        <p:strVal val="0.2"/>
                                      </p:to>
                                    </p:set>
                                    <p:animEffect filter="image" prLst="opacity: 0.2">
                                      <p:cBhvr rctx="IE">
                                        <p:cTn id="14" dur="indefinite"/>
                                        <p:tgtEl>
                                          <p:spTgt spid="9"/>
                                        </p:tgtEl>
                                      </p:cBhvr>
                                    </p:animEffect>
                                  </p:childTnLst>
                                </p:cTn>
                              </p:par>
                              <p:par>
                                <p:cTn id="15" presetID="9" presetClass="emph" presetSubtype="0" nodeType="withEffect">
                                  <p:stCondLst>
                                    <p:cond delay="0"/>
                                  </p:stCondLst>
                                  <p:childTnLst>
                                    <p:set>
                                      <p:cBhvr>
                                        <p:cTn id="16" dur="indefinite"/>
                                        <p:tgtEl>
                                          <p:spTgt spid="25"/>
                                        </p:tgtEl>
                                        <p:attrNameLst>
                                          <p:attrName>style.opacity</p:attrName>
                                        </p:attrNameLst>
                                      </p:cBhvr>
                                      <p:to>
                                        <p:strVal val="0.2"/>
                                      </p:to>
                                    </p:set>
                                    <p:animEffect filter="image" prLst="opacity: 0.2">
                                      <p:cBhvr rctx="IE">
                                        <p:cTn id="17" dur="indefinite"/>
                                        <p:tgtEl>
                                          <p:spTgt spid="25"/>
                                        </p:tgtEl>
                                      </p:cBhvr>
                                    </p:animEffect>
                                  </p:childTnLst>
                                </p:cTn>
                              </p:par>
                              <p:par>
                                <p:cTn id="18" presetID="9" presetClass="emph" presetSubtype="0" nodeType="withEffect">
                                  <p:stCondLst>
                                    <p:cond delay="0"/>
                                  </p:stCondLst>
                                  <p:childTnLst>
                                    <p:set>
                                      <p:cBhvr>
                                        <p:cTn id="19" dur="indefinite"/>
                                        <p:tgtEl>
                                          <p:spTgt spid="27"/>
                                        </p:tgtEl>
                                        <p:attrNameLst>
                                          <p:attrName>style.opacity</p:attrName>
                                        </p:attrNameLst>
                                      </p:cBhvr>
                                      <p:to>
                                        <p:strVal val="0.2"/>
                                      </p:to>
                                    </p:set>
                                    <p:animEffect filter="image" prLst="opacity: 0.2">
                                      <p:cBhvr rctx="IE">
                                        <p:cTn id="20" dur="indefinite"/>
                                        <p:tgtEl>
                                          <p:spTgt spid="27"/>
                                        </p:tgtEl>
                                      </p:cBhvr>
                                    </p:animEffect>
                                  </p:childTnLst>
                                </p:cTn>
                              </p:par>
                              <p:par>
                                <p:cTn id="21" presetID="9" presetClass="emph" presetSubtype="0" nodeType="withEffect">
                                  <p:stCondLst>
                                    <p:cond delay="0"/>
                                  </p:stCondLst>
                                  <p:childTnLst>
                                    <p:set>
                                      <p:cBhvr>
                                        <p:cTn id="22" dur="indefinite"/>
                                        <p:tgtEl>
                                          <p:spTgt spid="38"/>
                                        </p:tgtEl>
                                        <p:attrNameLst>
                                          <p:attrName>style.opacity</p:attrName>
                                        </p:attrNameLst>
                                      </p:cBhvr>
                                      <p:to>
                                        <p:strVal val="0.2"/>
                                      </p:to>
                                    </p:set>
                                    <p:animEffect filter="image" prLst="opacity: 0.2">
                                      <p:cBhvr rctx="IE">
                                        <p:cTn id="23" dur="indefinite"/>
                                        <p:tgtEl>
                                          <p:spTgt spid="38"/>
                                        </p:tgtEl>
                                      </p:cBhvr>
                                    </p:animEffect>
                                  </p:childTnLst>
                                </p:cTn>
                              </p:par>
                              <p:par>
                                <p:cTn id="24" presetID="9" presetClass="emph" presetSubtype="0" nodeType="withEffect">
                                  <p:stCondLst>
                                    <p:cond delay="0"/>
                                  </p:stCondLst>
                                  <p:childTnLst>
                                    <p:set>
                                      <p:cBhvr>
                                        <p:cTn id="25" dur="indefinite"/>
                                        <p:tgtEl>
                                          <p:spTgt spid="28"/>
                                        </p:tgtEl>
                                        <p:attrNameLst>
                                          <p:attrName>style.opacity</p:attrName>
                                        </p:attrNameLst>
                                      </p:cBhvr>
                                      <p:to>
                                        <p:strVal val="0.2"/>
                                      </p:to>
                                    </p:set>
                                    <p:animEffect filter="image" prLst="opacity: 0.2">
                                      <p:cBhvr rctx="IE">
                                        <p:cTn id="26" dur="indefinite"/>
                                        <p:tgtEl>
                                          <p:spTgt spid="28"/>
                                        </p:tgtEl>
                                      </p:cBhvr>
                                    </p:animEffect>
                                  </p:childTnLst>
                                </p:cTn>
                              </p:par>
                              <p:par>
                                <p:cTn id="27" presetID="9" presetClass="emph" presetSubtype="0" nodeType="withEffect">
                                  <p:stCondLst>
                                    <p:cond delay="0"/>
                                  </p:stCondLst>
                                  <p:childTnLst>
                                    <p:set>
                                      <p:cBhvr>
                                        <p:cTn id="28" dur="indefinite"/>
                                        <p:tgtEl>
                                          <p:spTgt spid="30"/>
                                        </p:tgtEl>
                                        <p:attrNameLst>
                                          <p:attrName>style.opacity</p:attrName>
                                        </p:attrNameLst>
                                      </p:cBhvr>
                                      <p:to>
                                        <p:strVal val="0.2"/>
                                      </p:to>
                                    </p:set>
                                    <p:animEffect filter="image" prLst="opacity: 0.2">
                                      <p:cBhvr rctx="IE">
                                        <p:cTn id="29" dur="indefinite"/>
                                        <p:tgtEl>
                                          <p:spTgt spid="30"/>
                                        </p:tgtEl>
                                      </p:cBhvr>
                                    </p:animEffect>
                                  </p:childTnLst>
                                </p:cTn>
                              </p:par>
                              <p:par>
                                <p:cTn id="30" presetID="9" presetClass="emph" presetSubtype="0" nodeType="withEffect">
                                  <p:stCondLst>
                                    <p:cond delay="0"/>
                                  </p:stCondLst>
                                  <p:childTnLst>
                                    <p:set>
                                      <p:cBhvr>
                                        <p:cTn id="31" dur="indefinite"/>
                                        <p:tgtEl>
                                          <p:spTgt spid="31"/>
                                        </p:tgtEl>
                                        <p:attrNameLst>
                                          <p:attrName>style.opacity</p:attrName>
                                        </p:attrNameLst>
                                      </p:cBhvr>
                                      <p:to>
                                        <p:strVal val="0.2"/>
                                      </p:to>
                                    </p:set>
                                    <p:animEffect filter="image" prLst="opacity: 0.2">
                                      <p:cBhvr rctx="IE">
                                        <p:cTn id="32" dur="indefinite"/>
                                        <p:tgtEl>
                                          <p:spTgt spid="31"/>
                                        </p:tgtEl>
                                      </p:cBhvr>
                                    </p:animEffect>
                                  </p:childTnLst>
                                </p:cTn>
                              </p:par>
                              <p:par>
                                <p:cTn id="33" presetID="9" presetClass="emph" presetSubtype="0" nodeType="withEffect">
                                  <p:stCondLst>
                                    <p:cond delay="0"/>
                                  </p:stCondLst>
                                  <p:childTnLst>
                                    <p:set>
                                      <p:cBhvr>
                                        <p:cTn id="34" dur="indefinite"/>
                                        <p:tgtEl>
                                          <p:spTgt spid="29"/>
                                        </p:tgtEl>
                                        <p:attrNameLst>
                                          <p:attrName>style.opacity</p:attrName>
                                        </p:attrNameLst>
                                      </p:cBhvr>
                                      <p:to>
                                        <p:strVal val="0.2"/>
                                      </p:to>
                                    </p:set>
                                    <p:animEffect filter="image" prLst="opacity: 0.2">
                                      <p:cBhvr rctx="IE">
                                        <p:cTn id="35" dur="indefinite"/>
                                        <p:tgtEl>
                                          <p:spTgt spid="29"/>
                                        </p:tgtEl>
                                      </p:cBhvr>
                                    </p:animEffect>
                                  </p:childTnLst>
                                </p:cTn>
                              </p:par>
                              <p:par>
                                <p:cTn id="36" presetID="9" presetClass="emph" presetSubtype="0" nodeType="withEffect">
                                  <p:stCondLst>
                                    <p:cond delay="0"/>
                                  </p:stCondLst>
                                  <p:childTnLst>
                                    <p:set>
                                      <p:cBhvr>
                                        <p:cTn id="37" dur="indefinite"/>
                                        <p:tgtEl>
                                          <p:spTgt spid="39"/>
                                        </p:tgtEl>
                                        <p:attrNameLst>
                                          <p:attrName>style.opacity</p:attrName>
                                        </p:attrNameLst>
                                      </p:cBhvr>
                                      <p:to>
                                        <p:strVal val="0.2"/>
                                      </p:to>
                                    </p:set>
                                    <p:animEffect filter="image" prLst="opacity: 0.2">
                                      <p:cBhvr rctx="IE">
                                        <p:cTn id="38" dur="indefinite"/>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mph" presetSubtype="1" grpId="0" nodeType="clickEffect">
                                  <p:stCondLst>
                                    <p:cond delay="0"/>
                                  </p:stCondLst>
                                  <p:childTnLst>
                                    <p:set>
                                      <p:cBhvr override="childStyle">
                                        <p:cTn id="46" dur="indefinite"/>
                                        <p:tgtEl>
                                          <p:spTgt spid="23"/>
                                        </p:tgtEl>
                                        <p:attrNameLst>
                                          <p:attrName>style.color</p:attrName>
                                        </p:attrNameLst>
                                      </p:cBhvr>
                                      <p:to>
                                        <p:clrVal>
                                          <a:srgbClr val="E46C0A"/>
                                        </p:clrVal>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64"/>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63"/>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9" presetClass="emph" presetSubtype="0" nodeType="clickEffect">
                                  <p:stCondLst>
                                    <p:cond delay="0"/>
                                  </p:stCondLst>
                                  <p:childTnLst>
                                    <p:set>
                                      <p:cBhvr>
                                        <p:cTn id="62" dur="indefinite"/>
                                        <p:tgtEl>
                                          <p:spTgt spid="9"/>
                                        </p:tgtEl>
                                        <p:attrNameLst>
                                          <p:attrName>style.opacity</p:attrName>
                                        </p:attrNameLst>
                                      </p:cBhvr>
                                      <p:to>
                                        <p:strVal val="1"/>
                                      </p:to>
                                    </p:set>
                                    <p:animEffect filter="image" prLst="opacity: 1">
                                      <p:cBhvr rctx="IE">
                                        <p:cTn id="63" dur="indefinite"/>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62"/>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6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9" presetClass="emph" presetSubtype="0" nodeType="clickEffect">
                                  <p:stCondLst>
                                    <p:cond delay="0"/>
                                  </p:stCondLst>
                                  <p:childTnLst>
                                    <p:set>
                                      <p:cBhvr>
                                        <p:cTn id="79" dur="indefinite"/>
                                        <p:tgtEl>
                                          <p:spTgt spid="26"/>
                                        </p:tgtEl>
                                        <p:attrNameLst>
                                          <p:attrName>style.opacity</p:attrName>
                                        </p:attrNameLst>
                                      </p:cBhvr>
                                      <p:to>
                                        <p:strVal val="1"/>
                                      </p:to>
                                    </p:set>
                                    <p:animEffect filter="image" prLst="opacity: 1">
                                      <p:cBhvr rctx="IE">
                                        <p:cTn id="80" dur="indefinite"/>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60"/>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59"/>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3" presetClass="emph" presetSubtype="1" grpId="0" nodeType="clickEffect">
                                  <p:stCondLst>
                                    <p:cond delay="0"/>
                                  </p:stCondLst>
                                  <p:childTnLst>
                                    <p:set>
                                      <p:cBhvr override="childStyle">
                                        <p:cTn id="96" dur="indefinite"/>
                                        <p:tgtEl>
                                          <p:spTgt spid="21"/>
                                        </p:tgtEl>
                                        <p:attrNameLst>
                                          <p:attrName>style.color</p:attrName>
                                        </p:attrNameLst>
                                      </p:cBhvr>
                                      <p:to>
                                        <p:clrVal>
                                          <a:srgbClr val="C00000"/>
                                        </p:clrVal>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57"/>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9" presetClass="emph" presetSubtype="0" nodeType="clickEffect">
                                  <p:stCondLst>
                                    <p:cond delay="0"/>
                                  </p:stCondLst>
                                  <p:childTnLst>
                                    <p:set>
                                      <p:cBhvr>
                                        <p:cTn id="112" dur="indefinite"/>
                                        <p:tgtEl>
                                          <p:spTgt spid="29"/>
                                        </p:tgtEl>
                                        <p:attrNameLst>
                                          <p:attrName>style.opacity</p:attrName>
                                        </p:attrNameLst>
                                      </p:cBhvr>
                                      <p:to>
                                        <p:strVal val="1"/>
                                      </p:to>
                                    </p:set>
                                    <p:animEffect filter="image" prLst="opacity: 1">
                                      <p:cBhvr rctx="IE">
                                        <p:cTn id="113" dur="indefinite"/>
                                        <p:tgtEl>
                                          <p:spTgt spid="29"/>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56"/>
                                        </p:tgtEl>
                                        <p:attrNameLst>
                                          <p:attrName>style.visibility</p:attrName>
                                        </p:attrNameLst>
                                      </p:cBhvr>
                                      <p:to>
                                        <p:strVal val="hidden"/>
                                      </p:to>
                                    </p:set>
                                  </p:childTnLst>
                                </p:cTn>
                              </p:par>
                              <p:par>
                                <p:cTn id="118" presetID="1" presetClass="entr" presetSubtype="0" fill="hold" nodeType="withEffect">
                                  <p:stCondLst>
                                    <p:cond delay="0"/>
                                  </p:stCondLst>
                                  <p:childTnLst>
                                    <p:set>
                                      <p:cBhvr>
                                        <p:cTn id="119" dur="1" fill="hold">
                                          <p:stCondLst>
                                            <p:cond delay="0"/>
                                          </p:stCondLst>
                                        </p:cTn>
                                        <p:tgtEl>
                                          <p:spTgt spid="5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55"/>
                                        </p:tgtEl>
                                        <p:attrNameLst>
                                          <p:attrName>style.visibility</p:attrName>
                                        </p:attrNameLst>
                                      </p:cBhvr>
                                      <p:to>
                                        <p:strVal val="hidden"/>
                                      </p:to>
                                    </p:set>
                                  </p:childTnLst>
                                </p:cTn>
                              </p:par>
                              <p:par>
                                <p:cTn id="124" presetID="1" presetClass="entr" presetSubtype="0" fill="hold" nodeType="withEffect">
                                  <p:stCondLst>
                                    <p:cond delay="0"/>
                                  </p:stCondLst>
                                  <p:childTnLst>
                                    <p:set>
                                      <p:cBhvr>
                                        <p:cTn id="125" dur="1" fill="hold">
                                          <p:stCondLst>
                                            <p:cond delay="0"/>
                                          </p:stCondLst>
                                        </p:cTn>
                                        <p:tgtEl>
                                          <p:spTgt spid="54"/>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9" presetClass="emph" presetSubtype="0" nodeType="clickEffect">
                                  <p:stCondLst>
                                    <p:cond delay="0"/>
                                  </p:stCondLst>
                                  <p:childTnLst>
                                    <p:set>
                                      <p:cBhvr>
                                        <p:cTn id="129" dur="indefinite"/>
                                        <p:tgtEl>
                                          <p:spTgt spid="39"/>
                                        </p:tgtEl>
                                        <p:attrNameLst>
                                          <p:attrName>style.opacity</p:attrName>
                                        </p:attrNameLst>
                                      </p:cBhvr>
                                      <p:to>
                                        <p:strVal val="1"/>
                                      </p:to>
                                    </p:set>
                                    <p:animEffect filter="image" prLst="opacity: 1">
                                      <p:cBhvr rctx="IE">
                                        <p:cTn id="130" dur="indefinite"/>
                                        <p:tgtEl>
                                          <p:spTgt spid="39"/>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nodeType="clickEffect">
                                  <p:stCondLst>
                                    <p:cond delay="0"/>
                                  </p:stCondLst>
                                  <p:childTnLst>
                                    <p:set>
                                      <p:cBhvr>
                                        <p:cTn id="134" dur="1" fill="hold">
                                          <p:stCondLst>
                                            <p:cond delay="0"/>
                                          </p:stCondLst>
                                        </p:cTn>
                                        <p:tgtEl>
                                          <p:spTgt spid="54"/>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5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53"/>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5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9" presetClass="emph" presetSubtype="0" nodeType="clickEffect">
                                  <p:stCondLst>
                                    <p:cond delay="0"/>
                                  </p:stCondLst>
                                  <p:childTnLst>
                                    <p:set>
                                      <p:cBhvr>
                                        <p:cTn id="146" dur="indefinite"/>
                                        <p:tgtEl>
                                          <p:spTgt spid="28"/>
                                        </p:tgtEl>
                                        <p:attrNameLst>
                                          <p:attrName>style.opacity</p:attrName>
                                        </p:attrNameLst>
                                      </p:cBhvr>
                                      <p:to>
                                        <p:strVal val="1"/>
                                      </p:to>
                                    </p:set>
                                    <p:animEffect filter="image" prLst="opacity: 1">
                                      <p:cBhvr rctx="IE">
                                        <p:cTn id="147" dur="indefinite"/>
                                        <p:tgtEl>
                                          <p:spTgt spid="28"/>
                                        </p:tgtEl>
                                      </p:cBhvr>
                                    </p:animEffect>
                                  </p:childTnLst>
                                </p:cTn>
                              </p:par>
                            </p:childTnLst>
                          </p:cTn>
                        </p:par>
                      </p:childTnLst>
                    </p:cTn>
                  </p:par>
                  <p:par>
                    <p:cTn id="148" fill="hold">
                      <p:stCondLst>
                        <p:cond delay="indefinite"/>
                      </p:stCondLst>
                      <p:childTnLst>
                        <p:par>
                          <p:cTn id="149" fill="hold">
                            <p:stCondLst>
                              <p:cond delay="0"/>
                            </p:stCondLst>
                            <p:childTnLst>
                              <p:par>
                                <p:cTn id="150" presetID="1" presetClass="exit" presetSubtype="0" fill="hold" nodeType="clickEffect">
                                  <p:stCondLst>
                                    <p:cond delay="0"/>
                                  </p:stCondLst>
                                  <p:childTnLst>
                                    <p:set>
                                      <p:cBhvr>
                                        <p:cTn id="151" dur="1" fill="hold">
                                          <p:stCondLst>
                                            <p:cond delay="0"/>
                                          </p:stCondLst>
                                        </p:cTn>
                                        <p:tgtEl>
                                          <p:spTgt spid="52"/>
                                        </p:tgtEl>
                                        <p:attrNameLst>
                                          <p:attrName>style.visibility</p:attrName>
                                        </p:attrNameLst>
                                      </p:cBhvr>
                                      <p:to>
                                        <p:strVal val="hidden"/>
                                      </p:to>
                                    </p:set>
                                  </p:childTnLst>
                                </p:cTn>
                              </p:par>
                              <p:par>
                                <p:cTn id="152" presetID="1" presetClass="entr" presetSubtype="0" fill="hold" nodeType="withEffect">
                                  <p:stCondLst>
                                    <p:cond delay="0"/>
                                  </p:stCondLst>
                                  <p:childTnLst>
                                    <p:set>
                                      <p:cBhvr>
                                        <p:cTn id="153" dur="1" fill="hold">
                                          <p:stCondLst>
                                            <p:cond delay="0"/>
                                          </p:stCondLst>
                                        </p:cTn>
                                        <p:tgtEl>
                                          <p:spTgt spid="51"/>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nodeType="clickEffect">
                                  <p:stCondLst>
                                    <p:cond delay="0"/>
                                  </p:stCondLst>
                                  <p:childTnLst>
                                    <p:set>
                                      <p:cBhvr>
                                        <p:cTn id="157" dur="1" fill="hold">
                                          <p:stCondLst>
                                            <p:cond delay="0"/>
                                          </p:stCondLst>
                                        </p:cTn>
                                        <p:tgtEl>
                                          <p:spTgt spid="51"/>
                                        </p:tgtEl>
                                        <p:attrNameLst>
                                          <p:attrName>style.visibility</p:attrName>
                                        </p:attrNameLst>
                                      </p:cBhvr>
                                      <p:to>
                                        <p:strVal val="hidden"/>
                                      </p:to>
                                    </p:set>
                                  </p:childTnLst>
                                </p:cTn>
                              </p:par>
                              <p:par>
                                <p:cTn id="158" presetID="1" presetClass="entr" presetSubtype="0" fill="hold" nodeType="withEffect">
                                  <p:stCondLst>
                                    <p:cond delay="0"/>
                                  </p:stCondLst>
                                  <p:childTnLst>
                                    <p:set>
                                      <p:cBhvr>
                                        <p:cTn id="159" dur="1" fill="hold">
                                          <p:stCondLst>
                                            <p:cond delay="0"/>
                                          </p:stCondLst>
                                        </p:cTn>
                                        <p:tgtEl>
                                          <p:spTgt spid="50"/>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xit" presetSubtype="0" fill="hold" nodeType="clickEffect">
                                  <p:stCondLst>
                                    <p:cond delay="0"/>
                                  </p:stCondLst>
                                  <p:childTnLst>
                                    <p:set>
                                      <p:cBhvr>
                                        <p:cTn id="163" dur="1" fill="hold">
                                          <p:stCondLst>
                                            <p:cond delay="0"/>
                                          </p:stCondLst>
                                        </p:cTn>
                                        <p:tgtEl>
                                          <p:spTgt spid="50"/>
                                        </p:tgtEl>
                                        <p:attrNameLst>
                                          <p:attrName>style.visibility</p:attrName>
                                        </p:attrNameLst>
                                      </p:cBhvr>
                                      <p:to>
                                        <p:strVal val="hidden"/>
                                      </p:to>
                                    </p:set>
                                  </p:childTnLst>
                                </p:cTn>
                              </p:par>
                              <p:par>
                                <p:cTn id="164" presetID="1" presetClass="entr" presetSubtype="0" fill="hold" nodeType="withEffect">
                                  <p:stCondLst>
                                    <p:cond delay="0"/>
                                  </p:stCondLst>
                                  <p:childTnLst>
                                    <p:set>
                                      <p:cBhvr>
                                        <p:cTn id="165" dur="1" fill="hold">
                                          <p:stCondLst>
                                            <p:cond delay="0"/>
                                          </p:stCondLst>
                                        </p:cTn>
                                        <p:tgtEl>
                                          <p:spTgt spid="49"/>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xit" presetSubtype="0" fill="hold" nodeType="clickEffect">
                                  <p:stCondLst>
                                    <p:cond delay="0"/>
                                  </p:stCondLst>
                                  <p:childTnLst>
                                    <p:set>
                                      <p:cBhvr>
                                        <p:cTn id="169" dur="1" fill="hold">
                                          <p:stCondLst>
                                            <p:cond delay="0"/>
                                          </p:stCondLst>
                                        </p:cTn>
                                        <p:tgtEl>
                                          <p:spTgt spid="49"/>
                                        </p:tgtEl>
                                        <p:attrNameLst>
                                          <p:attrName>style.visibility</p:attrName>
                                        </p:attrNameLst>
                                      </p:cBhvr>
                                      <p:to>
                                        <p:strVal val="hidden"/>
                                      </p:to>
                                    </p:set>
                                  </p:childTnLst>
                                </p:cTn>
                              </p:par>
                              <p:par>
                                <p:cTn id="170" presetID="1" presetClass="entr" presetSubtype="0" fill="hold" nodeType="withEffect">
                                  <p:stCondLst>
                                    <p:cond delay="0"/>
                                  </p:stCondLst>
                                  <p:childTnLst>
                                    <p:set>
                                      <p:cBhvr>
                                        <p:cTn id="171" dur="1" fill="hold">
                                          <p:stCondLst>
                                            <p:cond delay="0"/>
                                          </p:stCondLst>
                                        </p:cTn>
                                        <p:tgtEl>
                                          <p:spTgt spid="48"/>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65"/>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67"/>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66"/>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68"/>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69"/>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70"/>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71"/>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72"/>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3" presetClass="emph" presetSubtype="1" grpId="1" nodeType="clickEffect">
                                  <p:stCondLst>
                                    <p:cond delay="0"/>
                                  </p:stCondLst>
                                  <p:childTnLst>
                                    <p:set>
                                      <p:cBhvr override="childStyle">
                                        <p:cTn id="207" dur="indefinite"/>
                                        <p:tgtEl>
                                          <p:spTgt spid="69"/>
                                        </p:tgtEl>
                                        <p:attrNameLst>
                                          <p:attrName>style.color</p:attrName>
                                        </p:attrNameLst>
                                      </p:cBhvr>
                                      <p:to>
                                        <p:clrVal>
                                          <a:srgbClr val="FF0000"/>
                                        </p:clrVal>
                                      </p:to>
                                    </p:set>
                                  </p:childTnLst>
                                </p:cTn>
                              </p:par>
                              <p:par>
                                <p:cTn id="208" presetID="15" presetClass="emph" presetSubtype="0" grpId="2" nodeType="withEffect">
                                  <p:stCondLst>
                                    <p:cond delay="0"/>
                                  </p:stCondLst>
                                  <p:childTnLst>
                                    <p:set>
                                      <p:cBhvr override="childStyle">
                                        <p:cTn id="209" dur="indefinite"/>
                                        <p:tgtEl>
                                          <p:spTgt spid="69"/>
                                        </p:tgtEl>
                                        <p:attrNameLst>
                                          <p:attrName>style.fontWeight</p:attrName>
                                        </p:attrNameLst>
                                      </p:cBhvr>
                                      <p:to>
                                        <p:strVal val="bold"/>
                                      </p:to>
                                    </p:set>
                                  </p:childTnLst>
                                </p:cTn>
                              </p:par>
                            </p:childTnLst>
                          </p:cTn>
                        </p:par>
                      </p:childTnLst>
                    </p:cTn>
                  </p:par>
                  <p:par>
                    <p:cTn id="210" fill="hold">
                      <p:stCondLst>
                        <p:cond delay="indefinite"/>
                      </p:stCondLst>
                      <p:childTnLst>
                        <p:par>
                          <p:cTn id="211" fill="hold">
                            <p:stCondLst>
                              <p:cond delay="0"/>
                            </p:stCondLst>
                            <p:childTnLst>
                              <p:par>
                                <p:cTn id="212" presetID="1" presetClass="exit" presetSubtype="0" fill="hold" nodeType="clickEffect">
                                  <p:stCondLst>
                                    <p:cond delay="0"/>
                                  </p:stCondLst>
                                  <p:childTnLst>
                                    <p:set>
                                      <p:cBhvr>
                                        <p:cTn id="213" dur="1" fill="hold">
                                          <p:stCondLst>
                                            <p:cond delay="0"/>
                                          </p:stCondLst>
                                        </p:cTn>
                                        <p:tgtEl>
                                          <p:spTgt spid="48"/>
                                        </p:tgtEl>
                                        <p:attrNameLst>
                                          <p:attrName>style.visibility</p:attrName>
                                        </p:attrNameLst>
                                      </p:cBhvr>
                                      <p:to>
                                        <p:strVal val="hidden"/>
                                      </p:to>
                                    </p:set>
                                  </p:childTnLst>
                                </p:cTn>
                              </p:par>
                              <p:par>
                                <p:cTn id="214" presetID="1" presetClass="entr" presetSubtype="0" fill="hold" nodeType="withEffect">
                                  <p:stCondLst>
                                    <p:cond delay="0"/>
                                  </p:stCondLst>
                                  <p:childTnLst>
                                    <p:set>
                                      <p:cBhvr>
                                        <p:cTn id="215" dur="1" fill="hold">
                                          <p:stCondLst>
                                            <p:cond delay="0"/>
                                          </p:stCondLst>
                                        </p:cTn>
                                        <p:tgtEl>
                                          <p:spTgt spid="46"/>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presetID="1" presetClass="exit" presetSubtype="0" fill="hold" nodeType="clickEffect">
                                  <p:stCondLst>
                                    <p:cond delay="0"/>
                                  </p:stCondLst>
                                  <p:childTnLst>
                                    <p:set>
                                      <p:cBhvr>
                                        <p:cTn id="219" dur="1" fill="hold">
                                          <p:stCondLst>
                                            <p:cond delay="0"/>
                                          </p:stCondLst>
                                        </p:cTn>
                                        <p:tgtEl>
                                          <p:spTgt spid="46"/>
                                        </p:tgtEl>
                                        <p:attrNameLst>
                                          <p:attrName>style.visibility</p:attrName>
                                        </p:attrNameLst>
                                      </p:cBhvr>
                                      <p:to>
                                        <p:strVal val="hidden"/>
                                      </p:to>
                                    </p:set>
                                  </p:childTnLst>
                                </p:cTn>
                              </p:par>
                              <p:par>
                                <p:cTn id="220" presetID="1" presetClass="entr" presetSubtype="0" fill="hold" nodeType="withEffect">
                                  <p:stCondLst>
                                    <p:cond delay="0"/>
                                  </p:stCondLst>
                                  <p:childTnLst>
                                    <p:set>
                                      <p:cBhvr>
                                        <p:cTn id="22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44" grpId="0"/>
      <p:bldP spid="65" grpId="0"/>
      <p:bldP spid="66" grpId="0"/>
      <p:bldP spid="67" grpId="0"/>
      <p:bldP spid="68" grpId="0"/>
      <p:bldP spid="69" grpId="0"/>
      <p:bldP spid="69" grpId="1"/>
      <p:bldP spid="69" grpId="2"/>
      <p:bldP spid="70" grpId="0"/>
      <p:bldP spid="71" grpId="0"/>
      <p:bldP spid="72" grpId="0"/>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0258" name="Text Box 2"/>
          <p:cNvSpPr txBox="1">
            <a:spLocks noChangeArrowheads="1"/>
          </p:cNvSpPr>
          <p:nvPr/>
        </p:nvSpPr>
        <p:spPr bwMode="auto">
          <a:xfrm>
            <a:off x="152400" y="1"/>
            <a:ext cx="11887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The swimmer Michael Phelps routinely ate about 12,000 </a:t>
            </a:r>
            <a:r>
              <a:rPr lang="en-US" sz="2800" dirty="0">
                <a:solidFill>
                  <a:schemeClr val="bg2"/>
                </a:solidFill>
              </a:rPr>
              <a:t>kilocalories</a:t>
            </a:r>
            <a:r>
              <a:rPr lang="en-US" sz="2800" dirty="0"/>
              <a:t> a day while training.  How many </a:t>
            </a:r>
            <a:r>
              <a:rPr lang="en-US" sz="2800" dirty="0">
                <a:solidFill>
                  <a:schemeClr val="bg2"/>
                </a:solidFill>
              </a:rPr>
              <a:t>gallons of water</a:t>
            </a:r>
            <a:r>
              <a:rPr lang="en-US" sz="2800" dirty="0"/>
              <a:t> can be raised by 77.5 </a:t>
            </a:r>
            <a:r>
              <a:rPr lang="en-US" sz="2800" dirty="0">
                <a:solidFill>
                  <a:schemeClr val="bg2"/>
                </a:solidFill>
              </a:rPr>
              <a:t>°C</a:t>
            </a:r>
            <a:r>
              <a:rPr lang="en-US" sz="2800" dirty="0"/>
              <a:t> with this amount of energy?  (for water: 				 )</a:t>
            </a:r>
            <a:endParaRPr lang="en-US" sz="1600" dirty="0"/>
          </a:p>
        </p:txBody>
      </p:sp>
      <p:graphicFrame>
        <p:nvGraphicFramePr>
          <p:cNvPr id="480259" name="Object 3"/>
          <p:cNvGraphicFramePr>
            <a:graphicFrameLocks noChangeAspect="1"/>
          </p:cNvGraphicFramePr>
          <p:nvPr/>
        </p:nvGraphicFramePr>
        <p:xfrm>
          <a:off x="3546720" y="863600"/>
          <a:ext cx="1711080" cy="688590"/>
        </p:xfrm>
        <a:graphic>
          <a:graphicData uri="http://schemas.openxmlformats.org/presentationml/2006/ole">
            <mc:AlternateContent xmlns:mc="http://schemas.openxmlformats.org/markup-compatibility/2006">
              <mc:Choice xmlns:v="urn:schemas-microsoft-com:vml" Requires="v">
                <p:oleObj name="Equation" r:id="rId3" imgW="977760" imgH="393480" progId="Equation.DSMT4">
                  <p:embed/>
                </p:oleObj>
              </mc:Choice>
              <mc:Fallback>
                <p:oleObj name="Equation" r:id="rId3" imgW="977760" imgH="393480" progId="Equation.DSMT4">
                  <p:embed/>
                  <p:pic>
                    <p:nvPicPr>
                      <p:cNvPr id="480259" name="Object 3"/>
                      <p:cNvPicPr>
                        <a:picLocks noChangeAspect="1" noChangeArrowheads="1"/>
                      </p:cNvPicPr>
                      <p:nvPr/>
                    </p:nvPicPr>
                    <p:blipFill>
                      <a:blip r:embed="rId4"/>
                      <a:srcRect/>
                      <a:stretch>
                        <a:fillRect/>
                      </a:stretch>
                    </p:blipFill>
                    <p:spPr bwMode="auto">
                      <a:xfrm>
                        <a:off x="3546720" y="863600"/>
                        <a:ext cx="1711080" cy="688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609599" y="1752600"/>
            <a:ext cx="2327881" cy="461665"/>
          </a:xfrm>
          <a:prstGeom prst="rect">
            <a:avLst/>
          </a:prstGeom>
          <a:noFill/>
        </p:spPr>
        <p:txBody>
          <a:bodyPr wrap="none" rtlCol="0">
            <a:spAutoFit/>
          </a:bodyPr>
          <a:lstStyle/>
          <a:p>
            <a:r>
              <a:rPr lang="en-US" sz="2400" dirty="0"/>
              <a:t>1) in the question</a:t>
            </a:r>
          </a:p>
        </p:txBody>
      </p:sp>
      <p:sp>
        <p:nvSpPr>
          <p:cNvPr id="2" name="TextBox 1">
            <a:extLst>
              <a:ext uri="{FF2B5EF4-FFF2-40B4-BE49-F238E27FC236}">
                <a16:creationId xmlns:a16="http://schemas.microsoft.com/office/drawing/2014/main" id="{011614E4-637D-46C9-8675-6F1641597F44}"/>
              </a:ext>
            </a:extLst>
          </p:cNvPr>
          <p:cNvSpPr txBox="1"/>
          <p:nvPr/>
        </p:nvSpPr>
        <p:spPr>
          <a:xfrm>
            <a:off x="424164" y="3124200"/>
            <a:ext cx="11539236" cy="830997"/>
          </a:xfrm>
          <a:prstGeom prst="rect">
            <a:avLst/>
          </a:prstGeom>
          <a:noFill/>
        </p:spPr>
        <p:txBody>
          <a:bodyPr wrap="square" rtlCol="0">
            <a:spAutoFit/>
          </a:bodyPr>
          <a:lstStyle/>
          <a:p>
            <a:r>
              <a:rPr lang="en-US" sz="2400" dirty="0"/>
              <a:t>Stuck? Try listing out all the units you see, what they measure, and then look for conversion factors that involve those units.</a:t>
            </a:r>
          </a:p>
        </p:txBody>
      </p:sp>
      <p:sp>
        <p:nvSpPr>
          <p:cNvPr id="21" name="TextBox 20">
            <a:extLst>
              <a:ext uri="{FF2B5EF4-FFF2-40B4-BE49-F238E27FC236}">
                <a16:creationId xmlns:a16="http://schemas.microsoft.com/office/drawing/2014/main" id="{C90593A4-1EE0-4AE7-898C-10CF0EC0B2A2}"/>
              </a:ext>
            </a:extLst>
          </p:cNvPr>
          <p:cNvSpPr txBox="1"/>
          <p:nvPr/>
        </p:nvSpPr>
        <p:spPr>
          <a:xfrm>
            <a:off x="8305800" y="0"/>
            <a:ext cx="1856598" cy="523220"/>
          </a:xfrm>
          <a:prstGeom prst="rect">
            <a:avLst/>
          </a:prstGeom>
          <a:noFill/>
        </p:spPr>
        <p:txBody>
          <a:bodyPr wrap="none" rtlCol="0">
            <a:spAutoFit/>
          </a:bodyPr>
          <a:lstStyle/>
          <a:p>
            <a:r>
              <a:rPr lang="en-US" sz="2800" dirty="0"/>
              <a:t>kilocalories</a:t>
            </a:r>
          </a:p>
        </p:txBody>
      </p:sp>
      <p:sp>
        <p:nvSpPr>
          <p:cNvPr id="22" name="TextBox 21">
            <a:extLst>
              <a:ext uri="{FF2B5EF4-FFF2-40B4-BE49-F238E27FC236}">
                <a16:creationId xmlns:a16="http://schemas.microsoft.com/office/drawing/2014/main" id="{2083EB3C-48AB-4E7E-8CF4-4D9CD5CC4C92}"/>
              </a:ext>
            </a:extLst>
          </p:cNvPr>
          <p:cNvSpPr txBox="1"/>
          <p:nvPr/>
        </p:nvSpPr>
        <p:spPr>
          <a:xfrm>
            <a:off x="3187190" y="420624"/>
            <a:ext cx="2496196" cy="523220"/>
          </a:xfrm>
          <a:prstGeom prst="rect">
            <a:avLst/>
          </a:prstGeom>
          <a:noFill/>
        </p:spPr>
        <p:txBody>
          <a:bodyPr wrap="none" rtlCol="0">
            <a:spAutoFit/>
          </a:bodyPr>
          <a:lstStyle/>
          <a:p>
            <a:r>
              <a:rPr lang="en-US" sz="2800" dirty="0"/>
              <a:t>gallons of water</a:t>
            </a:r>
          </a:p>
        </p:txBody>
      </p:sp>
      <p:sp>
        <p:nvSpPr>
          <p:cNvPr id="23" name="TextBox 22">
            <a:extLst>
              <a:ext uri="{FF2B5EF4-FFF2-40B4-BE49-F238E27FC236}">
                <a16:creationId xmlns:a16="http://schemas.microsoft.com/office/drawing/2014/main" id="{B588B095-FA91-4271-9154-8C3E199A5D86}"/>
              </a:ext>
            </a:extLst>
          </p:cNvPr>
          <p:cNvSpPr txBox="1"/>
          <p:nvPr/>
        </p:nvSpPr>
        <p:spPr>
          <a:xfrm>
            <a:off x="8666315" y="420660"/>
            <a:ext cx="567784" cy="523220"/>
          </a:xfrm>
          <a:prstGeom prst="rect">
            <a:avLst/>
          </a:prstGeom>
          <a:noFill/>
        </p:spPr>
        <p:txBody>
          <a:bodyPr wrap="none" rtlCol="0">
            <a:spAutoFit/>
          </a:bodyPr>
          <a:lstStyle/>
          <a:p>
            <a:r>
              <a:rPr lang="en-US" sz="2800" dirty="0"/>
              <a:t>°C</a:t>
            </a:r>
          </a:p>
        </p:txBody>
      </p:sp>
    </p:spTree>
    <p:extLst>
      <p:ext uri="{BB962C8B-B14F-4D97-AF65-F5344CB8AC3E}">
        <p14:creationId xmlns:p14="http://schemas.microsoft.com/office/powerpoint/2010/main" val="4219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8A108457-FF55-4985-A783-A1FB78276225}"/>
              </a:ext>
            </a:extLst>
          </p:cNvPr>
          <p:cNvSpPr txBox="1"/>
          <p:nvPr/>
        </p:nvSpPr>
        <p:spPr>
          <a:xfrm>
            <a:off x="9449160" y="4884567"/>
            <a:ext cx="57579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p>
        </p:txBody>
      </p:sp>
      <p:sp>
        <p:nvSpPr>
          <p:cNvPr id="142" name="TextBox 141">
            <a:extLst>
              <a:ext uri="{FF2B5EF4-FFF2-40B4-BE49-F238E27FC236}">
                <a16:creationId xmlns:a16="http://schemas.microsoft.com/office/drawing/2014/main" id="{8B495AC0-F714-40C7-8230-538242A8FF55}"/>
              </a:ext>
            </a:extLst>
          </p:cNvPr>
          <p:cNvSpPr txBox="1"/>
          <p:nvPr/>
        </p:nvSpPr>
        <p:spPr>
          <a:xfrm>
            <a:off x="10468335" y="48845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 name="TextBox 142">
            <a:extLst>
              <a:ext uri="{FF2B5EF4-FFF2-40B4-BE49-F238E27FC236}">
                <a16:creationId xmlns:a16="http://schemas.microsoft.com/office/drawing/2014/main" id="{4F8A5F7F-1FAA-416B-824E-A96E87349742}"/>
              </a:ext>
            </a:extLst>
          </p:cNvPr>
          <p:cNvSpPr txBox="1"/>
          <p:nvPr/>
        </p:nvSpPr>
        <p:spPr>
          <a:xfrm>
            <a:off x="10468335" y="5388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–6</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1" name="TextBox 120">
            <a:extLst>
              <a:ext uri="{FF2B5EF4-FFF2-40B4-BE49-F238E27FC236}">
                <a16:creationId xmlns:a16="http://schemas.microsoft.com/office/drawing/2014/main" id="{EB3037DC-066B-44E1-9A8E-6456184CF86C}"/>
              </a:ext>
            </a:extLst>
          </p:cNvPr>
          <p:cNvSpPr txBox="1"/>
          <p:nvPr/>
        </p:nvSpPr>
        <p:spPr>
          <a:xfrm>
            <a:off x="9449160" y="5388067"/>
            <a:ext cx="52450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m</a:t>
            </a:r>
          </a:p>
        </p:txBody>
      </p:sp>
      <p:sp>
        <p:nvSpPr>
          <p:cNvPr id="130" name="TextBox 129">
            <a:extLst>
              <a:ext uri="{FF2B5EF4-FFF2-40B4-BE49-F238E27FC236}">
                <a16:creationId xmlns:a16="http://schemas.microsoft.com/office/drawing/2014/main" id="{ECF4919B-4113-4B59-AE9A-81D8DBD7D02E}"/>
              </a:ext>
            </a:extLst>
          </p:cNvPr>
          <p:cNvSpPr txBox="1"/>
          <p:nvPr/>
        </p:nvSpPr>
        <p:spPr>
          <a:xfrm>
            <a:off x="10468335" y="1863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200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14" name="TextBox 113">
            <a:extLst>
              <a:ext uri="{FF2B5EF4-FFF2-40B4-BE49-F238E27FC236}">
                <a16:creationId xmlns:a16="http://schemas.microsoft.com/office/drawing/2014/main" id="{567E7E23-961D-4F74-979E-5D84FFC939D7}"/>
              </a:ext>
            </a:extLst>
          </p:cNvPr>
          <p:cNvSpPr txBox="1"/>
          <p:nvPr/>
        </p:nvSpPr>
        <p:spPr>
          <a:xfrm>
            <a:off x="9449160" y="1863567"/>
            <a:ext cx="51969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Times New Roman" pitchFamily="18" charset="0"/>
                <a:ea typeface="+mn-ea"/>
                <a:cs typeface="+mn-cs"/>
              </a:rPr>
              <a:t>1 k</a:t>
            </a:r>
          </a:p>
        </p:txBody>
      </p:sp>
      <p:sp>
        <p:nvSpPr>
          <p:cNvPr id="7" name="TextBox 6"/>
          <p:cNvSpPr txBox="1"/>
          <p:nvPr/>
        </p:nvSpPr>
        <p:spPr>
          <a:xfrm>
            <a:off x="3645930"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3005828"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3919661"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3919661"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3005828"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3919661"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3005828"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3919661"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3919661"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3919661"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3005828"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3919661"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3005828"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3919661"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3802239"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3005828"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3919661"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3919661"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3919661"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3005828"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3005828"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nvGraphicFramePr>
        <p:xfrm>
          <a:off x="3919661"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3919661"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3005828"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3919661"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3005828"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3919661"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3005828"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3919661"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3919661"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3919661"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3005828"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3667682"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6435689"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2" name="TextBox 41"/>
          <p:cNvSpPr txBox="1"/>
          <p:nvPr/>
        </p:nvSpPr>
        <p:spPr>
          <a:xfrm>
            <a:off x="6435689"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7508502"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7508502"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6435689"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7508502"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7508502"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7508502"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7" name="TextBox 36"/>
          <p:cNvSpPr txBox="1"/>
          <p:nvPr/>
        </p:nvSpPr>
        <p:spPr>
          <a:xfrm>
            <a:off x="6435689"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7508502"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38" name="TextBox 37"/>
          <p:cNvSpPr txBox="1"/>
          <p:nvPr/>
        </p:nvSpPr>
        <p:spPr>
          <a:xfrm>
            <a:off x="7220692"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6435689"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7508502"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6435689"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7508502"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6435689"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7322483"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6435689"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7508502"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graphicFrame>
        <p:nvGraphicFramePr>
          <p:cNvPr id="208" name="Object 207"/>
          <p:cNvGraphicFramePr>
            <a:graphicFrameLocks noChangeAspect="1"/>
          </p:cNvGraphicFramePr>
          <p:nvPr/>
        </p:nvGraphicFramePr>
        <p:xfrm>
          <a:off x="7508502"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7508502"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6435689"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2" name="TextBox 161"/>
          <p:cNvSpPr txBox="1"/>
          <p:nvPr/>
        </p:nvSpPr>
        <p:spPr>
          <a:xfrm>
            <a:off x="7064495"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16" name="Object 215"/>
          <p:cNvGraphicFramePr>
            <a:graphicFrameLocks noChangeAspect="1"/>
          </p:cNvGraphicFramePr>
          <p:nvPr/>
        </p:nvGraphicFramePr>
        <p:xfrm>
          <a:off x="7508502"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7508502"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6435689"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7508502"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7508502"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6435689"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7508502"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7508502"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6435689"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7508502"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7508502"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6435689"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7508502"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7508502" y="4357530"/>
                        <a:ext cx="622300" cy="342900"/>
                      </a:xfrm>
                      <a:prstGeom prst="rect">
                        <a:avLst/>
                      </a:prstGeom>
                    </p:spPr>
                  </p:pic>
                </p:oleObj>
              </mc:Fallback>
            </mc:AlternateContent>
          </a:graphicData>
        </a:graphic>
      </p:graphicFrame>
      <p:sp>
        <p:nvSpPr>
          <p:cNvPr id="84" name="TextBox 83"/>
          <p:cNvSpPr txBox="1"/>
          <p:nvPr/>
        </p:nvSpPr>
        <p:spPr>
          <a:xfrm>
            <a:off x="799079"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6200" y="412141"/>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139016" y="412141"/>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6200" y="1084023"/>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6200" y="1755905"/>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139016" y="1754566"/>
            <a:ext cx="1162498"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a:t>
            </a:r>
          </a:p>
        </p:txBody>
      </p:sp>
      <p:sp>
        <p:nvSpPr>
          <p:cNvPr id="91" name="TextBox 90"/>
          <p:cNvSpPr txBox="1"/>
          <p:nvPr/>
        </p:nvSpPr>
        <p:spPr>
          <a:xfrm>
            <a:off x="76200" y="2427787"/>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139016" y="2427787"/>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6200" y="748082"/>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139016" y="748082"/>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139016" y="1084023"/>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6200" y="1419964"/>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97" name="TextBox 96"/>
          <p:cNvSpPr txBox="1"/>
          <p:nvPr/>
        </p:nvSpPr>
        <p:spPr>
          <a:xfrm>
            <a:off x="1139016" y="1419964"/>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02" name="TextBox 101"/>
          <p:cNvSpPr txBox="1"/>
          <p:nvPr/>
        </p:nvSpPr>
        <p:spPr>
          <a:xfrm>
            <a:off x="76200" y="2091846"/>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139016" y="2091846"/>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578762" y="2763728"/>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6200" y="3099669"/>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139016" y="3099669"/>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770225" y="3435610"/>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6200" y="377155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139016" y="377155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139016" y="4107492"/>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6200" y="4782053"/>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139016" y="4782053"/>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496912" y="5117994"/>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6200" y="5789876"/>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139016" y="5789876"/>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6200" y="6125817"/>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139016" y="6125817"/>
            <a:ext cx="6399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6200" y="646176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139016" y="646176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6200" y="5453935"/>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139016" y="5453935"/>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139016" y="4443433"/>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cxnSp>
        <p:nvCxnSpPr>
          <p:cNvPr id="109" name="Straight Connector 108">
            <a:extLst>
              <a:ext uri="{FF2B5EF4-FFF2-40B4-BE49-F238E27FC236}">
                <a16:creationId xmlns:a16="http://schemas.microsoft.com/office/drawing/2014/main" id="{7CAD0C43-C000-4DA2-8E3E-33C2CC466C78}"/>
              </a:ext>
            </a:extLst>
          </p:cNvPr>
          <p:cNvCxnSpPr/>
          <p:nvPr/>
        </p:nvCxnSpPr>
        <p:spPr bwMode="auto">
          <a:xfrm>
            <a:off x="9281160" y="0"/>
            <a:ext cx="0" cy="685800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Box 110">
            <a:extLst>
              <a:ext uri="{FF2B5EF4-FFF2-40B4-BE49-F238E27FC236}">
                <a16:creationId xmlns:a16="http://schemas.microsoft.com/office/drawing/2014/main" id="{C20840CE-E52C-4BFF-B7B9-AB4907AED862}"/>
              </a:ext>
            </a:extLst>
          </p:cNvPr>
          <p:cNvSpPr txBox="1"/>
          <p:nvPr/>
        </p:nvSpPr>
        <p:spPr>
          <a:xfrm>
            <a:off x="9449160" y="353067"/>
            <a:ext cx="52950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T</a:t>
            </a:r>
          </a:p>
        </p:txBody>
      </p:sp>
      <p:sp>
        <p:nvSpPr>
          <p:cNvPr id="112" name="TextBox 111">
            <a:extLst>
              <a:ext uri="{FF2B5EF4-FFF2-40B4-BE49-F238E27FC236}">
                <a16:creationId xmlns:a16="http://schemas.microsoft.com/office/drawing/2014/main" id="{8EDF7A55-17F5-4447-AF06-5703A4F9936D}"/>
              </a:ext>
            </a:extLst>
          </p:cNvPr>
          <p:cNvSpPr txBox="1"/>
          <p:nvPr/>
        </p:nvSpPr>
        <p:spPr>
          <a:xfrm>
            <a:off x="9449160" y="856567"/>
            <a:ext cx="56297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G</a:t>
            </a:r>
          </a:p>
        </p:txBody>
      </p:sp>
      <p:sp>
        <p:nvSpPr>
          <p:cNvPr id="113" name="TextBox 112">
            <a:extLst>
              <a:ext uri="{FF2B5EF4-FFF2-40B4-BE49-F238E27FC236}">
                <a16:creationId xmlns:a16="http://schemas.microsoft.com/office/drawing/2014/main" id="{15C01CC2-5397-480E-93DE-E7DCDF4E46C1}"/>
              </a:ext>
            </a:extLst>
          </p:cNvPr>
          <p:cNvSpPr txBox="1"/>
          <p:nvPr/>
        </p:nvSpPr>
        <p:spPr>
          <a:xfrm>
            <a:off x="9449160" y="1360067"/>
            <a:ext cx="60465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M</a:t>
            </a:r>
          </a:p>
        </p:txBody>
      </p:sp>
      <p:sp>
        <p:nvSpPr>
          <p:cNvPr id="115" name="TextBox 114">
            <a:extLst>
              <a:ext uri="{FF2B5EF4-FFF2-40B4-BE49-F238E27FC236}">
                <a16:creationId xmlns:a16="http://schemas.microsoft.com/office/drawing/2014/main" id="{E556AB30-C4BB-4B32-9879-33181B0EE830}"/>
              </a:ext>
            </a:extLst>
          </p:cNvPr>
          <p:cNvSpPr txBox="1"/>
          <p:nvPr/>
        </p:nvSpPr>
        <p:spPr>
          <a:xfrm>
            <a:off x="9449160" y="23670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h</a:t>
            </a:r>
          </a:p>
        </p:txBody>
      </p:sp>
      <p:sp>
        <p:nvSpPr>
          <p:cNvPr id="116" name="TextBox 115">
            <a:extLst>
              <a:ext uri="{FF2B5EF4-FFF2-40B4-BE49-F238E27FC236}">
                <a16:creationId xmlns:a16="http://schemas.microsoft.com/office/drawing/2014/main" id="{02791F06-50CE-4303-9DFD-BC48853454BB}"/>
              </a:ext>
            </a:extLst>
          </p:cNvPr>
          <p:cNvSpPr txBox="1"/>
          <p:nvPr/>
        </p:nvSpPr>
        <p:spPr>
          <a:xfrm>
            <a:off x="9449160" y="2870567"/>
            <a:ext cx="61908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da</a:t>
            </a:r>
          </a:p>
        </p:txBody>
      </p:sp>
      <p:sp>
        <p:nvSpPr>
          <p:cNvPr id="117" name="TextBox 116">
            <a:extLst>
              <a:ext uri="{FF2B5EF4-FFF2-40B4-BE49-F238E27FC236}">
                <a16:creationId xmlns:a16="http://schemas.microsoft.com/office/drawing/2014/main" id="{24A2B524-9323-415C-8B48-9B9E1C76C9FB}"/>
              </a:ext>
            </a:extLst>
          </p:cNvPr>
          <p:cNvSpPr txBox="1"/>
          <p:nvPr/>
        </p:nvSpPr>
        <p:spPr>
          <a:xfrm>
            <a:off x="9449160" y="3374067"/>
            <a:ext cx="63991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base</a:t>
            </a:r>
          </a:p>
        </p:txBody>
      </p:sp>
      <p:sp>
        <p:nvSpPr>
          <p:cNvPr id="118" name="TextBox 117">
            <a:extLst>
              <a:ext uri="{FF2B5EF4-FFF2-40B4-BE49-F238E27FC236}">
                <a16:creationId xmlns:a16="http://schemas.microsoft.com/office/drawing/2014/main" id="{2C0DE30A-C05B-45E7-AB93-6736FB182824}"/>
              </a:ext>
            </a:extLst>
          </p:cNvPr>
          <p:cNvSpPr txBox="1"/>
          <p:nvPr/>
        </p:nvSpPr>
        <p:spPr>
          <a:xfrm>
            <a:off x="9449160" y="38775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d</a:t>
            </a:r>
          </a:p>
        </p:txBody>
      </p:sp>
      <p:sp>
        <p:nvSpPr>
          <p:cNvPr id="119" name="TextBox 118">
            <a:extLst>
              <a:ext uri="{FF2B5EF4-FFF2-40B4-BE49-F238E27FC236}">
                <a16:creationId xmlns:a16="http://schemas.microsoft.com/office/drawing/2014/main" id="{E213AE0C-BD03-4D38-B433-914BAF9DFFEC}"/>
              </a:ext>
            </a:extLst>
          </p:cNvPr>
          <p:cNvSpPr txBox="1"/>
          <p:nvPr/>
        </p:nvSpPr>
        <p:spPr>
          <a:xfrm>
            <a:off x="9449160" y="4381067"/>
            <a:ext cx="49084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c</a:t>
            </a:r>
          </a:p>
        </p:txBody>
      </p:sp>
      <p:sp>
        <p:nvSpPr>
          <p:cNvPr id="122" name="TextBox 121">
            <a:extLst>
              <a:ext uri="{FF2B5EF4-FFF2-40B4-BE49-F238E27FC236}">
                <a16:creationId xmlns:a16="http://schemas.microsoft.com/office/drawing/2014/main" id="{45AB7049-B5E1-4D3B-90B2-D27A34FF85E0}"/>
              </a:ext>
            </a:extLst>
          </p:cNvPr>
          <p:cNvSpPr txBox="1"/>
          <p:nvPr/>
        </p:nvSpPr>
        <p:spPr>
          <a:xfrm>
            <a:off x="9449160" y="5891567"/>
            <a:ext cx="68645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n</a:t>
            </a:r>
          </a:p>
        </p:txBody>
      </p:sp>
      <p:sp>
        <p:nvSpPr>
          <p:cNvPr id="123" name="TextBox 122">
            <a:extLst>
              <a:ext uri="{FF2B5EF4-FFF2-40B4-BE49-F238E27FC236}">
                <a16:creationId xmlns:a16="http://schemas.microsoft.com/office/drawing/2014/main" id="{8AC176DE-33BA-4765-86FD-9AE5CAAEA0E4}"/>
              </a:ext>
            </a:extLst>
          </p:cNvPr>
          <p:cNvSpPr txBox="1"/>
          <p:nvPr/>
        </p:nvSpPr>
        <p:spPr>
          <a:xfrm>
            <a:off x="9449160" y="6395066"/>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p</a:t>
            </a:r>
          </a:p>
        </p:txBody>
      </p:sp>
      <p:sp>
        <p:nvSpPr>
          <p:cNvPr id="124" name="TextBox 123">
            <a:extLst>
              <a:ext uri="{FF2B5EF4-FFF2-40B4-BE49-F238E27FC236}">
                <a16:creationId xmlns:a16="http://schemas.microsoft.com/office/drawing/2014/main" id="{DA39054F-BF9B-4FB5-BAEC-849DAB472CFE}"/>
              </a:ext>
            </a:extLst>
          </p:cNvPr>
          <p:cNvSpPr txBox="1"/>
          <p:nvPr/>
        </p:nvSpPr>
        <p:spPr>
          <a:xfrm>
            <a:off x="10468335" y="353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5" name="TextBox 124">
            <a:extLst>
              <a:ext uri="{FF2B5EF4-FFF2-40B4-BE49-F238E27FC236}">
                <a16:creationId xmlns:a16="http://schemas.microsoft.com/office/drawing/2014/main" id="{E74443C6-B361-4F0A-9B8F-42FF3AD6F378}"/>
              </a:ext>
            </a:extLst>
          </p:cNvPr>
          <p:cNvSpPr txBox="1"/>
          <p:nvPr/>
        </p:nvSpPr>
        <p:spPr>
          <a:xfrm>
            <a:off x="10468335" y="856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9</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9" name="TextBox 128">
            <a:extLst>
              <a:ext uri="{FF2B5EF4-FFF2-40B4-BE49-F238E27FC236}">
                <a16:creationId xmlns:a16="http://schemas.microsoft.com/office/drawing/2014/main" id="{1CEE3AF2-84FB-4C69-9AF2-68A37079E982}"/>
              </a:ext>
            </a:extLst>
          </p:cNvPr>
          <p:cNvSpPr txBox="1"/>
          <p:nvPr/>
        </p:nvSpPr>
        <p:spPr>
          <a:xfrm>
            <a:off x="10468335" y="1360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6</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4" name="TextBox 133">
            <a:extLst>
              <a:ext uri="{FF2B5EF4-FFF2-40B4-BE49-F238E27FC236}">
                <a16:creationId xmlns:a16="http://schemas.microsoft.com/office/drawing/2014/main" id="{2F0FEBAA-FF65-4F3F-8134-917E27326866}"/>
              </a:ext>
            </a:extLst>
          </p:cNvPr>
          <p:cNvSpPr txBox="1"/>
          <p:nvPr/>
        </p:nvSpPr>
        <p:spPr>
          <a:xfrm>
            <a:off x="10468335" y="2367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5" name="TextBox 134">
            <a:extLst>
              <a:ext uri="{FF2B5EF4-FFF2-40B4-BE49-F238E27FC236}">
                <a16:creationId xmlns:a16="http://schemas.microsoft.com/office/drawing/2014/main" id="{96C88C5C-A23B-41D6-A109-4D7665546B24}"/>
              </a:ext>
            </a:extLst>
          </p:cNvPr>
          <p:cNvSpPr txBox="1"/>
          <p:nvPr/>
        </p:nvSpPr>
        <p:spPr>
          <a:xfrm>
            <a:off x="10468335" y="2870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9" name="TextBox 138">
            <a:extLst>
              <a:ext uri="{FF2B5EF4-FFF2-40B4-BE49-F238E27FC236}">
                <a16:creationId xmlns:a16="http://schemas.microsoft.com/office/drawing/2014/main" id="{8F2610B6-F71C-4421-B9B2-180D2F3978B5}"/>
              </a:ext>
            </a:extLst>
          </p:cNvPr>
          <p:cNvSpPr txBox="1"/>
          <p:nvPr/>
        </p:nvSpPr>
        <p:spPr>
          <a:xfrm>
            <a:off x="10468335" y="3374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0</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0" name="TextBox 139">
            <a:extLst>
              <a:ext uri="{FF2B5EF4-FFF2-40B4-BE49-F238E27FC236}">
                <a16:creationId xmlns:a16="http://schemas.microsoft.com/office/drawing/2014/main" id="{53DC329C-8C9E-49BA-9DBC-FB527FFB7D0F}"/>
              </a:ext>
            </a:extLst>
          </p:cNvPr>
          <p:cNvSpPr txBox="1"/>
          <p:nvPr/>
        </p:nvSpPr>
        <p:spPr>
          <a:xfrm>
            <a:off x="10468335" y="38775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1" name="TextBox 140">
            <a:extLst>
              <a:ext uri="{FF2B5EF4-FFF2-40B4-BE49-F238E27FC236}">
                <a16:creationId xmlns:a16="http://schemas.microsoft.com/office/drawing/2014/main" id="{ABE7120E-1CB0-440F-A2AB-7E7D44A38AD2}"/>
              </a:ext>
            </a:extLst>
          </p:cNvPr>
          <p:cNvSpPr txBox="1"/>
          <p:nvPr/>
        </p:nvSpPr>
        <p:spPr>
          <a:xfrm>
            <a:off x="10468335" y="4381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4" name="TextBox 143">
            <a:extLst>
              <a:ext uri="{FF2B5EF4-FFF2-40B4-BE49-F238E27FC236}">
                <a16:creationId xmlns:a16="http://schemas.microsoft.com/office/drawing/2014/main" id="{98D68249-69BA-4C84-939F-6E02AD40604C}"/>
              </a:ext>
            </a:extLst>
          </p:cNvPr>
          <p:cNvSpPr txBox="1"/>
          <p:nvPr/>
        </p:nvSpPr>
        <p:spPr>
          <a:xfrm>
            <a:off x="10468334" y="5891567"/>
            <a:ext cx="131531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–9</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5" name="TextBox 144">
            <a:extLst>
              <a:ext uri="{FF2B5EF4-FFF2-40B4-BE49-F238E27FC236}">
                <a16:creationId xmlns:a16="http://schemas.microsoft.com/office/drawing/2014/main" id="{10A6E879-ACDE-45F7-8062-2B55965F4F70}"/>
              </a:ext>
            </a:extLst>
          </p:cNvPr>
          <p:cNvSpPr txBox="1"/>
          <p:nvPr/>
        </p:nvSpPr>
        <p:spPr>
          <a:xfrm>
            <a:off x="10468335" y="6395066"/>
            <a:ext cx="116089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027661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B291EFBD-EF72-4C3A-8045-204991B46F58}"/>
              </a:ext>
            </a:extLst>
          </p:cNvPr>
          <p:cNvGraphicFramePr>
            <a:graphicFrameLocks noChangeAspect="1"/>
          </p:cNvGraphicFramePr>
          <p:nvPr>
            <p:extLst>
              <p:ext uri="{D42A27DB-BD31-4B8C-83A1-F6EECF244321}">
                <p14:modId xmlns:p14="http://schemas.microsoft.com/office/powerpoint/2010/main" val="2541410865"/>
              </p:ext>
            </p:extLst>
          </p:nvPr>
        </p:nvGraphicFramePr>
        <p:xfrm>
          <a:off x="3546720" y="863600"/>
          <a:ext cx="1711080" cy="688590"/>
        </p:xfrm>
        <a:graphic>
          <a:graphicData uri="http://schemas.openxmlformats.org/presentationml/2006/ole">
            <mc:AlternateContent xmlns:mc="http://schemas.openxmlformats.org/markup-compatibility/2006">
              <mc:Choice xmlns:v="urn:schemas-microsoft-com:vml" Requires="v">
                <p:oleObj name="Equation" r:id="rId3" imgW="977760" imgH="393480" progId="Equation.DSMT4">
                  <p:embed/>
                </p:oleObj>
              </mc:Choice>
              <mc:Fallback>
                <p:oleObj name="Equation" r:id="rId3" imgW="977760" imgH="393480" progId="Equation.DSMT4">
                  <p:embed/>
                  <p:pic>
                    <p:nvPicPr>
                      <p:cNvPr id="8" name="Object 7">
                        <a:extLst>
                          <a:ext uri="{FF2B5EF4-FFF2-40B4-BE49-F238E27FC236}">
                            <a16:creationId xmlns:a16="http://schemas.microsoft.com/office/drawing/2014/main" id="{B291EFBD-EF72-4C3A-8045-204991B46F58}"/>
                          </a:ext>
                        </a:extLst>
                      </p:cNvPr>
                      <p:cNvPicPr/>
                      <p:nvPr/>
                    </p:nvPicPr>
                    <p:blipFill>
                      <a:blip r:embed="rId4"/>
                      <a:stretch>
                        <a:fillRect/>
                      </a:stretch>
                    </p:blipFill>
                    <p:spPr>
                      <a:xfrm>
                        <a:off x="3546720" y="863600"/>
                        <a:ext cx="1711080" cy="688590"/>
                      </a:xfrm>
                      <a:prstGeom prst="rect">
                        <a:avLst/>
                      </a:prstGeom>
                    </p:spPr>
                  </p:pic>
                </p:oleObj>
              </mc:Fallback>
            </mc:AlternateContent>
          </a:graphicData>
        </a:graphic>
      </p:graphicFrame>
      <p:sp>
        <p:nvSpPr>
          <p:cNvPr id="480258" name="Text Box 2"/>
          <p:cNvSpPr txBox="1">
            <a:spLocks noChangeArrowheads="1"/>
          </p:cNvSpPr>
          <p:nvPr/>
        </p:nvSpPr>
        <p:spPr bwMode="auto">
          <a:xfrm>
            <a:off x="152400" y="1"/>
            <a:ext cx="11887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The swimmer Michael Phelps routinely ate about </a:t>
            </a:r>
            <a:r>
              <a:rPr lang="en-US" sz="2800" dirty="0">
                <a:solidFill>
                  <a:schemeClr val="bg2"/>
                </a:solidFill>
              </a:rPr>
              <a:t>12,000 kilocalories</a:t>
            </a:r>
            <a:r>
              <a:rPr lang="en-US" sz="2800" dirty="0"/>
              <a:t> a day while training.  How many </a:t>
            </a:r>
            <a:r>
              <a:rPr lang="en-US" sz="2800" dirty="0">
                <a:solidFill>
                  <a:schemeClr val="bg2"/>
                </a:solidFill>
              </a:rPr>
              <a:t>gallons of water</a:t>
            </a:r>
            <a:r>
              <a:rPr lang="en-US" sz="2800" dirty="0"/>
              <a:t> can be raised by </a:t>
            </a:r>
            <a:r>
              <a:rPr lang="en-US" sz="2800" dirty="0">
                <a:solidFill>
                  <a:schemeClr val="bg2"/>
                </a:solidFill>
              </a:rPr>
              <a:t>77.5 °C</a:t>
            </a:r>
            <a:r>
              <a:rPr lang="en-US" sz="2800" dirty="0"/>
              <a:t> with this amount of energy?  (for water: 				 )</a:t>
            </a:r>
            <a:endParaRPr lang="en-US" sz="1600" dirty="0"/>
          </a:p>
        </p:txBody>
      </p:sp>
      <p:graphicFrame>
        <p:nvGraphicFramePr>
          <p:cNvPr id="10" name="Object 4"/>
          <p:cNvGraphicFramePr>
            <a:graphicFrameLocks noChangeAspect="1"/>
          </p:cNvGraphicFramePr>
          <p:nvPr/>
        </p:nvGraphicFramePr>
        <p:xfrm>
          <a:off x="304800" y="1729852"/>
          <a:ext cx="2714400" cy="507600"/>
        </p:xfrm>
        <a:graphic>
          <a:graphicData uri="http://schemas.openxmlformats.org/presentationml/2006/ole">
            <mc:AlternateContent xmlns:mc="http://schemas.openxmlformats.org/markup-compatibility/2006">
              <mc:Choice xmlns:v="urn:schemas-microsoft-com:vml" Requires="v">
                <p:oleObj name="Equation" r:id="rId5" imgW="2171520" imgH="406080" progId="Equation.DSMT4">
                  <p:embed/>
                </p:oleObj>
              </mc:Choice>
              <mc:Fallback>
                <p:oleObj name="Equation" r:id="rId5" imgW="2171520" imgH="406080" progId="Equation.DSMT4">
                  <p:embed/>
                  <p:pic>
                    <p:nvPicPr>
                      <p:cNvPr id="10" name="Object 4"/>
                      <p:cNvPicPr>
                        <a:picLocks noChangeAspect="1" noChangeArrowheads="1"/>
                      </p:cNvPicPr>
                      <p:nvPr/>
                    </p:nvPicPr>
                    <p:blipFill>
                      <a:blip r:embed="rId6"/>
                      <a:srcRect/>
                      <a:stretch>
                        <a:fillRect/>
                      </a:stretch>
                    </p:blipFill>
                    <p:spPr bwMode="auto">
                      <a:xfrm>
                        <a:off x="304800" y="1729852"/>
                        <a:ext cx="2714400" cy="50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Box 20">
            <a:extLst>
              <a:ext uri="{FF2B5EF4-FFF2-40B4-BE49-F238E27FC236}">
                <a16:creationId xmlns:a16="http://schemas.microsoft.com/office/drawing/2014/main" id="{C90593A4-1EE0-4AE7-898C-10CF0EC0B2A2}"/>
              </a:ext>
            </a:extLst>
          </p:cNvPr>
          <p:cNvSpPr txBox="1"/>
          <p:nvPr/>
        </p:nvSpPr>
        <p:spPr>
          <a:xfrm>
            <a:off x="7239000" y="0"/>
            <a:ext cx="2933816" cy="523220"/>
          </a:xfrm>
          <a:prstGeom prst="rect">
            <a:avLst/>
          </a:prstGeom>
          <a:noFill/>
        </p:spPr>
        <p:txBody>
          <a:bodyPr wrap="none" rtlCol="0">
            <a:spAutoFit/>
          </a:bodyPr>
          <a:lstStyle/>
          <a:p>
            <a:r>
              <a:rPr lang="en-US" sz="2800" dirty="0"/>
              <a:t>12,000 kilocalories</a:t>
            </a:r>
          </a:p>
        </p:txBody>
      </p:sp>
      <p:sp>
        <p:nvSpPr>
          <p:cNvPr id="22" name="TextBox 21">
            <a:extLst>
              <a:ext uri="{FF2B5EF4-FFF2-40B4-BE49-F238E27FC236}">
                <a16:creationId xmlns:a16="http://schemas.microsoft.com/office/drawing/2014/main" id="{2083EB3C-48AB-4E7E-8CF4-4D9CD5CC4C92}"/>
              </a:ext>
            </a:extLst>
          </p:cNvPr>
          <p:cNvSpPr txBox="1"/>
          <p:nvPr/>
        </p:nvSpPr>
        <p:spPr>
          <a:xfrm>
            <a:off x="3187190" y="420624"/>
            <a:ext cx="2496196" cy="523220"/>
          </a:xfrm>
          <a:prstGeom prst="rect">
            <a:avLst/>
          </a:prstGeom>
          <a:noFill/>
        </p:spPr>
        <p:txBody>
          <a:bodyPr wrap="none" rtlCol="0">
            <a:spAutoFit/>
          </a:bodyPr>
          <a:lstStyle/>
          <a:p>
            <a:r>
              <a:rPr lang="en-US" sz="2800" dirty="0"/>
              <a:t>gallons of water</a:t>
            </a:r>
          </a:p>
        </p:txBody>
      </p:sp>
      <p:sp>
        <p:nvSpPr>
          <p:cNvPr id="23" name="TextBox 22">
            <a:extLst>
              <a:ext uri="{FF2B5EF4-FFF2-40B4-BE49-F238E27FC236}">
                <a16:creationId xmlns:a16="http://schemas.microsoft.com/office/drawing/2014/main" id="{B588B095-FA91-4271-9154-8C3E199A5D86}"/>
              </a:ext>
            </a:extLst>
          </p:cNvPr>
          <p:cNvSpPr txBox="1"/>
          <p:nvPr/>
        </p:nvSpPr>
        <p:spPr>
          <a:xfrm>
            <a:off x="7934271" y="420660"/>
            <a:ext cx="1285929" cy="523220"/>
          </a:xfrm>
          <a:prstGeom prst="rect">
            <a:avLst/>
          </a:prstGeom>
          <a:noFill/>
        </p:spPr>
        <p:txBody>
          <a:bodyPr wrap="none" rtlCol="0">
            <a:spAutoFit/>
          </a:bodyPr>
          <a:lstStyle/>
          <a:p>
            <a:r>
              <a:rPr lang="en-US" sz="2800" dirty="0"/>
              <a:t>77.5 °C</a:t>
            </a:r>
          </a:p>
        </p:txBody>
      </p:sp>
      <p:graphicFrame>
        <p:nvGraphicFramePr>
          <p:cNvPr id="26" name="Object 8">
            <a:extLst>
              <a:ext uri="{FF2B5EF4-FFF2-40B4-BE49-F238E27FC236}">
                <a16:creationId xmlns:a16="http://schemas.microsoft.com/office/drawing/2014/main" id="{C29B1EAD-528F-484D-9F47-D621D1C470D7}"/>
              </a:ext>
            </a:extLst>
          </p:cNvPr>
          <p:cNvGraphicFramePr>
            <a:graphicFrameLocks noChangeAspect="1"/>
          </p:cNvGraphicFramePr>
          <p:nvPr/>
        </p:nvGraphicFramePr>
        <p:xfrm>
          <a:off x="4161450" y="1729852"/>
          <a:ext cx="1952550" cy="507600"/>
        </p:xfrm>
        <a:graphic>
          <a:graphicData uri="http://schemas.openxmlformats.org/presentationml/2006/ole">
            <mc:AlternateContent xmlns:mc="http://schemas.openxmlformats.org/markup-compatibility/2006">
              <mc:Choice xmlns:v="urn:schemas-microsoft-com:vml" Requires="v">
                <p:oleObj name="Equation" r:id="rId7" imgW="1562040" imgH="406080" progId="Equation.DSMT4">
                  <p:embed/>
                </p:oleObj>
              </mc:Choice>
              <mc:Fallback>
                <p:oleObj name="Equation" r:id="rId7" imgW="1562040" imgH="406080" progId="Equation.DSMT4">
                  <p:embed/>
                  <p:pic>
                    <p:nvPicPr>
                      <p:cNvPr id="26" name="Object 8">
                        <a:extLst>
                          <a:ext uri="{FF2B5EF4-FFF2-40B4-BE49-F238E27FC236}">
                            <a16:creationId xmlns:a16="http://schemas.microsoft.com/office/drawing/2014/main" id="{C29B1EAD-528F-484D-9F47-D621D1C470D7}"/>
                          </a:ext>
                        </a:extLst>
                      </p:cNvPr>
                      <p:cNvPicPr>
                        <a:picLocks noChangeAspect="1" noChangeArrowheads="1"/>
                      </p:cNvPicPr>
                      <p:nvPr/>
                    </p:nvPicPr>
                    <p:blipFill>
                      <a:blip r:embed="rId8"/>
                      <a:srcRect/>
                      <a:stretch>
                        <a:fillRect/>
                      </a:stretch>
                    </p:blipFill>
                    <p:spPr bwMode="auto">
                      <a:xfrm>
                        <a:off x="4161450" y="1729852"/>
                        <a:ext cx="1952550" cy="507600"/>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89B0503A-BC2D-439F-8E97-44A8583B415D}"/>
              </a:ext>
            </a:extLst>
          </p:cNvPr>
          <p:cNvGraphicFramePr>
            <a:graphicFrameLocks noChangeAspect="1"/>
          </p:cNvGraphicFramePr>
          <p:nvPr/>
        </p:nvGraphicFramePr>
        <p:xfrm>
          <a:off x="7010037" y="1769452"/>
          <a:ext cx="1746000" cy="428400"/>
        </p:xfrm>
        <a:graphic>
          <a:graphicData uri="http://schemas.openxmlformats.org/presentationml/2006/ole">
            <mc:AlternateContent xmlns:mc="http://schemas.openxmlformats.org/markup-compatibility/2006">
              <mc:Choice xmlns:v="urn:schemas-microsoft-com:vml" Requires="v">
                <p:oleObj name="Equation" r:id="rId9" imgW="1396800" imgH="342720" progId="Equation.DSMT4">
                  <p:embed/>
                </p:oleObj>
              </mc:Choice>
              <mc:Fallback>
                <p:oleObj name="Equation" r:id="rId9" imgW="1396800" imgH="342720" progId="Equation.DSMT4">
                  <p:embed/>
                  <p:pic>
                    <p:nvPicPr>
                      <p:cNvPr id="9" name="Object 8">
                        <a:extLst>
                          <a:ext uri="{FF2B5EF4-FFF2-40B4-BE49-F238E27FC236}">
                            <a16:creationId xmlns:a16="http://schemas.microsoft.com/office/drawing/2014/main" id="{89B0503A-BC2D-439F-8E97-44A8583B415D}"/>
                          </a:ext>
                        </a:extLst>
                      </p:cNvPr>
                      <p:cNvPicPr/>
                      <p:nvPr/>
                    </p:nvPicPr>
                    <p:blipFill>
                      <a:blip r:embed="rId10"/>
                      <a:stretch>
                        <a:fillRect/>
                      </a:stretch>
                    </p:blipFill>
                    <p:spPr>
                      <a:xfrm>
                        <a:off x="7010037" y="1769452"/>
                        <a:ext cx="1746000" cy="4284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6A0D5E4-051A-4715-AA4F-05E2561F3DB4}"/>
              </a:ext>
            </a:extLst>
          </p:cNvPr>
          <p:cNvGraphicFramePr>
            <a:graphicFrameLocks noChangeAspect="1"/>
          </p:cNvGraphicFramePr>
          <p:nvPr/>
        </p:nvGraphicFramePr>
        <p:xfrm>
          <a:off x="9652000" y="1729852"/>
          <a:ext cx="2127150" cy="507600"/>
        </p:xfrm>
        <a:graphic>
          <a:graphicData uri="http://schemas.openxmlformats.org/presentationml/2006/ole">
            <mc:AlternateContent xmlns:mc="http://schemas.openxmlformats.org/markup-compatibility/2006">
              <mc:Choice xmlns:v="urn:schemas-microsoft-com:vml" Requires="v">
                <p:oleObj name="Equation" r:id="rId11" imgW="1701720" imgH="406080" progId="Equation.DSMT4">
                  <p:embed/>
                </p:oleObj>
              </mc:Choice>
              <mc:Fallback>
                <p:oleObj name="Equation" r:id="rId11" imgW="1701720" imgH="406080" progId="Equation.DSMT4">
                  <p:embed/>
                  <p:pic>
                    <p:nvPicPr>
                      <p:cNvPr id="25" name="Object 24">
                        <a:extLst>
                          <a:ext uri="{FF2B5EF4-FFF2-40B4-BE49-F238E27FC236}">
                            <a16:creationId xmlns:a16="http://schemas.microsoft.com/office/drawing/2014/main" id="{D6A0D5E4-051A-4715-AA4F-05E2561F3DB4}"/>
                          </a:ext>
                        </a:extLst>
                      </p:cNvPr>
                      <p:cNvPicPr/>
                      <p:nvPr/>
                    </p:nvPicPr>
                    <p:blipFill>
                      <a:blip r:embed="rId12"/>
                      <a:stretch>
                        <a:fillRect/>
                      </a:stretch>
                    </p:blipFill>
                    <p:spPr>
                      <a:xfrm>
                        <a:off x="9652000" y="1729852"/>
                        <a:ext cx="2127150" cy="5076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B7E7B60-860D-4D80-A911-40A491F3D342}"/>
              </a:ext>
            </a:extLst>
          </p:cNvPr>
          <p:cNvGraphicFramePr>
            <a:graphicFrameLocks noChangeAspect="1"/>
          </p:cNvGraphicFramePr>
          <p:nvPr/>
        </p:nvGraphicFramePr>
        <p:xfrm>
          <a:off x="9520175" y="2500633"/>
          <a:ext cx="2127150" cy="507600"/>
        </p:xfrm>
        <a:graphic>
          <a:graphicData uri="http://schemas.openxmlformats.org/presentationml/2006/ole">
            <mc:AlternateContent xmlns:mc="http://schemas.openxmlformats.org/markup-compatibility/2006">
              <mc:Choice xmlns:v="urn:schemas-microsoft-com:vml" Requires="v">
                <p:oleObj name="Equation" r:id="rId13" imgW="1701720" imgH="406080" progId="Equation.DSMT4">
                  <p:embed/>
                </p:oleObj>
              </mc:Choice>
              <mc:Fallback>
                <p:oleObj name="Equation" r:id="rId13" imgW="1701720" imgH="406080" progId="Equation.DSMT4">
                  <p:embed/>
                  <p:pic>
                    <p:nvPicPr>
                      <p:cNvPr id="27" name="Object 26">
                        <a:extLst>
                          <a:ext uri="{FF2B5EF4-FFF2-40B4-BE49-F238E27FC236}">
                            <a16:creationId xmlns:a16="http://schemas.microsoft.com/office/drawing/2014/main" id="{8B7E7B60-860D-4D80-A911-40A491F3D342}"/>
                          </a:ext>
                        </a:extLst>
                      </p:cNvPr>
                      <p:cNvPicPr/>
                      <p:nvPr/>
                    </p:nvPicPr>
                    <p:blipFill>
                      <a:blip r:embed="rId14"/>
                      <a:stretch>
                        <a:fillRect/>
                      </a:stretch>
                    </p:blipFill>
                    <p:spPr>
                      <a:xfrm>
                        <a:off x="9520175" y="2500633"/>
                        <a:ext cx="2127150" cy="5076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902FAFAD-F112-4DE2-A188-50078AA5D6DF}"/>
              </a:ext>
            </a:extLst>
          </p:cNvPr>
          <p:cNvGraphicFramePr>
            <a:graphicFrameLocks noChangeAspect="1"/>
          </p:cNvGraphicFramePr>
          <p:nvPr/>
        </p:nvGraphicFramePr>
        <p:xfrm>
          <a:off x="3652355" y="2500633"/>
          <a:ext cx="2555550" cy="507600"/>
        </p:xfrm>
        <a:graphic>
          <a:graphicData uri="http://schemas.openxmlformats.org/presentationml/2006/ole">
            <mc:AlternateContent xmlns:mc="http://schemas.openxmlformats.org/markup-compatibility/2006">
              <mc:Choice xmlns:v="urn:schemas-microsoft-com:vml" Requires="v">
                <p:oleObj name="Equation" r:id="rId15" imgW="2044440" imgH="406080" progId="Equation.DSMT4">
                  <p:embed/>
                </p:oleObj>
              </mc:Choice>
              <mc:Fallback>
                <p:oleObj name="Equation" r:id="rId15" imgW="2044440" imgH="406080" progId="Equation.DSMT4">
                  <p:embed/>
                  <p:pic>
                    <p:nvPicPr>
                      <p:cNvPr id="28" name="Object 27">
                        <a:extLst>
                          <a:ext uri="{FF2B5EF4-FFF2-40B4-BE49-F238E27FC236}">
                            <a16:creationId xmlns:a16="http://schemas.microsoft.com/office/drawing/2014/main" id="{902FAFAD-F112-4DE2-A188-50078AA5D6DF}"/>
                          </a:ext>
                        </a:extLst>
                      </p:cNvPr>
                      <p:cNvPicPr/>
                      <p:nvPr/>
                    </p:nvPicPr>
                    <p:blipFill>
                      <a:blip r:embed="rId16"/>
                      <a:stretch>
                        <a:fillRect/>
                      </a:stretch>
                    </p:blipFill>
                    <p:spPr>
                      <a:xfrm>
                        <a:off x="3652355" y="2500633"/>
                        <a:ext cx="2555550" cy="5076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5111BA06-B353-4F57-88BE-F435F323B995}"/>
              </a:ext>
            </a:extLst>
          </p:cNvPr>
          <p:cNvGraphicFramePr>
            <a:graphicFrameLocks noChangeAspect="1"/>
          </p:cNvGraphicFramePr>
          <p:nvPr/>
        </p:nvGraphicFramePr>
        <p:xfrm>
          <a:off x="4676850" y="3296444"/>
          <a:ext cx="2317500" cy="507600"/>
        </p:xfrm>
        <a:graphic>
          <a:graphicData uri="http://schemas.openxmlformats.org/presentationml/2006/ole">
            <mc:AlternateContent xmlns:mc="http://schemas.openxmlformats.org/markup-compatibility/2006">
              <mc:Choice xmlns:v="urn:schemas-microsoft-com:vml" Requires="v">
                <p:oleObj name="Equation" r:id="rId17" imgW="1854000" imgH="406080" progId="Equation.DSMT4">
                  <p:embed/>
                </p:oleObj>
              </mc:Choice>
              <mc:Fallback>
                <p:oleObj name="Equation" r:id="rId17" imgW="1854000" imgH="406080" progId="Equation.DSMT4">
                  <p:embed/>
                  <p:pic>
                    <p:nvPicPr>
                      <p:cNvPr id="29" name="Object 28">
                        <a:extLst>
                          <a:ext uri="{FF2B5EF4-FFF2-40B4-BE49-F238E27FC236}">
                            <a16:creationId xmlns:a16="http://schemas.microsoft.com/office/drawing/2014/main" id="{5111BA06-B353-4F57-88BE-F435F323B995}"/>
                          </a:ext>
                        </a:extLst>
                      </p:cNvPr>
                      <p:cNvPicPr/>
                      <p:nvPr/>
                    </p:nvPicPr>
                    <p:blipFill>
                      <a:blip r:embed="rId18"/>
                      <a:stretch>
                        <a:fillRect/>
                      </a:stretch>
                    </p:blipFill>
                    <p:spPr>
                      <a:xfrm>
                        <a:off x="4676850" y="3296444"/>
                        <a:ext cx="2317500" cy="5076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DCFB8774-CE65-4441-991F-DB061976CC32}"/>
              </a:ext>
            </a:extLst>
          </p:cNvPr>
          <p:cNvGraphicFramePr>
            <a:graphicFrameLocks noChangeAspect="1"/>
          </p:cNvGraphicFramePr>
          <p:nvPr/>
        </p:nvGraphicFramePr>
        <p:xfrm>
          <a:off x="76200" y="2500633"/>
          <a:ext cx="3095550" cy="507600"/>
        </p:xfrm>
        <a:graphic>
          <a:graphicData uri="http://schemas.openxmlformats.org/presentationml/2006/ole">
            <mc:AlternateContent xmlns:mc="http://schemas.openxmlformats.org/markup-compatibility/2006">
              <mc:Choice xmlns:v="urn:schemas-microsoft-com:vml" Requires="v">
                <p:oleObj name="Equation" r:id="rId19" imgW="2476440" imgH="406080" progId="Equation.DSMT4">
                  <p:embed/>
                </p:oleObj>
              </mc:Choice>
              <mc:Fallback>
                <p:oleObj name="Equation" r:id="rId19" imgW="2476440" imgH="406080" progId="Equation.DSMT4">
                  <p:embed/>
                  <p:pic>
                    <p:nvPicPr>
                      <p:cNvPr id="30" name="Object 29">
                        <a:extLst>
                          <a:ext uri="{FF2B5EF4-FFF2-40B4-BE49-F238E27FC236}">
                            <a16:creationId xmlns:a16="http://schemas.microsoft.com/office/drawing/2014/main" id="{DCFB8774-CE65-4441-991F-DB061976CC32}"/>
                          </a:ext>
                        </a:extLst>
                      </p:cNvPr>
                      <p:cNvPicPr/>
                      <p:nvPr/>
                    </p:nvPicPr>
                    <p:blipFill>
                      <a:blip r:embed="rId20"/>
                      <a:stretch>
                        <a:fillRect/>
                      </a:stretch>
                    </p:blipFill>
                    <p:spPr>
                      <a:xfrm>
                        <a:off x="76200" y="2500633"/>
                        <a:ext cx="3095550" cy="5076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D2E27686-3F54-4A97-B53F-802C448B417E}"/>
              </a:ext>
            </a:extLst>
          </p:cNvPr>
          <p:cNvGraphicFramePr>
            <a:graphicFrameLocks noChangeAspect="1"/>
          </p:cNvGraphicFramePr>
          <p:nvPr/>
        </p:nvGraphicFramePr>
        <p:xfrm>
          <a:off x="76200" y="3272594"/>
          <a:ext cx="3730500" cy="555300"/>
        </p:xfrm>
        <a:graphic>
          <a:graphicData uri="http://schemas.openxmlformats.org/presentationml/2006/ole">
            <mc:AlternateContent xmlns:mc="http://schemas.openxmlformats.org/markup-compatibility/2006">
              <mc:Choice xmlns:v="urn:schemas-microsoft-com:vml" Requires="v">
                <p:oleObj name="Equation" r:id="rId21" imgW="2984400" imgH="444240" progId="Equation.DSMT4">
                  <p:embed/>
                </p:oleObj>
              </mc:Choice>
              <mc:Fallback>
                <p:oleObj name="Equation" r:id="rId21" imgW="2984400" imgH="444240" progId="Equation.DSMT4">
                  <p:embed/>
                  <p:pic>
                    <p:nvPicPr>
                      <p:cNvPr id="31" name="Object 30">
                        <a:extLst>
                          <a:ext uri="{FF2B5EF4-FFF2-40B4-BE49-F238E27FC236}">
                            <a16:creationId xmlns:a16="http://schemas.microsoft.com/office/drawing/2014/main" id="{D2E27686-3F54-4A97-B53F-802C448B417E}"/>
                          </a:ext>
                        </a:extLst>
                      </p:cNvPr>
                      <p:cNvPicPr/>
                      <p:nvPr/>
                    </p:nvPicPr>
                    <p:blipFill>
                      <a:blip r:embed="rId22"/>
                      <a:stretch>
                        <a:fillRect/>
                      </a:stretch>
                    </p:blipFill>
                    <p:spPr>
                      <a:xfrm>
                        <a:off x="76200" y="3272594"/>
                        <a:ext cx="3730500" cy="5553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910F8935-6199-4A5D-A6F2-9C77A192113A}"/>
              </a:ext>
            </a:extLst>
          </p:cNvPr>
          <p:cNvGraphicFramePr>
            <a:graphicFrameLocks noChangeAspect="1"/>
          </p:cNvGraphicFramePr>
          <p:nvPr/>
        </p:nvGraphicFramePr>
        <p:xfrm>
          <a:off x="6688510" y="2500044"/>
          <a:ext cx="2351061" cy="508779"/>
        </p:xfrm>
        <a:graphic>
          <a:graphicData uri="http://schemas.openxmlformats.org/presentationml/2006/ole">
            <mc:AlternateContent xmlns:mc="http://schemas.openxmlformats.org/markup-compatibility/2006">
              <mc:Choice xmlns:v="urn:schemas-microsoft-com:vml" Requires="v">
                <p:oleObj name="Equation" r:id="rId23" imgW="1880849" imgH="407023" progId="Equation.DSMT4">
                  <p:embed/>
                </p:oleObj>
              </mc:Choice>
              <mc:Fallback>
                <p:oleObj name="Equation" r:id="rId23" imgW="1880849" imgH="407023" progId="Equation.DSMT4">
                  <p:embed/>
                  <p:pic>
                    <p:nvPicPr>
                      <p:cNvPr id="38" name="Object 37">
                        <a:extLst>
                          <a:ext uri="{FF2B5EF4-FFF2-40B4-BE49-F238E27FC236}">
                            <a16:creationId xmlns:a16="http://schemas.microsoft.com/office/drawing/2014/main" id="{910F8935-6199-4A5D-A6F2-9C77A192113A}"/>
                          </a:ext>
                        </a:extLst>
                      </p:cNvPr>
                      <p:cNvPicPr/>
                      <p:nvPr/>
                    </p:nvPicPr>
                    <p:blipFill>
                      <a:blip r:embed="rId24"/>
                      <a:stretch>
                        <a:fillRect/>
                      </a:stretch>
                    </p:blipFill>
                    <p:spPr>
                      <a:xfrm>
                        <a:off x="6688510" y="2500044"/>
                        <a:ext cx="2351061" cy="508779"/>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665FD51F-C70E-4730-BA66-26FF81A5796D}"/>
              </a:ext>
            </a:extLst>
          </p:cNvPr>
          <p:cNvGraphicFramePr>
            <a:graphicFrameLocks noChangeAspect="1"/>
          </p:cNvGraphicFramePr>
          <p:nvPr/>
        </p:nvGraphicFramePr>
        <p:xfrm>
          <a:off x="7864500" y="3296444"/>
          <a:ext cx="1889100" cy="507600"/>
        </p:xfrm>
        <a:graphic>
          <a:graphicData uri="http://schemas.openxmlformats.org/presentationml/2006/ole">
            <mc:AlternateContent xmlns:mc="http://schemas.openxmlformats.org/markup-compatibility/2006">
              <mc:Choice xmlns:v="urn:schemas-microsoft-com:vml" Requires="v">
                <p:oleObj name="Equation" r:id="rId25" imgW="1511280" imgH="406080" progId="Equation.DSMT4">
                  <p:embed/>
                </p:oleObj>
              </mc:Choice>
              <mc:Fallback>
                <p:oleObj name="Equation" r:id="rId25" imgW="1511280" imgH="406080" progId="Equation.DSMT4">
                  <p:embed/>
                  <p:pic>
                    <p:nvPicPr>
                      <p:cNvPr id="39" name="Object 38">
                        <a:extLst>
                          <a:ext uri="{FF2B5EF4-FFF2-40B4-BE49-F238E27FC236}">
                            <a16:creationId xmlns:a16="http://schemas.microsoft.com/office/drawing/2014/main" id="{665FD51F-C70E-4730-BA66-26FF81A5796D}"/>
                          </a:ext>
                        </a:extLst>
                      </p:cNvPr>
                      <p:cNvPicPr/>
                      <p:nvPr/>
                    </p:nvPicPr>
                    <p:blipFill>
                      <a:blip r:embed="rId26"/>
                      <a:stretch>
                        <a:fillRect/>
                      </a:stretch>
                    </p:blipFill>
                    <p:spPr>
                      <a:xfrm>
                        <a:off x="7864500" y="3296444"/>
                        <a:ext cx="1889100" cy="507600"/>
                      </a:xfrm>
                      <a:prstGeom prst="rect">
                        <a:avLst/>
                      </a:prstGeom>
                    </p:spPr>
                  </p:pic>
                </p:oleObj>
              </mc:Fallback>
            </mc:AlternateContent>
          </a:graphicData>
        </a:graphic>
      </p:graphicFrame>
      <p:sp>
        <p:nvSpPr>
          <p:cNvPr id="44" name="TextBox 43">
            <a:extLst>
              <a:ext uri="{FF2B5EF4-FFF2-40B4-BE49-F238E27FC236}">
                <a16:creationId xmlns:a16="http://schemas.microsoft.com/office/drawing/2014/main" id="{10A001FD-CC8B-456A-9AE3-B01B8B408790}"/>
              </a:ext>
            </a:extLst>
          </p:cNvPr>
          <p:cNvSpPr txBox="1"/>
          <p:nvPr/>
        </p:nvSpPr>
        <p:spPr>
          <a:xfrm>
            <a:off x="304800" y="3969603"/>
            <a:ext cx="11658600" cy="769441"/>
          </a:xfrm>
          <a:prstGeom prst="rect">
            <a:avLst/>
          </a:prstGeom>
          <a:noFill/>
        </p:spPr>
        <p:txBody>
          <a:bodyPr wrap="square" rtlCol="0">
            <a:spAutoFit/>
          </a:bodyPr>
          <a:lstStyle/>
          <a:p>
            <a:pPr marL="860425" indent="-860425"/>
            <a:r>
              <a:rPr lang="en-US" sz="2200" b="1" dirty="0">
                <a:solidFill>
                  <a:srgbClr val="FF0000"/>
                </a:solidFill>
              </a:rPr>
              <a:t>HINT</a:t>
            </a:r>
            <a:r>
              <a:rPr lang="en-US" sz="2200" dirty="0">
                <a:solidFill>
                  <a:srgbClr val="FF0000"/>
                </a:solidFill>
              </a:rPr>
              <a:t>: if possible, start with a conversion that has MORE than two units, with the correct “type” of unit in the right place</a:t>
            </a:r>
          </a:p>
        </p:txBody>
      </p:sp>
    </p:spTree>
    <p:extLst>
      <p:ext uri="{BB962C8B-B14F-4D97-AF65-F5344CB8AC3E}">
        <p14:creationId xmlns:p14="http://schemas.microsoft.com/office/powerpoint/2010/main" val="13211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1" y="838200"/>
            <a:ext cx="3494867" cy="523220"/>
          </a:xfrm>
          <a:prstGeom prst="rect">
            <a:avLst/>
          </a:prstGeom>
          <a:noFill/>
        </p:spPr>
        <p:txBody>
          <a:bodyPr wrap="none" rtlCol="0">
            <a:spAutoFit/>
          </a:bodyPr>
          <a:lstStyle/>
          <a:p>
            <a:r>
              <a:rPr lang="en-US" sz="2800" b="1" dirty="0">
                <a:solidFill>
                  <a:srgbClr val="00B050"/>
                </a:solidFill>
              </a:rPr>
              <a:t>per</a:t>
            </a:r>
            <a:r>
              <a:rPr lang="en-US" sz="2800" dirty="0"/>
              <a:t>cent </a:t>
            </a:r>
            <a:r>
              <a:rPr lang="en-US" sz="2800" dirty="0">
                <a:sym typeface="Wingdings" pitchFamily="2" charset="2"/>
              </a:rPr>
              <a:t> out of, over</a:t>
            </a:r>
            <a:endParaRPr lang="en-US" sz="2800" dirty="0"/>
          </a:p>
        </p:txBody>
      </p:sp>
      <p:sp>
        <p:nvSpPr>
          <p:cNvPr id="5" name="TextBox 4"/>
          <p:cNvSpPr txBox="1"/>
          <p:nvPr/>
        </p:nvSpPr>
        <p:spPr>
          <a:xfrm>
            <a:off x="7206838" y="838200"/>
            <a:ext cx="2350323" cy="523220"/>
          </a:xfrm>
          <a:prstGeom prst="rect">
            <a:avLst/>
          </a:prstGeom>
          <a:noFill/>
        </p:spPr>
        <p:txBody>
          <a:bodyPr wrap="none" rtlCol="0">
            <a:spAutoFit/>
          </a:bodyPr>
          <a:lstStyle/>
          <a:p>
            <a:r>
              <a:rPr lang="en-US" sz="2800" dirty="0"/>
              <a:t>per</a:t>
            </a:r>
            <a:r>
              <a:rPr lang="en-US" sz="2800" b="1" dirty="0">
                <a:solidFill>
                  <a:srgbClr val="00B050"/>
                </a:solidFill>
              </a:rPr>
              <a:t>cent</a:t>
            </a:r>
            <a:r>
              <a:rPr lang="en-US" sz="2800" dirty="0"/>
              <a:t> </a:t>
            </a:r>
            <a:r>
              <a:rPr lang="en-US" sz="2800" dirty="0">
                <a:sym typeface="Wingdings" pitchFamily="2" charset="2"/>
              </a:rPr>
              <a:t> 100</a:t>
            </a:r>
            <a:endParaRPr lang="en-US" sz="2800" dirty="0"/>
          </a:p>
        </p:txBody>
      </p:sp>
      <p:sp>
        <p:nvSpPr>
          <p:cNvPr id="6" name="TextBox 5"/>
          <p:cNvSpPr txBox="1"/>
          <p:nvPr/>
        </p:nvSpPr>
        <p:spPr>
          <a:xfrm>
            <a:off x="3505200" y="1600200"/>
            <a:ext cx="5086585" cy="523220"/>
          </a:xfrm>
          <a:prstGeom prst="rect">
            <a:avLst/>
          </a:prstGeom>
          <a:noFill/>
        </p:spPr>
        <p:txBody>
          <a:bodyPr wrap="none" rtlCol="0">
            <a:spAutoFit/>
          </a:bodyPr>
          <a:lstStyle/>
          <a:p>
            <a:r>
              <a:rPr lang="en-US" sz="2800" b="1" dirty="0">
                <a:solidFill>
                  <a:srgbClr val="00B050"/>
                </a:solidFill>
              </a:rPr>
              <a:t>percent</a:t>
            </a:r>
            <a:r>
              <a:rPr lang="en-US" sz="2800" dirty="0"/>
              <a:t> </a:t>
            </a:r>
            <a:r>
              <a:rPr lang="en-US" sz="2800" dirty="0">
                <a:sym typeface="Wingdings" pitchFamily="2" charset="2"/>
              </a:rPr>
              <a:t> out of 100 or over 100</a:t>
            </a:r>
            <a:endParaRPr lang="en-US" sz="2800" dirty="0"/>
          </a:p>
        </p:txBody>
      </p:sp>
      <p:sp>
        <p:nvSpPr>
          <p:cNvPr id="7" name="TextBox 6"/>
          <p:cNvSpPr txBox="1"/>
          <p:nvPr/>
        </p:nvSpPr>
        <p:spPr>
          <a:xfrm>
            <a:off x="2286000" y="4614838"/>
            <a:ext cx="1189236" cy="523220"/>
          </a:xfrm>
          <a:prstGeom prst="rect">
            <a:avLst/>
          </a:prstGeom>
          <a:noFill/>
        </p:spPr>
        <p:txBody>
          <a:bodyPr wrap="none" rtlCol="0">
            <a:spAutoFit/>
          </a:bodyPr>
          <a:lstStyle/>
          <a:p>
            <a:r>
              <a:rPr lang="en-US" sz="2800" dirty="0">
                <a:sym typeface="Wingdings" pitchFamily="2" charset="2"/>
              </a:rPr>
              <a:t>11.2 %</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048080398"/>
              </p:ext>
            </p:extLst>
          </p:nvPr>
        </p:nvGraphicFramePr>
        <p:xfrm>
          <a:off x="8982075" y="4408488"/>
          <a:ext cx="873125" cy="941387"/>
        </p:xfrm>
        <a:graphic>
          <a:graphicData uri="http://schemas.openxmlformats.org/presentationml/2006/ole">
            <mc:AlternateContent xmlns:mc="http://schemas.openxmlformats.org/markup-compatibility/2006">
              <mc:Choice xmlns:v="urn:schemas-microsoft-com:vml" Requires="v">
                <p:oleObj name="Equation" r:id="rId3" imgW="317160" imgH="342720" progId="Equation.DSMT4">
                  <p:embed/>
                </p:oleObj>
              </mc:Choice>
              <mc:Fallback>
                <p:oleObj name="Equation" r:id="rId3" imgW="317160" imgH="342720" progId="Equation.DSMT4">
                  <p:embed/>
                  <p:pic>
                    <p:nvPicPr>
                      <p:cNvPr id="4" name="Object 3"/>
                      <p:cNvPicPr>
                        <a:picLocks noChangeAspect="1" noChangeArrowheads="1"/>
                      </p:cNvPicPr>
                      <p:nvPr/>
                    </p:nvPicPr>
                    <p:blipFill>
                      <a:blip r:embed="rId4"/>
                      <a:srcRect/>
                      <a:stretch>
                        <a:fillRect/>
                      </a:stretch>
                    </p:blipFill>
                    <p:spPr bwMode="auto">
                      <a:xfrm>
                        <a:off x="8982075" y="4408488"/>
                        <a:ext cx="873125" cy="941387"/>
                      </a:xfrm>
                      <a:prstGeom prst="rect">
                        <a:avLst/>
                      </a:prstGeom>
                      <a:noFill/>
                      <a:ln>
                        <a:noFill/>
                      </a:ln>
                    </p:spPr>
                  </p:pic>
                </p:oleObj>
              </mc:Fallback>
            </mc:AlternateContent>
          </a:graphicData>
        </a:graphic>
      </p:graphicFrame>
      <p:sp>
        <p:nvSpPr>
          <p:cNvPr id="10" name="TextBox 9"/>
          <p:cNvSpPr txBox="1"/>
          <p:nvPr/>
        </p:nvSpPr>
        <p:spPr>
          <a:xfrm>
            <a:off x="3392788" y="4614838"/>
            <a:ext cx="2385077" cy="523220"/>
          </a:xfrm>
          <a:prstGeom prst="rect">
            <a:avLst/>
          </a:prstGeom>
          <a:noFill/>
        </p:spPr>
        <p:txBody>
          <a:bodyPr wrap="none" rtlCol="0">
            <a:spAutoFit/>
          </a:bodyPr>
          <a:lstStyle/>
          <a:p>
            <a:r>
              <a:rPr lang="en-US" sz="2800" dirty="0">
                <a:sym typeface="Wingdings" pitchFamily="2" charset="2"/>
              </a:rPr>
              <a:t> 11.2 percent</a:t>
            </a:r>
            <a:endParaRPr lang="en-US" sz="2800" dirty="0"/>
          </a:p>
        </p:txBody>
      </p:sp>
      <p:sp>
        <p:nvSpPr>
          <p:cNvPr id="11" name="TextBox 10"/>
          <p:cNvSpPr txBox="1"/>
          <p:nvPr/>
        </p:nvSpPr>
        <p:spPr>
          <a:xfrm>
            <a:off x="5700829" y="4614838"/>
            <a:ext cx="2806666" cy="523220"/>
          </a:xfrm>
          <a:prstGeom prst="rect">
            <a:avLst/>
          </a:prstGeom>
          <a:noFill/>
        </p:spPr>
        <p:txBody>
          <a:bodyPr wrap="none" rtlCol="0">
            <a:spAutoFit/>
          </a:bodyPr>
          <a:lstStyle/>
          <a:p>
            <a:r>
              <a:rPr lang="en-US" sz="2800" dirty="0">
                <a:sym typeface="Wingdings" pitchFamily="2" charset="2"/>
              </a:rPr>
              <a:t> 11.2 out of 100</a:t>
            </a:r>
            <a:endParaRPr lang="en-US" sz="2800" dirty="0"/>
          </a:p>
        </p:txBody>
      </p:sp>
      <p:sp>
        <p:nvSpPr>
          <p:cNvPr id="12" name="TextBox 11"/>
          <p:cNvSpPr txBox="1"/>
          <p:nvPr/>
        </p:nvSpPr>
        <p:spPr>
          <a:xfrm>
            <a:off x="8382000" y="4614838"/>
            <a:ext cx="535724" cy="523220"/>
          </a:xfrm>
          <a:prstGeom prst="rect">
            <a:avLst/>
          </a:prstGeom>
          <a:noFill/>
        </p:spPr>
        <p:txBody>
          <a:bodyPr wrap="none" rtlCol="0">
            <a:spAutoFit/>
          </a:bodyPr>
          <a:lstStyle/>
          <a:p>
            <a:r>
              <a:rPr lang="en-US" sz="2800" dirty="0">
                <a:sym typeface="Wingdings" pitchFamily="2" charset="2"/>
              </a:rPr>
              <a:t></a:t>
            </a:r>
            <a:endParaRPr lang="en-US" sz="2800" dirty="0"/>
          </a:p>
        </p:txBody>
      </p:sp>
      <p:sp>
        <p:nvSpPr>
          <p:cNvPr id="13" name="TextBox 12"/>
          <p:cNvSpPr txBox="1"/>
          <p:nvPr/>
        </p:nvSpPr>
        <p:spPr>
          <a:xfrm>
            <a:off x="152400" y="2819400"/>
            <a:ext cx="11887200" cy="523220"/>
          </a:xfrm>
          <a:prstGeom prst="rect">
            <a:avLst/>
          </a:prstGeom>
          <a:noFill/>
        </p:spPr>
        <p:txBody>
          <a:bodyPr wrap="square" rtlCol="0">
            <a:spAutoFit/>
          </a:bodyPr>
          <a:lstStyle/>
          <a:p>
            <a:r>
              <a:rPr lang="en-US" sz="2800" dirty="0">
                <a:sym typeface="Wingdings" pitchFamily="2" charset="2"/>
              </a:rPr>
              <a:t>Used to talk about a part of a group or sample that has a certain characteristic.</a:t>
            </a:r>
            <a:endParaRPr lang="en-US" sz="2800" dirty="0"/>
          </a:p>
        </p:txBody>
      </p:sp>
      <p:sp>
        <p:nvSpPr>
          <p:cNvPr id="15" name="TextBox 14"/>
          <p:cNvSpPr txBox="1"/>
          <p:nvPr/>
        </p:nvSpPr>
        <p:spPr>
          <a:xfrm>
            <a:off x="1752600" y="5955425"/>
            <a:ext cx="1382110" cy="523220"/>
          </a:xfrm>
          <a:prstGeom prst="rect">
            <a:avLst/>
          </a:prstGeom>
          <a:noFill/>
        </p:spPr>
        <p:txBody>
          <a:bodyPr wrap="none" rtlCol="0">
            <a:spAutoFit/>
          </a:bodyPr>
          <a:lstStyle/>
          <a:p>
            <a:r>
              <a:rPr lang="en-US" sz="2800" dirty="0">
                <a:sym typeface="Wingdings" pitchFamily="2" charset="2"/>
              </a:rPr>
              <a:t>28.17 %</a:t>
            </a:r>
            <a:endParaRPr lang="en-US" sz="2800" dirty="0"/>
          </a:p>
        </p:txBody>
      </p:sp>
      <p:graphicFrame>
        <p:nvGraphicFramePr>
          <p:cNvPr id="16" name="Object 15"/>
          <p:cNvGraphicFramePr>
            <a:graphicFrameLocks noChangeAspect="1"/>
          </p:cNvGraphicFramePr>
          <p:nvPr>
            <p:extLst>
              <p:ext uri="{D42A27DB-BD31-4B8C-83A1-F6EECF244321}">
                <p14:modId xmlns:p14="http://schemas.microsoft.com/office/powerpoint/2010/main" val="2974728200"/>
              </p:ext>
            </p:extLst>
          </p:nvPr>
        </p:nvGraphicFramePr>
        <p:xfrm>
          <a:off x="8916988" y="5745163"/>
          <a:ext cx="1117600" cy="942975"/>
        </p:xfrm>
        <a:graphic>
          <a:graphicData uri="http://schemas.openxmlformats.org/presentationml/2006/ole">
            <mc:AlternateContent xmlns:mc="http://schemas.openxmlformats.org/markup-compatibility/2006">
              <mc:Choice xmlns:v="urn:schemas-microsoft-com:vml" Requires="v">
                <p:oleObj name="Equation" r:id="rId5" imgW="406080" imgH="342720" progId="Equation.DSMT4">
                  <p:embed/>
                </p:oleObj>
              </mc:Choice>
              <mc:Fallback>
                <p:oleObj name="Equation" r:id="rId5" imgW="406080" imgH="342720" progId="Equation.DSMT4">
                  <p:embed/>
                  <p:pic>
                    <p:nvPicPr>
                      <p:cNvPr id="16" name="Object 15"/>
                      <p:cNvPicPr>
                        <a:picLocks noChangeAspect="1" noChangeArrowheads="1"/>
                      </p:cNvPicPr>
                      <p:nvPr/>
                    </p:nvPicPr>
                    <p:blipFill>
                      <a:blip r:embed="rId6"/>
                      <a:srcRect/>
                      <a:stretch>
                        <a:fillRect/>
                      </a:stretch>
                    </p:blipFill>
                    <p:spPr bwMode="auto">
                      <a:xfrm>
                        <a:off x="8916988" y="5745163"/>
                        <a:ext cx="1117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3051579" y="5955425"/>
            <a:ext cx="2577950" cy="523220"/>
          </a:xfrm>
          <a:prstGeom prst="rect">
            <a:avLst/>
          </a:prstGeom>
          <a:noFill/>
        </p:spPr>
        <p:txBody>
          <a:bodyPr wrap="none" rtlCol="0">
            <a:spAutoFit/>
          </a:bodyPr>
          <a:lstStyle/>
          <a:p>
            <a:r>
              <a:rPr lang="en-US" sz="2800" dirty="0">
                <a:sym typeface="Wingdings" pitchFamily="2" charset="2"/>
              </a:rPr>
              <a:t> 28.17 percent</a:t>
            </a:r>
            <a:endParaRPr lang="en-US" sz="2800" dirty="0"/>
          </a:p>
        </p:txBody>
      </p:sp>
      <p:sp>
        <p:nvSpPr>
          <p:cNvPr id="18" name="TextBox 17"/>
          <p:cNvSpPr txBox="1"/>
          <p:nvPr/>
        </p:nvSpPr>
        <p:spPr>
          <a:xfrm>
            <a:off x="5546399" y="5955425"/>
            <a:ext cx="2999539" cy="523220"/>
          </a:xfrm>
          <a:prstGeom prst="rect">
            <a:avLst/>
          </a:prstGeom>
          <a:noFill/>
        </p:spPr>
        <p:txBody>
          <a:bodyPr wrap="none" rtlCol="0">
            <a:spAutoFit/>
          </a:bodyPr>
          <a:lstStyle/>
          <a:p>
            <a:r>
              <a:rPr lang="en-US" sz="2800" dirty="0">
                <a:sym typeface="Wingdings" pitchFamily="2" charset="2"/>
              </a:rPr>
              <a:t> 28.17 out of 100</a:t>
            </a:r>
            <a:endParaRPr lang="en-US" sz="2800" dirty="0"/>
          </a:p>
        </p:txBody>
      </p:sp>
      <p:sp>
        <p:nvSpPr>
          <p:cNvPr id="19" name="TextBox 18"/>
          <p:cNvSpPr txBox="1"/>
          <p:nvPr/>
        </p:nvSpPr>
        <p:spPr>
          <a:xfrm>
            <a:off x="8462806" y="5955425"/>
            <a:ext cx="535724" cy="523220"/>
          </a:xfrm>
          <a:prstGeom prst="rect">
            <a:avLst/>
          </a:prstGeom>
          <a:noFill/>
        </p:spPr>
        <p:txBody>
          <a:bodyPr wrap="none" rtlCol="0">
            <a:spAutoFit/>
          </a:bodyPr>
          <a:lstStyle/>
          <a:p>
            <a:r>
              <a:rPr lang="en-US" sz="2800" dirty="0">
                <a:sym typeface="Wingdings" pitchFamily="2" charset="2"/>
              </a:rPr>
              <a:t></a:t>
            </a:r>
            <a:endParaRPr lang="en-US" sz="2800" dirty="0"/>
          </a:p>
        </p:txBody>
      </p:sp>
      <p:sp>
        <p:nvSpPr>
          <p:cNvPr id="20" name="Rectangle 2"/>
          <p:cNvSpPr>
            <a:spLocks noGrp="1" noChangeArrowheads="1"/>
          </p:cNvSpPr>
          <p:nvPr>
            <p:ph type="title"/>
          </p:nvPr>
        </p:nvSpPr>
        <p:spPr>
          <a:xfrm>
            <a:off x="1524000" y="2"/>
            <a:ext cx="9144000" cy="685799"/>
          </a:xfrm>
        </p:spPr>
        <p:txBody>
          <a:bodyPr>
            <a:normAutofit fontScale="90000"/>
          </a:bodyPr>
          <a:lstStyle/>
          <a:p>
            <a:r>
              <a:rPr lang="en-US" dirty="0"/>
              <a:t>Percentages</a:t>
            </a:r>
          </a:p>
        </p:txBody>
      </p:sp>
      <p:sp>
        <p:nvSpPr>
          <p:cNvPr id="21" name="TextBox 20"/>
          <p:cNvSpPr txBox="1"/>
          <p:nvPr/>
        </p:nvSpPr>
        <p:spPr>
          <a:xfrm>
            <a:off x="152400" y="3421325"/>
            <a:ext cx="11887200" cy="523220"/>
          </a:xfrm>
          <a:prstGeom prst="rect">
            <a:avLst/>
          </a:prstGeom>
          <a:noFill/>
        </p:spPr>
        <p:txBody>
          <a:bodyPr wrap="square" rtlCol="0">
            <a:spAutoFit/>
          </a:bodyPr>
          <a:lstStyle/>
          <a:p>
            <a:r>
              <a:rPr lang="en-US" sz="2800" dirty="0">
                <a:sym typeface="Wingdings" pitchFamily="2" charset="2"/>
              </a:rPr>
              <a:t>Makes a ratio that is independent of the size of the group or sample.</a:t>
            </a:r>
            <a:endParaRPr lang="en-US" sz="2800" dirty="0"/>
          </a:p>
        </p:txBody>
      </p:sp>
    </p:spTree>
    <p:extLst>
      <p:ext uri="{BB962C8B-B14F-4D97-AF65-F5344CB8AC3E}">
        <p14:creationId xmlns:p14="http://schemas.microsoft.com/office/powerpoint/2010/main" val="422106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P spid="11" grpId="0"/>
      <p:bldP spid="12" grpId="0"/>
      <p:bldP spid="13" grpId="0"/>
      <p:bldP spid="15" grpId="0"/>
      <p:bldP spid="17" grpId="0"/>
      <p:bldP spid="18" grpId="0"/>
      <p:bldP spid="19" grpId="0"/>
      <p:bldP spid="2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p:cNvGraphicFramePr>
            <a:graphicFrameLocks noChangeAspect="1"/>
          </p:cNvGraphicFramePr>
          <p:nvPr>
            <p:extLst>
              <p:ext uri="{D42A27DB-BD31-4B8C-83A1-F6EECF244321}">
                <p14:modId xmlns:p14="http://schemas.microsoft.com/office/powerpoint/2010/main" val="2924112996"/>
              </p:ext>
            </p:extLst>
          </p:nvPr>
        </p:nvGraphicFramePr>
        <p:xfrm>
          <a:off x="1828800" y="4792663"/>
          <a:ext cx="4173538" cy="1046162"/>
        </p:xfrm>
        <a:graphic>
          <a:graphicData uri="http://schemas.openxmlformats.org/presentationml/2006/ole">
            <mc:AlternateContent xmlns:mc="http://schemas.openxmlformats.org/markup-compatibility/2006">
              <mc:Choice xmlns:v="urn:schemas-microsoft-com:vml" Requires="v">
                <p:oleObj name="Equation" r:id="rId3" imgW="1320480" imgH="330120" progId="Equation.DSMT4">
                  <p:embed/>
                </p:oleObj>
              </mc:Choice>
              <mc:Fallback>
                <p:oleObj name="Equation" r:id="rId3" imgW="1320480" imgH="330120" progId="Equation.DSMT4">
                  <p:embed/>
                  <p:pic>
                    <p:nvPicPr>
                      <p:cNvPr id="26" name="Object 25"/>
                      <p:cNvPicPr>
                        <a:picLocks noChangeAspect="1" noChangeArrowheads="1"/>
                      </p:cNvPicPr>
                      <p:nvPr/>
                    </p:nvPicPr>
                    <p:blipFill>
                      <a:blip r:embed="rId4"/>
                      <a:srcRect/>
                      <a:stretch>
                        <a:fillRect/>
                      </a:stretch>
                    </p:blipFill>
                    <p:spPr bwMode="auto">
                      <a:xfrm>
                        <a:off x="1828800" y="4792663"/>
                        <a:ext cx="417353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7122" name="Rectangle 2"/>
          <p:cNvSpPr>
            <a:spLocks noGrp="1" noChangeArrowheads="1"/>
          </p:cNvSpPr>
          <p:nvPr>
            <p:ph type="title"/>
          </p:nvPr>
        </p:nvSpPr>
        <p:spPr>
          <a:xfrm>
            <a:off x="1524000" y="2"/>
            <a:ext cx="9144000" cy="685799"/>
          </a:xfrm>
        </p:spPr>
        <p:txBody>
          <a:bodyPr>
            <a:normAutofit fontScale="90000"/>
          </a:bodyPr>
          <a:lstStyle/>
          <a:p>
            <a:r>
              <a:rPr lang="en-US" dirty="0"/>
              <a:t>Percentages</a:t>
            </a:r>
          </a:p>
        </p:txBody>
      </p:sp>
      <p:sp>
        <p:nvSpPr>
          <p:cNvPr id="25" name="TextBox 24"/>
          <p:cNvSpPr txBox="1"/>
          <p:nvPr/>
        </p:nvSpPr>
        <p:spPr>
          <a:xfrm>
            <a:off x="2040467" y="2514600"/>
            <a:ext cx="7948846" cy="523220"/>
          </a:xfrm>
          <a:prstGeom prst="rect">
            <a:avLst/>
          </a:prstGeom>
          <a:noFill/>
        </p:spPr>
        <p:txBody>
          <a:bodyPr wrap="square" rtlCol="0">
            <a:spAutoFit/>
          </a:bodyPr>
          <a:lstStyle/>
          <a:p>
            <a:r>
              <a:rPr lang="en-US" sz="2800" dirty="0">
                <a:sym typeface="Wingdings" pitchFamily="2" charset="2"/>
              </a:rPr>
              <a:t>88.8% of the mass of water is made up by oxygen</a:t>
            </a:r>
            <a:endParaRPr lang="en-US" sz="2800" dirty="0"/>
          </a:p>
        </p:txBody>
      </p:sp>
      <p:graphicFrame>
        <p:nvGraphicFramePr>
          <p:cNvPr id="21" name="Object 20"/>
          <p:cNvGraphicFramePr>
            <a:graphicFrameLocks noChangeAspect="1"/>
          </p:cNvGraphicFramePr>
          <p:nvPr>
            <p:extLst>
              <p:ext uri="{D42A27DB-BD31-4B8C-83A1-F6EECF244321}">
                <p14:modId xmlns:p14="http://schemas.microsoft.com/office/powerpoint/2010/main" val="3478400282"/>
              </p:ext>
            </p:extLst>
          </p:nvPr>
        </p:nvGraphicFramePr>
        <p:xfrm>
          <a:off x="1828800" y="4792663"/>
          <a:ext cx="881062" cy="1046162"/>
        </p:xfrm>
        <a:graphic>
          <a:graphicData uri="http://schemas.openxmlformats.org/presentationml/2006/ole">
            <mc:AlternateContent xmlns:mc="http://schemas.openxmlformats.org/markup-compatibility/2006">
              <mc:Choice xmlns:v="urn:schemas-microsoft-com:vml" Requires="v">
                <p:oleObj name="Equation" r:id="rId5" imgW="279360" imgH="330120" progId="Equation.DSMT4">
                  <p:embed/>
                </p:oleObj>
              </mc:Choice>
              <mc:Fallback>
                <p:oleObj name="Equation" r:id="rId5" imgW="279360" imgH="330120" progId="Equation.DSMT4">
                  <p:embed/>
                  <p:pic>
                    <p:nvPicPr>
                      <p:cNvPr id="21" name="Object 20"/>
                      <p:cNvPicPr>
                        <a:picLocks noChangeAspect="1" noChangeArrowheads="1"/>
                      </p:cNvPicPr>
                      <p:nvPr/>
                    </p:nvPicPr>
                    <p:blipFill>
                      <a:blip r:embed="rId6"/>
                      <a:srcRect/>
                      <a:stretch>
                        <a:fillRect/>
                      </a:stretch>
                    </p:blipFill>
                    <p:spPr bwMode="auto">
                      <a:xfrm>
                        <a:off x="1828800" y="4792663"/>
                        <a:ext cx="88106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26"/>
          <p:cNvSpPr/>
          <p:nvPr/>
        </p:nvSpPr>
        <p:spPr bwMode="auto">
          <a:xfrm>
            <a:off x="2057401" y="2576512"/>
            <a:ext cx="1066800" cy="444016"/>
          </a:xfrm>
          <a:prstGeom prst="rect">
            <a:avLst/>
          </a:prstGeom>
          <a:noFill/>
          <a:ln w="508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chemeClr val="accent6">
                  <a:lumMod val="75000"/>
                </a:schemeClr>
              </a:solidFill>
            </a:endParaRPr>
          </a:p>
        </p:txBody>
      </p:sp>
      <p:sp>
        <p:nvSpPr>
          <p:cNvPr id="28" name="Rectangle 27"/>
          <p:cNvSpPr/>
          <p:nvPr/>
        </p:nvSpPr>
        <p:spPr bwMode="auto">
          <a:xfrm>
            <a:off x="1828800" y="4782344"/>
            <a:ext cx="939802" cy="1066800"/>
          </a:xfrm>
          <a:prstGeom prst="rect">
            <a:avLst/>
          </a:prstGeom>
          <a:noFill/>
          <a:ln w="508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chemeClr val="accent6">
                  <a:lumMod val="75000"/>
                </a:schemeClr>
              </a:solidFill>
            </a:endParaRPr>
          </a:p>
        </p:txBody>
      </p:sp>
      <p:sp>
        <p:nvSpPr>
          <p:cNvPr id="29" name="Rectangle 28"/>
          <p:cNvSpPr/>
          <p:nvPr/>
        </p:nvSpPr>
        <p:spPr bwMode="auto">
          <a:xfrm>
            <a:off x="8077200" y="2576512"/>
            <a:ext cx="1219200" cy="444016"/>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0" name="Rectangle 29"/>
          <p:cNvSpPr/>
          <p:nvPr/>
        </p:nvSpPr>
        <p:spPr bwMode="auto">
          <a:xfrm>
            <a:off x="5181601" y="2576512"/>
            <a:ext cx="914400" cy="444016"/>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1" name="TextBox 30"/>
          <p:cNvSpPr txBox="1"/>
          <p:nvPr/>
        </p:nvSpPr>
        <p:spPr>
          <a:xfrm>
            <a:off x="5181602" y="3389294"/>
            <a:ext cx="4291245" cy="954107"/>
          </a:xfrm>
          <a:prstGeom prst="rect">
            <a:avLst/>
          </a:prstGeom>
          <a:noFill/>
          <a:ln>
            <a:solidFill>
              <a:schemeClr val="tx1"/>
            </a:solidFill>
          </a:ln>
        </p:spPr>
        <p:txBody>
          <a:bodyPr wrap="square" rtlCol="0">
            <a:spAutoFit/>
          </a:bodyPr>
          <a:lstStyle/>
          <a:p>
            <a:r>
              <a:rPr lang="en-US" sz="2800" dirty="0">
                <a:sym typeface="Wingdings" pitchFamily="2" charset="2"/>
              </a:rPr>
              <a:t>oxygen is PART OF water, water is NOT part of oxygen</a:t>
            </a:r>
            <a:endParaRPr lang="en-US" sz="2800" dirty="0"/>
          </a:p>
        </p:txBody>
      </p:sp>
      <p:sp>
        <p:nvSpPr>
          <p:cNvPr id="33" name="Rectangle 32"/>
          <p:cNvSpPr/>
          <p:nvPr/>
        </p:nvSpPr>
        <p:spPr bwMode="auto">
          <a:xfrm>
            <a:off x="2819400" y="4876800"/>
            <a:ext cx="3048000" cy="3810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4" name="Rectangle 33"/>
          <p:cNvSpPr/>
          <p:nvPr/>
        </p:nvSpPr>
        <p:spPr bwMode="auto">
          <a:xfrm>
            <a:off x="2971800" y="5410200"/>
            <a:ext cx="2819400" cy="381000"/>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aphicFrame>
        <p:nvGraphicFramePr>
          <p:cNvPr id="32" name="Object 31"/>
          <p:cNvGraphicFramePr>
            <a:graphicFrameLocks noChangeAspect="1"/>
          </p:cNvGraphicFramePr>
          <p:nvPr>
            <p:extLst>
              <p:ext uri="{D42A27DB-BD31-4B8C-83A1-F6EECF244321}">
                <p14:modId xmlns:p14="http://schemas.microsoft.com/office/powerpoint/2010/main" val="3385773068"/>
              </p:ext>
            </p:extLst>
          </p:nvPr>
        </p:nvGraphicFramePr>
        <p:xfrm>
          <a:off x="6110288" y="4759325"/>
          <a:ext cx="1966912" cy="1165225"/>
        </p:xfrm>
        <a:graphic>
          <a:graphicData uri="http://schemas.openxmlformats.org/presentationml/2006/ole">
            <mc:AlternateContent xmlns:mc="http://schemas.openxmlformats.org/markup-compatibility/2006">
              <mc:Choice xmlns:v="urn:schemas-microsoft-com:vml" Requires="v">
                <p:oleObj name="Equation" r:id="rId7" imgW="622080" imgH="368280" progId="Equation.DSMT4">
                  <p:embed/>
                </p:oleObj>
              </mc:Choice>
              <mc:Fallback>
                <p:oleObj name="Equation" r:id="rId7" imgW="622080" imgH="368280" progId="Equation.DSMT4">
                  <p:embed/>
                  <p:pic>
                    <p:nvPicPr>
                      <p:cNvPr id="32" name="Object 31"/>
                      <p:cNvPicPr>
                        <a:picLocks noChangeAspect="1" noChangeArrowheads="1"/>
                      </p:cNvPicPr>
                      <p:nvPr/>
                    </p:nvPicPr>
                    <p:blipFill>
                      <a:blip r:embed="rId8"/>
                      <a:srcRect/>
                      <a:stretch>
                        <a:fillRect/>
                      </a:stretch>
                    </p:blipFill>
                    <p:spPr bwMode="auto">
                      <a:xfrm>
                        <a:off x="6110288" y="4759325"/>
                        <a:ext cx="1966912"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064425732"/>
              </p:ext>
            </p:extLst>
          </p:nvPr>
        </p:nvGraphicFramePr>
        <p:xfrm>
          <a:off x="8751888" y="4759325"/>
          <a:ext cx="2047875" cy="1163638"/>
        </p:xfrm>
        <a:graphic>
          <a:graphicData uri="http://schemas.openxmlformats.org/presentationml/2006/ole">
            <mc:AlternateContent xmlns:mc="http://schemas.openxmlformats.org/markup-compatibility/2006">
              <mc:Choice xmlns:v="urn:schemas-microsoft-com:vml" Requires="v">
                <p:oleObj name="Equation" r:id="rId9" imgW="647640" imgH="368280" progId="Equation.DSMT4">
                  <p:embed/>
                </p:oleObj>
              </mc:Choice>
              <mc:Fallback>
                <p:oleObj name="Equation" r:id="rId9" imgW="647640" imgH="368280" progId="Equation.DSMT4">
                  <p:embed/>
                  <p:pic>
                    <p:nvPicPr>
                      <p:cNvPr id="35" name="Object 34"/>
                      <p:cNvPicPr>
                        <a:picLocks noChangeAspect="1" noChangeArrowheads="1"/>
                      </p:cNvPicPr>
                      <p:nvPr/>
                    </p:nvPicPr>
                    <p:blipFill>
                      <a:blip r:embed="rId10"/>
                      <a:srcRect/>
                      <a:stretch>
                        <a:fillRect/>
                      </a:stretch>
                    </p:blipFill>
                    <p:spPr bwMode="auto">
                      <a:xfrm>
                        <a:off x="8751888" y="4759325"/>
                        <a:ext cx="20478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4542D97F-D2E2-4F7F-B856-03ECF313B23E}"/>
              </a:ext>
            </a:extLst>
          </p:cNvPr>
          <p:cNvGraphicFramePr>
            <a:graphicFrameLocks noChangeAspect="1"/>
          </p:cNvGraphicFramePr>
          <p:nvPr>
            <p:extLst>
              <p:ext uri="{D42A27DB-BD31-4B8C-83A1-F6EECF244321}">
                <p14:modId xmlns:p14="http://schemas.microsoft.com/office/powerpoint/2010/main" val="3939280447"/>
              </p:ext>
            </p:extLst>
          </p:nvPr>
        </p:nvGraphicFramePr>
        <p:xfrm>
          <a:off x="2663825" y="1028700"/>
          <a:ext cx="6940550" cy="1127125"/>
        </p:xfrm>
        <a:graphic>
          <a:graphicData uri="http://schemas.openxmlformats.org/presentationml/2006/ole">
            <mc:AlternateContent xmlns:mc="http://schemas.openxmlformats.org/markup-compatibility/2006">
              <mc:Choice xmlns:v="urn:schemas-microsoft-com:vml" Requires="v">
                <p:oleObj name="Equation" r:id="rId11" imgW="2197080" imgH="355320" progId="Equation.DSMT4">
                  <p:embed/>
                </p:oleObj>
              </mc:Choice>
              <mc:Fallback>
                <p:oleObj name="Equation" r:id="rId11" imgW="2197080" imgH="355320" progId="Equation.DSMT4">
                  <p:embed/>
                  <p:pic>
                    <p:nvPicPr>
                      <p:cNvPr id="18" name="Object 17">
                        <a:extLst>
                          <a:ext uri="{FF2B5EF4-FFF2-40B4-BE49-F238E27FC236}">
                            <a16:creationId xmlns:a16="http://schemas.microsoft.com/office/drawing/2014/main" id="{4542D97F-D2E2-4F7F-B856-03ECF313B23E}"/>
                          </a:ext>
                        </a:extLst>
                      </p:cNvPr>
                      <p:cNvPicPr>
                        <a:picLocks noChangeAspect="1" noChangeArrowheads="1"/>
                      </p:cNvPicPr>
                      <p:nvPr/>
                    </p:nvPicPr>
                    <p:blipFill>
                      <a:blip r:embed="rId12"/>
                      <a:srcRect/>
                      <a:stretch>
                        <a:fillRect/>
                      </a:stretch>
                    </p:blipFill>
                    <p:spPr bwMode="auto">
                      <a:xfrm>
                        <a:off x="2663825" y="1028700"/>
                        <a:ext cx="69405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8">
            <a:extLst>
              <a:ext uri="{FF2B5EF4-FFF2-40B4-BE49-F238E27FC236}">
                <a16:creationId xmlns:a16="http://schemas.microsoft.com/office/drawing/2014/main" id="{CE727C19-6BA8-4687-B5DC-B74BBC57CBBE}"/>
              </a:ext>
            </a:extLst>
          </p:cNvPr>
          <p:cNvSpPr/>
          <p:nvPr/>
        </p:nvSpPr>
        <p:spPr bwMode="auto">
          <a:xfrm>
            <a:off x="4267200" y="1038200"/>
            <a:ext cx="4419600" cy="485799"/>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0" name="Rectangle 19">
            <a:extLst>
              <a:ext uri="{FF2B5EF4-FFF2-40B4-BE49-F238E27FC236}">
                <a16:creationId xmlns:a16="http://schemas.microsoft.com/office/drawing/2014/main" id="{6A77EBFA-8E4D-4E47-A7B1-C5A59C5CE42F}"/>
              </a:ext>
            </a:extLst>
          </p:cNvPr>
          <p:cNvSpPr/>
          <p:nvPr/>
        </p:nvSpPr>
        <p:spPr bwMode="auto">
          <a:xfrm>
            <a:off x="5334001" y="1618488"/>
            <a:ext cx="2302866" cy="484453"/>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Tree>
    <p:extLst>
      <p:ext uri="{BB962C8B-B14F-4D97-AF65-F5344CB8AC3E}">
        <p14:creationId xmlns:p14="http://schemas.microsoft.com/office/powerpoint/2010/main" val="25378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8" grpId="0" animBg="1"/>
      <p:bldP spid="29" grpId="0" animBg="1"/>
      <p:bldP spid="30" grpId="0" animBg="1"/>
      <p:bldP spid="31" grpId="0" animBg="1"/>
      <p:bldP spid="33" grpId="0" animBg="1"/>
      <p:bldP spid="34" grpId="0" animBg="1"/>
      <p:bldP spid="19" grpId="0" animBg="1"/>
      <p:bldP spid="2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p:cNvGraphicFramePr>
            <a:graphicFrameLocks noChangeAspect="1"/>
          </p:cNvGraphicFramePr>
          <p:nvPr>
            <p:extLst>
              <p:ext uri="{D42A27DB-BD31-4B8C-83A1-F6EECF244321}">
                <p14:modId xmlns:p14="http://schemas.microsoft.com/office/powerpoint/2010/main" val="1023714857"/>
              </p:ext>
            </p:extLst>
          </p:nvPr>
        </p:nvGraphicFramePr>
        <p:xfrm>
          <a:off x="4371975" y="4792663"/>
          <a:ext cx="1243013" cy="1046162"/>
        </p:xfrm>
        <a:graphic>
          <a:graphicData uri="http://schemas.openxmlformats.org/presentationml/2006/ole">
            <mc:AlternateContent xmlns:mc="http://schemas.openxmlformats.org/markup-compatibility/2006">
              <mc:Choice xmlns:v="urn:schemas-microsoft-com:vml" Requires="v">
                <p:oleObj name="Equation" r:id="rId3" imgW="393480" imgH="330120" progId="Equation.DSMT4">
                  <p:embed/>
                </p:oleObj>
              </mc:Choice>
              <mc:Fallback>
                <p:oleObj name="Equation" r:id="rId3" imgW="393480" imgH="330120" progId="Equation.DSMT4">
                  <p:embed/>
                  <p:pic>
                    <p:nvPicPr>
                      <p:cNvPr id="26" name="Object 25"/>
                      <p:cNvPicPr>
                        <a:picLocks noChangeAspect="1" noChangeArrowheads="1"/>
                      </p:cNvPicPr>
                      <p:nvPr/>
                    </p:nvPicPr>
                    <p:blipFill>
                      <a:blip r:embed="rId4"/>
                      <a:srcRect/>
                      <a:stretch>
                        <a:fillRect/>
                      </a:stretch>
                    </p:blipFill>
                    <p:spPr bwMode="auto">
                      <a:xfrm>
                        <a:off x="4371975" y="4792663"/>
                        <a:ext cx="12430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2040467" y="2514600"/>
            <a:ext cx="7948846" cy="523220"/>
          </a:xfrm>
          <a:prstGeom prst="rect">
            <a:avLst/>
          </a:prstGeom>
          <a:noFill/>
        </p:spPr>
        <p:txBody>
          <a:bodyPr wrap="square" rtlCol="0">
            <a:spAutoFit/>
          </a:bodyPr>
          <a:lstStyle/>
          <a:p>
            <a:pPr algn="ctr"/>
            <a:r>
              <a:rPr lang="en-US" sz="2800" dirty="0">
                <a:sym typeface="Wingdings" pitchFamily="2" charset="2"/>
              </a:rPr>
              <a:t>Left-handers account for 11.4% of people</a:t>
            </a:r>
            <a:endParaRPr lang="en-US" sz="2800" dirty="0"/>
          </a:p>
        </p:txBody>
      </p:sp>
      <p:graphicFrame>
        <p:nvGraphicFramePr>
          <p:cNvPr id="21" name="Object 20"/>
          <p:cNvGraphicFramePr>
            <a:graphicFrameLocks noChangeAspect="1"/>
          </p:cNvGraphicFramePr>
          <p:nvPr>
            <p:extLst>
              <p:ext uri="{D42A27DB-BD31-4B8C-83A1-F6EECF244321}">
                <p14:modId xmlns:p14="http://schemas.microsoft.com/office/powerpoint/2010/main" val="3237109702"/>
              </p:ext>
            </p:extLst>
          </p:nvPr>
        </p:nvGraphicFramePr>
        <p:xfrm>
          <a:off x="3721100" y="4792663"/>
          <a:ext cx="882650" cy="1046162"/>
        </p:xfrm>
        <a:graphic>
          <a:graphicData uri="http://schemas.openxmlformats.org/presentationml/2006/ole">
            <mc:AlternateContent xmlns:mc="http://schemas.openxmlformats.org/markup-compatibility/2006">
              <mc:Choice xmlns:v="urn:schemas-microsoft-com:vml" Requires="v">
                <p:oleObj name="Equation" r:id="rId5" imgW="279360" imgH="330120" progId="Equation.DSMT4">
                  <p:embed/>
                </p:oleObj>
              </mc:Choice>
              <mc:Fallback>
                <p:oleObj name="Equation" r:id="rId5" imgW="279360" imgH="330120" progId="Equation.DSMT4">
                  <p:embed/>
                  <p:pic>
                    <p:nvPicPr>
                      <p:cNvPr id="21" name="Object 20"/>
                      <p:cNvPicPr>
                        <a:picLocks noChangeAspect="1" noChangeArrowheads="1"/>
                      </p:cNvPicPr>
                      <p:nvPr/>
                    </p:nvPicPr>
                    <p:blipFill>
                      <a:blip r:embed="rId6"/>
                      <a:srcRect/>
                      <a:stretch>
                        <a:fillRect/>
                      </a:stretch>
                    </p:blipFill>
                    <p:spPr bwMode="auto">
                      <a:xfrm>
                        <a:off x="3721100" y="4792663"/>
                        <a:ext cx="88265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26"/>
          <p:cNvSpPr/>
          <p:nvPr/>
        </p:nvSpPr>
        <p:spPr bwMode="auto">
          <a:xfrm>
            <a:off x="6629400" y="2576512"/>
            <a:ext cx="990600" cy="454196"/>
          </a:xfrm>
          <a:prstGeom prst="rect">
            <a:avLst/>
          </a:prstGeom>
          <a:noFill/>
          <a:ln w="508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8" name="Rectangle 27"/>
          <p:cNvSpPr/>
          <p:nvPr/>
        </p:nvSpPr>
        <p:spPr bwMode="auto">
          <a:xfrm>
            <a:off x="3686175" y="4782344"/>
            <a:ext cx="939802" cy="1066800"/>
          </a:xfrm>
          <a:prstGeom prst="rect">
            <a:avLst/>
          </a:prstGeom>
          <a:noFill/>
          <a:ln w="508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9" name="Rectangle 28"/>
          <p:cNvSpPr/>
          <p:nvPr/>
        </p:nvSpPr>
        <p:spPr bwMode="auto">
          <a:xfrm>
            <a:off x="2971800" y="2576512"/>
            <a:ext cx="1981200" cy="454196"/>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0" name="Rectangle 29"/>
          <p:cNvSpPr/>
          <p:nvPr/>
        </p:nvSpPr>
        <p:spPr bwMode="auto">
          <a:xfrm>
            <a:off x="7924800" y="2576512"/>
            <a:ext cx="1143000" cy="454196"/>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1" name="TextBox 30"/>
          <p:cNvSpPr txBox="1"/>
          <p:nvPr/>
        </p:nvSpPr>
        <p:spPr>
          <a:xfrm>
            <a:off x="5181602" y="3389294"/>
            <a:ext cx="5410199" cy="954107"/>
          </a:xfrm>
          <a:prstGeom prst="rect">
            <a:avLst/>
          </a:prstGeom>
          <a:noFill/>
          <a:ln>
            <a:solidFill>
              <a:schemeClr val="tx1"/>
            </a:solidFill>
          </a:ln>
        </p:spPr>
        <p:txBody>
          <a:bodyPr wrap="square" rtlCol="0">
            <a:spAutoFit/>
          </a:bodyPr>
          <a:lstStyle/>
          <a:p>
            <a:r>
              <a:rPr lang="en-US" sz="2800" dirty="0">
                <a:sym typeface="Wingdings" pitchFamily="2" charset="2"/>
              </a:rPr>
              <a:t>Left-handers are PART OF people, people are NOT part of left-handers</a:t>
            </a:r>
            <a:endParaRPr lang="en-US" sz="2800" dirty="0"/>
          </a:p>
        </p:txBody>
      </p:sp>
      <p:sp>
        <p:nvSpPr>
          <p:cNvPr id="33" name="Rectangle 32"/>
          <p:cNvSpPr/>
          <p:nvPr/>
        </p:nvSpPr>
        <p:spPr bwMode="auto">
          <a:xfrm>
            <a:off x="4752975" y="4876798"/>
            <a:ext cx="838200" cy="381001"/>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4" name="Rectangle 33"/>
          <p:cNvSpPr/>
          <p:nvPr/>
        </p:nvSpPr>
        <p:spPr bwMode="auto">
          <a:xfrm>
            <a:off x="4752975" y="5410200"/>
            <a:ext cx="838200" cy="381000"/>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aphicFrame>
        <p:nvGraphicFramePr>
          <p:cNvPr id="32" name="Object 31"/>
          <p:cNvGraphicFramePr>
            <a:graphicFrameLocks noChangeAspect="1"/>
          </p:cNvGraphicFramePr>
          <p:nvPr>
            <p:extLst>
              <p:ext uri="{D42A27DB-BD31-4B8C-83A1-F6EECF244321}">
                <p14:modId xmlns:p14="http://schemas.microsoft.com/office/powerpoint/2010/main" val="506416791"/>
              </p:ext>
            </p:extLst>
          </p:nvPr>
        </p:nvGraphicFramePr>
        <p:xfrm>
          <a:off x="6038850" y="4778375"/>
          <a:ext cx="3128963" cy="1123950"/>
        </p:xfrm>
        <a:graphic>
          <a:graphicData uri="http://schemas.openxmlformats.org/presentationml/2006/ole">
            <mc:AlternateContent xmlns:mc="http://schemas.openxmlformats.org/markup-compatibility/2006">
              <mc:Choice xmlns:v="urn:schemas-microsoft-com:vml" Requires="v">
                <p:oleObj name="Equation" r:id="rId7" imgW="990360" imgH="355320" progId="Equation.DSMT4">
                  <p:embed/>
                </p:oleObj>
              </mc:Choice>
              <mc:Fallback>
                <p:oleObj name="Equation" r:id="rId7" imgW="990360" imgH="355320" progId="Equation.DSMT4">
                  <p:embed/>
                  <p:pic>
                    <p:nvPicPr>
                      <p:cNvPr id="32" name="Object 31"/>
                      <p:cNvPicPr>
                        <a:picLocks noChangeAspect="1" noChangeArrowheads="1"/>
                      </p:cNvPicPr>
                      <p:nvPr/>
                    </p:nvPicPr>
                    <p:blipFill>
                      <a:blip r:embed="rId8"/>
                      <a:srcRect/>
                      <a:stretch>
                        <a:fillRect/>
                      </a:stretch>
                    </p:blipFill>
                    <p:spPr bwMode="auto">
                      <a:xfrm>
                        <a:off x="6038850" y="4778375"/>
                        <a:ext cx="312896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2"/>
          <p:cNvSpPr>
            <a:spLocks noGrp="1" noChangeArrowheads="1"/>
          </p:cNvSpPr>
          <p:nvPr>
            <p:ph type="title"/>
          </p:nvPr>
        </p:nvSpPr>
        <p:spPr>
          <a:xfrm>
            <a:off x="1524000" y="2"/>
            <a:ext cx="9144000" cy="685799"/>
          </a:xfrm>
        </p:spPr>
        <p:txBody>
          <a:bodyPr>
            <a:normAutofit fontScale="90000"/>
          </a:bodyPr>
          <a:lstStyle/>
          <a:p>
            <a:r>
              <a:rPr lang="en-US" dirty="0"/>
              <a:t>Percentages</a:t>
            </a:r>
          </a:p>
        </p:txBody>
      </p:sp>
      <p:graphicFrame>
        <p:nvGraphicFramePr>
          <p:cNvPr id="17" name="Object 16">
            <a:extLst>
              <a:ext uri="{FF2B5EF4-FFF2-40B4-BE49-F238E27FC236}">
                <a16:creationId xmlns:a16="http://schemas.microsoft.com/office/drawing/2014/main" id="{8663B86F-CFB4-4F04-B4F2-1E44EA00E898}"/>
              </a:ext>
            </a:extLst>
          </p:cNvPr>
          <p:cNvGraphicFramePr>
            <a:graphicFrameLocks noChangeAspect="1"/>
          </p:cNvGraphicFramePr>
          <p:nvPr>
            <p:extLst>
              <p:ext uri="{D42A27DB-BD31-4B8C-83A1-F6EECF244321}">
                <p14:modId xmlns:p14="http://schemas.microsoft.com/office/powerpoint/2010/main" val="3939280447"/>
              </p:ext>
            </p:extLst>
          </p:nvPr>
        </p:nvGraphicFramePr>
        <p:xfrm>
          <a:off x="2663825" y="1028700"/>
          <a:ext cx="6940550" cy="1127125"/>
        </p:xfrm>
        <a:graphic>
          <a:graphicData uri="http://schemas.openxmlformats.org/presentationml/2006/ole">
            <mc:AlternateContent xmlns:mc="http://schemas.openxmlformats.org/markup-compatibility/2006">
              <mc:Choice xmlns:v="urn:schemas-microsoft-com:vml" Requires="v">
                <p:oleObj name="Equation" r:id="rId9" imgW="2197080" imgH="355320" progId="Equation.DSMT4">
                  <p:embed/>
                </p:oleObj>
              </mc:Choice>
              <mc:Fallback>
                <p:oleObj name="Equation" r:id="rId9" imgW="2197080" imgH="355320" progId="Equation.DSMT4">
                  <p:embed/>
                  <p:pic>
                    <p:nvPicPr>
                      <p:cNvPr id="17" name="Object 16">
                        <a:extLst>
                          <a:ext uri="{FF2B5EF4-FFF2-40B4-BE49-F238E27FC236}">
                            <a16:creationId xmlns:a16="http://schemas.microsoft.com/office/drawing/2014/main" id="{8663B86F-CFB4-4F04-B4F2-1E44EA00E898}"/>
                          </a:ext>
                        </a:extLst>
                      </p:cNvPr>
                      <p:cNvPicPr>
                        <a:picLocks noChangeAspect="1" noChangeArrowheads="1"/>
                      </p:cNvPicPr>
                      <p:nvPr/>
                    </p:nvPicPr>
                    <p:blipFill>
                      <a:blip r:embed="rId10"/>
                      <a:srcRect/>
                      <a:stretch>
                        <a:fillRect/>
                      </a:stretch>
                    </p:blipFill>
                    <p:spPr bwMode="auto">
                      <a:xfrm>
                        <a:off x="2663825" y="1028700"/>
                        <a:ext cx="69405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8">
            <a:extLst>
              <a:ext uri="{FF2B5EF4-FFF2-40B4-BE49-F238E27FC236}">
                <a16:creationId xmlns:a16="http://schemas.microsoft.com/office/drawing/2014/main" id="{32FA1686-0C44-4DC2-822C-78DB515A3E42}"/>
              </a:ext>
            </a:extLst>
          </p:cNvPr>
          <p:cNvSpPr/>
          <p:nvPr/>
        </p:nvSpPr>
        <p:spPr bwMode="auto">
          <a:xfrm>
            <a:off x="4267200" y="1038200"/>
            <a:ext cx="4419600" cy="485799"/>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0" name="Rectangle 19">
            <a:extLst>
              <a:ext uri="{FF2B5EF4-FFF2-40B4-BE49-F238E27FC236}">
                <a16:creationId xmlns:a16="http://schemas.microsoft.com/office/drawing/2014/main" id="{EBE86C97-8F06-4044-B165-A13D49B0BE54}"/>
              </a:ext>
            </a:extLst>
          </p:cNvPr>
          <p:cNvSpPr/>
          <p:nvPr/>
        </p:nvSpPr>
        <p:spPr bwMode="auto">
          <a:xfrm>
            <a:off x="5334001" y="1618488"/>
            <a:ext cx="2302866" cy="484453"/>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Tree>
    <p:extLst>
      <p:ext uri="{BB962C8B-B14F-4D97-AF65-F5344CB8AC3E}">
        <p14:creationId xmlns:p14="http://schemas.microsoft.com/office/powerpoint/2010/main" val="36978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3" grpId="0" animBg="1"/>
      <p:bldP spid="34" grpId="0" animBg="1"/>
      <p:bldP spid="19" grpId="0" animBg="1"/>
      <p:bldP spid="2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p:cNvGraphicFramePr>
            <a:graphicFrameLocks noChangeAspect="1"/>
          </p:cNvGraphicFramePr>
          <p:nvPr>
            <p:extLst>
              <p:ext uri="{D42A27DB-BD31-4B8C-83A1-F6EECF244321}">
                <p14:modId xmlns:p14="http://schemas.microsoft.com/office/powerpoint/2010/main" val="1387679910"/>
              </p:ext>
            </p:extLst>
          </p:nvPr>
        </p:nvGraphicFramePr>
        <p:xfrm>
          <a:off x="2801938" y="4800600"/>
          <a:ext cx="2968625" cy="1123950"/>
        </p:xfrm>
        <a:graphic>
          <a:graphicData uri="http://schemas.openxmlformats.org/presentationml/2006/ole">
            <mc:AlternateContent xmlns:mc="http://schemas.openxmlformats.org/markup-compatibility/2006">
              <mc:Choice xmlns:v="urn:schemas-microsoft-com:vml" Requires="v">
                <p:oleObj name="Equation" r:id="rId3" imgW="939600" imgH="355320" progId="Equation.DSMT4">
                  <p:embed/>
                </p:oleObj>
              </mc:Choice>
              <mc:Fallback>
                <p:oleObj name="Equation" r:id="rId3" imgW="939600" imgH="355320" progId="Equation.DSMT4">
                  <p:embed/>
                  <p:pic>
                    <p:nvPicPr>
                      <p:cNvPr id="26" name="Object 25"/>
                      <p:cNvPicPr>
                        <a:picLocks noChangeAspect="1" noChangeArrowheads="1"/>
                      </p:cNvPicPr>
                      <p:nvPr/>
                    </p:nvPicPr>
                    <p:blipFill>
                      <a:blip r:embed="rId4"/>
                      <a:srcRect/>
                      <a:stretch>
                        <a:fillRect/>
                      </a:stretch>
                    </p:blipFill>
                    <p:spPr bwMode="auto">
                      <a:xfrm>
                        <a:off x="2801938" y="4800600"/>
                        <a:ext cx="29686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1524000" y="2524780"/>
            <a:ext cx="9144000" cy="523220"/>
          </a:xfrm>
          <a:prstGeom prst="rect">
            <a:avLst/>
          </a:prstGeom>
          <a:noFill/>
        </p:spPr>
        <p:txBody>
          <a:bodyPr wrap="square" rtlCol="0">
            <a:spAutoFit/>
          </a:bodyPr>
          <a:lstStyle/>
          <a:p>
            <a:r>
              <a:rPr lang="en-US" sz="2800" dirty="0">
                <a:sym typeface="Wingdings" pitchFamily="2" charset="2"/>
              </a:rPr>
              <a:t>0.0060% of the mass of the human body is made up by iron</a:t>
            </a:r>
            <a:endParaRPr lang="en-US" sz="2800" dirty="0"/>
          </a:p>
        </p:txBody>
      </p:sp>
      <p:graphicFrame>
        <p:nvGraphicFramePr>
          <p:cNvPr id="21" name="Object 20"/>
          <p:cNvGraphicFramePr>
            <a:graphicFrameLocks noChangeAspect="1"/>
          </p:cNvGraphicFramePr>
          <p:nvPr>
            <p:extLst>
              <p:ext uri="{D42A27DB-BD31-4B8C-83A1-F6EECF244321}">
                <p14:modId xmlns:p14="http://schemas.microsoft.com/office/powerpoint/2010/main" val="858885561"/>
              </p:ext>
            </p:extLst>
          </p:nvPr>
        </p:nvGraphicFramePr>
        <p:xfrm>
          <a:off x="1644650" y="4792663"/>
          <a:ext cx="1323975" cy="1046162"/>
        </p:xfrm>
        <a:graphic>
          <a:graphicData uri="http://schemas.openxmlformats.org/presentationml/2006/ole">
            <mc:AlternateContent xmlns:mc="http://schemas.openxmlformats.org/markup-compatibility/2006">
              <mc:Choice xmlns:v="urn:schemas-microsoft-com:vml" Requires="v">
                <p:oleObj name="Equation" r:id="rId5" imgW="419040" imgH="330120" progId="Equation.DSMT4">
                  <p:embed/>
                </p:oleObj>
              </mc:Choice>
              <mc:Fallback>
                <p:oleObj name="Equation" r:id="rId5" imgW="419040" imgH="330120" progId="Equation.DSMT4">
                  <p:embed/>
                  <p:pic>
                    <p:nvPicPr>
                      <p:cNvPr id="21" name="Object 20"/>
                      <p:cNvPicPr>
                        <a:picLocks noChangeAspect="1" noChangeArrowheads="1"/>
                      </p:cNvPicPr>
                      <p:nvPr/>
                    </p:nvPicPr>
                    <p:blipFill>
                      <a:blip r:embed="rId6"/>
                      <a:srcRect/>
                      <a:stretch>
                        <a:fillRect/>
                      </a:stretch>
                    </p:blipFill>
                    <p:spPr bwMode="auto">
                      <a:xfrm>
                        <a:off x="1644650" y="4792663"/>
                        <a:ext cx="1323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26"/>
          <p:cNvSpPr/>
          <p:nvPr/>
        </p:nvSpPr>
        <p:spPr bwMode="auto">
          <a:xfrm>
            <a:off x="1600200" y="2497308"/>
            <a:ext cx="1371600" cy="533400"/>
          </a:xfrm>
          <a:prstGeom prst="rect">
            <a:avLst/>
          </a:prstGeom>
          <a:noFill/>
          <a:ln w="508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8" name="Rectangle 27"/>
          <p:cNvSpPr/>
          <p:nvPr/>
        </p:nvSpPr>
        <p:spPr bwMode="auto">
          <a:xfrm>
            <a:off x="1752600" y="4782344"/>
            <a:ext cx="1143000" cy="1066800"/>
          </a:xfrm>
          <a:prstGeom prst="rect">
            <a:avLst/>
          </a:prstGeom>
          <a:noFill/>
          <a:ln w="508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9" name="Rectangle 28"/>
          <p:cNvSpPr/>
          <p:nvPr/>
        </p:nvSpPr>
        <p:spPr bwMode="auto">
          <a:xfrm>
            <a:off x="9472846" y="2497308"/>
            <a:ext cx="737954"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0" name="Rectangle 29"/>
          <p:cNvSpPr/>
          <p:nvPr/>
        </p:nvSpPr>
        <p:spPr bwMode="auto">
          <a:xfrm>
            <a:off x="5562600" y="2514600"/>
            <a:ext cx="1828800" cy="533400"/>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1" name="TextBox 30"/>
          <p:cNvSpPr txBox="1"/>
          <p:nvPr/>
        </p:nvSpPr>
        <p:spPr>
          <a:xfrm>
            <a:off x="5181602" y="3389294"/>
            <a:ext cx="4291245" cy="954107"/>
          </a:xfrm>
          <a:prstGeom prst="rect">
            <a:avLst/>
          </a:prstGeom>
          <a:noFill/>
          <a:ln>
            <a:solidFill>
              <a:schemeClr val="tx1"/>
            </a:solidFill>
          </a:ln>
        </p:spPr>
        <p:txBody>
          <a:bodyPr wrap="square" rtlCol="0">
            <a:spAutoFit/>
          </a:bodyPr>
          <a:lstStyle/>
          <a:p>
            <a:r>
              <a:rPr lang="en-US" sz="2800" dirty="0">
                <a:sym typeface="Wingdings" pitchFamily="2" charset="2"/>
              </a:rPr>
              <a:t>iron is PART OF the body, body is NOT part of iron</a:t>
            </a:r>
            <a:endParaRPr lang="en-US" sz="2800" dirty="0"/>
          </a:p>
        </p:txBody>
      </p:sp>
      <p:sp>
        <p:nvSpPr>
          <p:cNvPr id="33" name="Rectangle 32"/>
          <p:cNvSpPr/>
          <p:nvPr/>
        </p:nvSpPr>
        <p:spPr bwMode="auto">
          <a:xfrm>
            <a:off x="3048000" y="4913312"/>
            <a:ext cx="2667000" cy="3810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4" name="Rectangle 33"/>
          <p:cNvSpPr/>
          <p:nvPr/>
        </p:nvSpPr>
        <p:spPr bwMode="auto">
          <a:xfrm>
            <a:off x="2971800" y="5446712"/>
            <a:ext cx="2819400" cy="381000"/>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aphicFrame>
        <p:nvGraphicFramePr>
          <p:cNvPr id="32" name="Object 31"/>
          <p:cNvGraphicFramePr>
            <a:graphicFrameLocks noChangeAspect="1"/>
          </p:cNvGraphicFramePr>
          <p:nvPr>
            <p:extLst>
              <p:ext uri="{D42A27DB-BD31-4B8C-83A1-F6EECF244321}">
                <p14:modId xmlns:p14="http://schemas.microsoft.com/office/powerpoint/2010/main" val="916903044"/>
              </p:ext>
            </p:extLst>
          </p:nvPr>
        </p:nvGraphicFramePr>
        <p:xfrm>
          <a:off x="5930900" y="4778375"/>
          <a:ext cx="2328863" cy="1123950"/>
        </p:xfrm>
        <a:graphic>
          <a:graphicData uri="http://schemas.openxmlformats.org/presentationml/2006/ole">
            <mc:AlternateContent xmlns:mc="http://schemas.openxmlformats.org/markup-compatibility/2006">
              <mc:Choice xmlns:v="urn:schemas-microsoft-com:vml" Requires="v">
                <p:oleObj name="Equation" r:id="rId7" imgW="736560" imgH="355320" progId="Equation.DSMT4">
                  <p:embed/>
                </p:oleObj>
              </mc:Choice>
              <mc:Fallback>
                <p:oleObj name="Equation" r:id="rId7" imgW="736560" imgH="355320" progId="Equation.DSMT4">
                  <p:embed/>
                  <p:pic>
                    <p:nvPicPr>
                      <p:cNvPr id="32" name="Object 31"/>
                      <p:cNvPicPr>
                        <a:picLocks noChangeAspect="1" noChangeArrowheads="1"/>
                      </p:cNvPicPr>
                      <p:nvPr/>
                    </p:nvPicPr>
                    <p:blipFill>
                      <a:blip r:embed="rId8"/>
                      <a:srcRect/>
                      <a:stretch>
                        <a:fillRect/>
                      </a:stretch>
                    </p:blipFill>
                    <p:spPr bwMode="auto">
                      <a:xfrm>
                        <a:off x="5930900" y="4778375"/>
                        <a:ext cx="232886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544827785"/>
              </p:ext>
            </p:extLst>
          </p:nvPr>
        </p:nvGraphicFramePr>
        <p:xfrm>
          <a:off x="8366125" y="4778375"/>
          <a:ext cx="2246313" cy="1123950"/>
        </p:xfrm>
        <a:graphic>
          <a:graphicData uri="http://schemas.openxmlformats.org/presentationml/2006/ole">
            <mc:AlternateContent xmlns:mc="http://schemas.openxmlformats.org/markup-compatibility/2006">
              <mc:Choice xmlns:v="urn:schemas-microsoft-com:vml" Requires="v">
                <p:oleObj name="Equation" r:id="rId9" imgW="711000" imgH="355320" progId="Equation.DSMT4">
                  <p:embed/>
                </p:oleObj>
              </mc:Choice>
              <mc:Fallback>
                <p:oleObj name="Equation" r:id="rId9" imgW="711000" imgH="355320" progId="Equation.DSMT4">
                  <p:embed/>
                  <p:pic>
                    <p:nvPicPr>
                      <p:cNvPr id="35" name="Object 34"/>
                      <p:cNvPicPr>
                        <a:picLocks noChangeAspect="1" noChangeArrowheads="1"/>
                      </p:cNvPicPr>
                      <p:nvPr/>
                    </p:nvPicPr>
                    <p:blipFill>
                      <a:blip r:embed="rId10"/>
                      <a:srcRect/>
                      <a:stretch>
                        <a:fillRect/>
                      </a:stretch>
                    </p:blipFill>
                    <p:spPr bwMode="auto">
                      <a:xfrm>
                        <a:off x="8366125" y="4778375"/>
                        <a:ext cx="22463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2"/>
          <p:cNvSpPr>
            <a:spLocks noGrp="1" noChangeArrowheads="1"/>
          </p:cNvSpPr>
          <p:nvPr>
            <p:ph type="title"/>
          </p:nvPr>
        </p:nvSpPr>
        <p:spPr>
          <a:xfrm>
            <a:off x="1524000" y="2"/>
            <a:ext cx="9144000" cy="685799"/>
          </a:xfrm>
        </p:spPr>
        <p:txBody>
          <a:bodyPr>
            <a:normAutofit fontScale="90000"/>
          </a:bodyPr>
          <a:lstStyle/>
          <a:p>
            <a:r>
              <a:rPr lang="en-US" dirty="0"/>
              <a:t>Percentages</a:t>
            </a:r>
          </a:p>
        </p:txBody>
      </p:sp>
      <p:graphicFrame>
        <p:nvGraphicFramePr>
          <p:cNvPr id="18" name="Object 17">
            <a:extLst>
              <a:ext uri="{FF2B5EF4-FFF2-40B4-BE49-F238E27FC236}">
                <a16:creationId xmlns:a16="http://schemas.microsoft.com/office/drawing/2014/main" id="{82251972-B740-42AE-9690-2878E53B7A28}"/>
              </a:ext>
            </a:extLst>
          </p:cNvPr>
          <p:cNvGraphicFramePr>
            <a:graphicFrameLocks noChangeAspect="1"/>
          </p:cNvGraphicFramePr>
          <p:nvPr>
            <p:extLst>
              <p:ext uri="{D42A27DB-BD31-4B8C-83A1-F6EECF244321}">
                <p14:modId xmlns:p14="http://schemas.microsoft.com/office/powerpoint/2010/main" val="3939280447"/>
              </p:ext>
            </p:extLst>
          </p:nvPr>
        </p:nvGraphicFramePr>
        <p:xfrm>
          <a:off x="2663825" y="1028700"/>
          <a:ext cx="6940550" cy="1127125"/>
        </p:xfrm>
        <a:graphic>
          <a:graphicData uri="http://schemas.openxmlformats.org/presentationml/2006/ole">
            <mc:AlternateContent xmlns:mc="http://schemas.openxmlformats.org/markup-compatibility/2006">
              <mc:Choice xmlns:v="urn:schemas-microsoft-com:vml" Requires="v">
                <p:oleObj name="Equation" r:id="rId11" imgW="2197080" imgH="355320" progId="Equation.DSMT4">
                  <p:embed/>
                </p:oleObj>
              </mc:Choice>
              <mc:Fallback>
                <p:oleObj name="Equation" r:id="rId11" imgW="2197080" imgH="355320" progId="Equation.DSMT4">
                  <p:embed/>
                  <p:pic>
                    <p:nvPicPr>
                      <p:cNvPr id="18" name="Object 17">
                        <a:extLst>
                          <a:ext uri="{FF2B5EF4-FFF2-40B4-BE49-F238E27FC236}">
                            <a16:creationId xmlns:a16="http://schemas.microsoft.com/office/drawing/2014/main" id="{82251972-B740-42AE-9690-2878E53B7A28}"/>
                          </a:ext>
                        </a:extLst>
                      </p:cNvPr>
                      <p:cNvPicPr>
                        <a:picLocks noChangeAspect="1" noChangeArrowheads="1"/>
                      </p:cNvPicPr>
                      <p:nvPr/>
                    </p:nvPicPr>
                    <p:blipFill>
                      <a:blip r:embed="rId12"/>
                      <a:srcRect/>
                      <a:stretch>
                        <a:fillRect/>
                      </a:stretch>
                    </p:blipFill>
                    <p:spPr bwMode="auto">
                      <a:xfrm>
                        <a:off x="2663825" y="1028700"/>
                        <a:ext cx="69405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a:extLst>
              <a:ext uri="{FF2B5EF4-FFF2-40B4-BE49-F238E27FC236}">
                <a16:creationId xmlns:a16="http://schemas.microsoft.com/office/drawing/2014/main" id="{449FE5C6-76CB-4D30-A89E-7FCE86566AD7}"/>
              </a:ext>
            </a:extLst>
          </p:cNvPr>
          <p:cNvSpPr/>
          <p:nvPr/>
        </p:nvSpPr>
        <p:spPr bwMode="auto">
          <a:xfrm>
            <a:off x="4267200" y="1038200"/>
            <a:ext cx="4419600" cy="485799"/>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2" name="Rectangle 21">
            <a:extLst>
              <a:ext uri="{FF2B5EF4-FFF2-40B4-BE49-F238E27FC236}">
                <a16:creationId xmlns:a16="http://schemas.microsoft.com/office/drawing/2014/main" id="{5280BBD6-353B-4B44-B62D-B93051AB69AB}"/>
              </a:ext>
            </a:extLst>
          </p:cNvPr>
          <p:cNvSpPr/>
          <p:nvPr/>
        </p:nvSpPr>
        <p:spPr bwMode="auto">
          <a:xfrm>
            <a:off x="5334001" y="1618488"/>
            <a:ext cx="2302866" cy="484453"/>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Tree>
    <p:extLst>
      <p:ext uri="{BB962C8B-B14F-4D97-AF65-F5344CB8AC3E}">
        <p14:creationId xmlns:p14="http://schemas.microsoft.com/office/powerpoint/2010/main" val="20357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3" grpId="0" animBg="1"/>
      <p:bldP spid="34" grpId="0" animBg="1"/>
      <p:bldP spid="20" grpId="0" animBg="1"/>
      <p:bldP spid="2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451591685"/>
              </p:ext>
            </p:extLst>
          </p:nvPr>
        </p:nvGraphicFramePr>
        <p:xfrm>
          <a:off x="2663825" y="1028700"/>
          <a:ext cx="6940550" cy="1127125"/>
        </p:xfrm>
        <a:graphic>
          <a:graphicData uri="http://schemas.openxmlformats.org/presentationml/2006/ole">
            <mc:AlternateContent xmlns:mc="http://schemas.openxmlformats.org/markup-compatibility/2006">
              <mc:Choice xmlns:v="urn:schemas-microsoft-com:vml" Requires="v">
                <p:oleObj name="Equation" r:id="rId3" imgW="2197080" imgH="355320" progId="Equation.DSMT4">
                  <p:embed/>
                </p:oleObj>
              </mc:Choice>
              <mc:Fallback>
                <p:oleObj name="Equation" r:id="rId3" imgW="2197080" imgH="355320" progId="Equation.DSMT4">
                  <p:embed/>
                  <p:pic>
                    <p:nvPicPr>
                      <p:cNvPr id="8" name="Object 7"/>
                      <p:cNvPicPr>
                        <a:picLocks noChangeAspect="1" noChangeArrowheads="1"/>
                      </p:cNvPicPr>
                      <p:nvPr/>
                    </p:nvPicPr>
                    <p:blipFill>
                      <a:blip r:embed="rId4"/>
                      <a:srcRect/>
                      <a:stretch>
                        <a:fillRect/>
                      </a:stretch>
                    </p:blipFill>
                    <p:spPr bwMode="auto">
                      <a:xfrm>
                        <a:off x="2663825" y="1028700"/>
                        <a:ext cx="69405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bwMode="auto">
          <a:xfrm>
            <a:off x="4267200" y="1038200"/>
            <a:ext cx="4419600" cy="485799"/>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3" name="Rectangle 22"/>
          <p:cNvSpPr/>
          <p:nvPr/>
        </p:nvSpPr>
        <p:spPr bwMode="auto">
          <a:xfrm>
            <a:off x="5334001" y="1618488"/>
            <a:ext cx="2302866" cy="484453"/>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pSp>
        <p:nvGrpSpPr>
          <p:cNvPr id="11" name="Group 10">
            <a:extLst>
              <a:ext uri="{FF2B5EF4-FFF2-40B4-BE49-F238E27FC236}">
                <a16:creationId xmlns:a16="http://schemas.microsoft.com/office/drawing/2014/main" id="{3A21087D-093D-430B-9945-11A19C37A4A1}"/>
              </a:ext>
            </a:extLst>
          </p:cNvPr>
          <p:cNvGrpSpPr/>
          <p:nvPr/>
        </p:nvGrpSpPr>
        <p:grpSpPr>
          <a:xfrm>
            <a:off x="2138363" y="4494213"/>
            <a:ext cx="1841500" cy="976312"/>
            <a:chOff x="2138363" y="4494213"/>
            <a:chExt cx="1841500" cy="976312"/>
          </a:xfrm>
        </p:grpSpPr>
        <p:graphicFrame>
          <p:nvGraphicFramePr>
            <p:cNvPr id="2" name="Object 1"/>
            <p:cNvGraphicFramePr>
              <a:graphicFrameLocks noChangeAspect="1"/>
            </p:cNvGraphicFramePr>
            <p:nvPr>
              <p:extLst>
                <p:ext uri="{D42A27DB-BD31-4B8C-83A1-F6EECF244321}">
                  <p14:modId xmlns:p14="http://schemas.microsoft.com/office/powerpoint/2010/main" val="1777340796"/>
                </p:ext>
              </p:extLst>
            </p:nvPr>
          </p:nvGraphicFramePr>
          <p:xfrm>
            <a:off x="2138363" y="4494213"/>
            <a:ext cx="1841500" cy="976312"/>
          </p:xfrm>
          <a:graphic>
            <a:graphicData uri="http://schemas.openxmlformats.org/presentationml/2006/ole">
              <mc:AlternateContent xmlns:mc="http://schemas.openxmlformats.org/markup-compatibility/2006">
                <mc:Choice xmlns:v="urn:schemas-microsoft-com:vml" Requires="v">
                  <p:oleObj name="Equation" r:id="rId5" imgW="672840" imgH="355320" progId="Equation.DSMT4">
                    <p:embed/>
                  </p:oleObj>
                </mc:Choice>
                <mc:Fallback>
                  <p:oleObj name="Equation" r:id="rId5" imgW="672840" imgH="355320" progId="Equation.DSMT4">
                    <p:embed/>
                    <p:pic>
                      <p:nvPicPr>
                        <p:cNvPr id="2" name="Object 1"/>
                        <p:cNvPicPr>
                          <a:picLocks noChangeAspect="1" noChangeArrowheads="1"/>
                        </p:cNvPicPr>
                        <p:nvPr/>
                      </p:nvPicPr>
                      <p:blipFill>
                        <a:blip r:embed="rId6"/>
                        <a:srcRect/>
                        <a:stretch>
                          <a:fillRect/>
                        </a:stretch>
                      </p:blipFill>
                      <p:spPr bwMode="auto">
                        <a:xfrm>
                          <a:off x="2138363" y="4494213"/>
                          <a:ext cx="18415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Rectangle 21"/>
            <p:cNvSpPr/>
            <p:nvPr/>
          </p:nvSpPr>
          <p:spPr bwMode="auto">
            <a:xfrm>
              <a:off x="2697418" y="4555123"/>
              <a:ext cx="723390" cy="319445"/>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4" name="Rectangle 23"/>
            <p:cNvSpPr/>
            <p:nvPr/>
          </p:nvSpPr>
          <p:spPr bwMode="auto">
            <a:xfrm>
              <a:off x="2155826" y="5024736"/>
              <a:ext cx="1806575" cy="383233"/>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pSp>
      <p:sp>
        <p:nvSpPr>
          <p:cNvPr id="21" name="TextBox 20"/>
          <p:cNvSpPr txBox="1"/>
          <p:nvPr/>
        </p:nvSpPr>
        <p:spPr>
          <a:xfrm>
            <a:off x="152400" y="2438401"/>
            <a:ext cx="11887200" cy="861774"/>
          </a:xfrm>
          <a:prstGeom prst="rect">
            <a:avLst/>
          </a:prstGeom>
          <a:noFill/>
        </p:spPr>
        <p:txBody>
          <a:bodyPr wrap="square" rtlCol="0">
            <a:spAutoFit/>
          </a:bodyPr>
          <a:lstStyle/>
          <a:p>
            <a:r>
              <a:rPr lang="en-US" sz="2500" dirty="0">
                <a:sym typeface="Wingdings" pitchFamily="2" charset="2"/>
              </a:rPr>
              <a:t>The average human has in it about 730 grams of hemoglobin. If this amount of hemoglobin contains about 2.50 grams of iron, what percent of hemoglobin is made up of iron?</a:t>
            </a:r>
            <a:endParaRPr lang="en-US" sz="2500" dirty="0"/>
          </a:p>
        </p:txBody>
      </p:sp>
      <p:sp>
        <p:nvSpPr>
          <p:cNvPr id="25" name="Rectangle 24"/>
          <p:cNvSpPr/>
          <p:nvPr/>
        </p:nvSpPr>
        <p:spPr bwMode="auto">
          <a:xfrm>
            <a:off x="6400800" y="2500312"/>
            <a:ext cx="1676400" cy="402492"/>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6" name="Rectangle 25"/>
          <p:cNvSpPr/>
          <p:nvPr/>
        </p:nvSpPr>
        <p:spPr bwMode="auto">
          <a:xfrm>
            <a:off x="4625718" y="2500312"/>
            <a:ext cx="1470281" cy="402492"/>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7" name="Rectangle 26"/>
          <p:cNvSpPr/>
          <p:nvPr/>
        </p:nvSpPr>
        <p:spPr bwMode="auto">
          <a:xfrm>
            <a:off x="3933570" y="2914099"/>
            <a:ext cx="708280" cy="33177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8" name="Rectangle 27"/>
          <p:cNvSpPr/>
          <p:nvPr/>
        </p:nvSpPr>
        <p:spPr bwMode="auto">
          <a:xfrm>
            <a:off x="2133600" y="2910990"/>
            <a:ext cx="1524000" cy="33177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pSp>
        <p:nvGrpSpPr>
          <p:cNvPr id="10" name="Group 9">
            <a:extLst>
              <a:ext uri="{FF2B5EF4-FFF2-40B4-BE49-F238E27FC236}">
                <a16:creationId xmlns:a16="http://schemas.microsoft.com/office/drawing/2014/main" id="{A3311202-46BB-44C4-B99D-D08C30A7138A}"/>
              </a:ext>
            </a:extLst>
          </p:cNvPr>
          <p:cNvGrpSpPr/>
          <p:nvPr/>
        </p:nvGrpSpPr>
        <p:grpSpPr>
          <a:xfrm>
            <a:off x="3947985" y="4503738"/>
            <a:ext cx="1386015" cy="982663"/>
            <a:chOff x="3947985" y="4503738"/>
            <a:chExt cx="1386015" cy="982663"/>
          </a:xfrm>
        </p:grpSpPr>
        <p:graphicFrame>
          <p:nvGraphicFramePr>
            <p:cNvPr id="4" name="Object 3"/>
            <p:cNvGraphicFramePr>
              <a:graphicFrameLocks noChangeAspect="1"/>
            </p:cNvGraphicFramePr>
            <p:nvPr>
              <p:extLst>
                <p:ext uri="{D42A27DB-BD31-4B8C-83A1-F6EECF244321}">
                  <p14:modId xmlns:p14="http://schemas.microsoft.com/office/powerpoint/2010/main" val="527058009"/>
                </p:ext>
              </p:extLst>
            </p:nvPr>
          </p:nvGraphicFramePr>
          <p:xfrm>
            <a:off x="4518354" y="4503738"/>
            <a:ext cx="800100" cy="906462"/>
          </p:xfrm>
          <a:graphic>
            <a:graphicData uri="http://schemas.openxmlformats.org/presentationml/2006/ole">
              <mc:AlternateContent xmlns:mc="http://schemas.openxmlformats.org/markup-compatibility/2006">
                <mc:Choice xmlns:v="urn:schemas-microsoft-com:vml" Requires="v">
                  <p:oleObj name="Equation" r:id="rId7" imgW="291960" imgH="330120" progId="Equation.DSMT4">
                    <p:embed/>
                  </p:oleObj>
                </mc:Choice>
                <mc:Fallback>
                  <p:oleObj name="Equation" r:id="rId7" imgW="291960" imgH="330120" progId="Equation.DSMT4">
                    <p:embed/>
                    <p:pic>
                      <p:nvPicPr>
                        <p:cNvPr id="4" name="Object 3"/>
                        <p:cNvPicPr>
                          <a:picLocks noChangeAspect="1" noChangeArrowheads="1"/>
                        </p:cNvPicPr>
                        <p:nvPr/>
                      </p:nvPicPr>
                      <p:blipFill>
                        <a:blip r:embed="rId8"/>
                        <a:srcRect/>
                        <a:stretch>
                          <a:fillRect/>
                        </a:stretch>
                      </p:blipFill>
                      <p:spPr bwMode="auto">
                        <a:xfrm>
                          <a:off x="4518354" y="4503738"/>
                          <a:ext cx="800100" cy="906462"/>
                        </a:xfrm>
                        <a:prstGeom prst="rect">
                          <a:avLst/>
                        </a:prstGeom>
                        <a:noFill/>
                        <a:ln>
                          <a:noFill/>
                        </a:ln>
                      </p:spPr>
                    </p:pic>
                  </p:oleObj>
                </mc:Fallback>
              </mc:AlternateContent>
            </a:graphicData>
          </a:graphic>
        </p:graphicFrame>
        <p:sp>
          <p:nvSpPr>
            <p:cNvPr id="29" name="TextBox 28"/>
            <p:cNvSpPr txBox="1"/>
            <p:nvPr/>
          </p:nvSpPr>
          <p:spPr>
            <a:xfrm>
              <a:off x="3947985" y="4531296"/>
              <a:ext cx="486030" cy="461665"/>
            </a:xfrm>
            <a:prstGeom prst="rect">
              <a:avLst/>
            </a:prstGeom>
            <a:noFill/>
          </p:spPr>
          <p:txBody>
            <a:bodyPr wrap="none" rtlCol="0">
              <a:spAutoFit/>
            </a:bodyPr>
            <a:lstStyle/>
            <a:p>
              <a:r>
                <a:rPr lang="en-US" sz="2400" dirty="0">
                  <a:sym typeface="Wingdings" pitchFamily="2" charset="2"/>
                </a:rPr>
                <a:t></a:t>
              </a:r>
              <a:endParaRPr lang="en-US" sz="2400" dirty="0"/>
            </a:p>
          </p:txBody>
        </p:sp>
        <p:sp>
          <p:nvSpPr>
            <p:cNvPr id="30" name="TextBox 29"/>
            <p:cNvSpPr txBox="1"/>
            <p:nvPr/>
          </p:nvSpPr>
          <p:spPr>
            <a:xfrm>
              <a:off x="3947985" y="5024736"/>
              <a:ext cx="486030" cy="461665"/>
            </a:xfrm>
            <a:prstGeom prst="rect">
              <a:avLst/>
            </a:prstGeom>
            <a:noFill/>
          </p:spPr>
          <p:txBody>
            <a:bodyPr wrap="none" rtlCol="0">
              <a:spAutoFit/>
            </a:bodyPr>
            <a:lstStyle/>
            <a:p>
              <a:r>
                <a:rPr lang="en-US" sz="2400" dirty="0">
                  <a:sym typeface="Wingdings" pitchFamily="2" charset="2"/>
                </a:rPr>
                <a:t></a:t>
              </a:r>
              <a:endParaRPr lang="en-US" sz="2400" dirty="0"/>
            </a:p>
          </p:txBody>
        </p:sp>
        <p:sp>
          <p:nvSpPr>
            <p:cNvPr id="31" name="Rectangle 30"/>
            <p:cNvSpPr/>
            <p:nvPr/>
          </p:nvSpPr>
          <p:spPr bwMode="auto">
            <a:xfrm>
              <a:off x="4502809" y="4572000"/>
              <a:ext cx="831191" cy="319445"/>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a:off x="4502808" y="5024736"/>
              <a:ext cx="831192" cy="383234"/>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pSp>
      <p:sp>
        <p:nvSpPr>
          <p:cNvPr id="34" name="TextBox 33"/>
          <p:cNvSpPr txBox="1"/>
          <p:nvPr/>
        </p:nvSpPr>
        <p:spPr>
          <a:xfrm>
            <a:off x="5562601" y="3436204"/>
            <a:ext cx="5105399" cy="830997"/>
          </a:xfrm>
          <a:prstGeom prst="rect">
            <a:avLst/>
          </a:prstGeom>
          <a:noFill/>
          <a:ln>
            <a:solidFill>
              <a:schemeClr val="tx1"/>
            </a:solidFill>
          </a:ln>
        </p:spPr>
        <p:txBody>
          <a:bodyPr wrap="square" rtlCol="0">
            <a:spAutoFit/>
          </a:bodyPr>
          <a:lstStyle/>
          <a:p>
            <a:r>
              <a:rPr lang="en-US" sz="2400" dirty="0">
                <a:sym typeface="Wingdings" pitchFamily="2" charset="2"/>
              </a:rPr>
              <a:t>Iron is PART OF the hemoglobin, the hemoglobin is NOT part of iron</a:t>
            </a:r>
            <a:endParaRPr lang="en-US" sz="2400" dirty="0"/>
          </a:p>
        </p:txBody>
      </p:sp>
      <p:sp>
        <p:nvSpPr>
          <p:cNvPr id="37" name="Rectangle 2"/>
          <p:cNvSpPr>
            <a:spLocks noGrp="1" noChangeArrowheads="1"/>
          </p:cNvSpPr>
          <p:nvPr>
            <p:ph type="title"/>
          </p:nvPr>
        </p:nvSpPr>
        <p:spPr>
          <a:xfrm>
            <a:off x="1524000" y="2"/>
            <a:ext cx="9144000" cy="685799"/>
          </a:xfrm>
        </p:spPr>
        <p:txBody>
          <a:bodyPr>
            <a:normAutofit fontScale="90000"/>
          </a:bodyPr>
          <a:lstStyle/>
          <a:p>
            <a:r>
              <a:rPr lang="en-US" dirty="0"/>
              <a:t>Percentages</a:t>
            </a:r>
          </a:p>
        </p:txBody>
      </p:sp>
      <p:graphicFrame>
        <p:nvGraphicFramePr>
          <p:cNvPr id="3" name="Object 2">
            <a:extLst>
              <a:ext uri="{FF2B5EF4-FFF2-40B4-BE49-F238E27FC236}">
                <a16:creationId xmlns:a16="http://schemas.microsoft.com/office/drawing/2014/main" id="{BBA8C31F-1A71-4841-AEF9-347FA4402289}"/>
              </a:ext>
            </a:extLst>
          </p:cNvPr>
          <p:cNvGraphicFramePr>
            <a:graphicFrameLocks noChangeAspect="1"/>
          </p:cNvGraphicFramePr>
          <p:nvPr>
            <p:extLst>
              <p:ext uri="{D42A27DB-BD31-4B8C-83A1-F6EECF244321}">
                <p14:modId xmlns:p14="http://schemas.microsoft.com/office/powerpoint/2010/main" val="4146437223"/>
              </p:ext>
            </p:extLst>
          </p:nvPr>
        </p:nvGraphicFramePr>
        <p:xfrm>
          <a:off x="5448505" y="4783138"/>
          <a:ext cx="1829916" cy="335016"/>
        </p:xfrm>
        <a:graphic>
          <a:graphicData uri="http://schemas.openxmlformats.org/presentationml/2006/ole">
            <mc:AlternateContent xmlns:mc="http://schemas.openxmlformats.org/markup-compatibility/2006">
              <mc:Choice xmlns:v="urn:schemas-microsoft-com:vml" Requires="v">
                <p:oleObj name="Equation" r:id="rId9" imgW="1663560" imgH="304560" progId="Equation.DSMT4">
                  <p:embed/>
                </p:oleObj>
              </mc:Choice>
              <mc:Fallback>
                <p:oleObj name="Equation" r:id="rId9" imgW="1663560" imgH="304560" progId="Equation.DSMT4">
                  <p:embed/>
                  <p:pic>
                    <p:nvPicPr>
                      <p:cNvPr id="3" name="Object 2">
                        <a:extLst>
                          <a:ext uri="{FF2B5EF4-FFF2-40B4-BE49-F238E27FC236}">
                            <a16:creationId xmlns:a16="http://schemas.microsoft.com/office/drawing/2014/main" id="{BBA8C31F-1A71-4841-AEF9-347FA4402289}"/>
                          </a:ext>
                        </a:extLst>
                      </p:cNvPr>
                      <p:cNvPicPr/>
                      <p:nvPr/>
                    </p:nvPicPr>
                    <p:blipFill>
                      <a:blip r:embed="rId10"/>
                      <a:stretch>
                        <a:fillRect/>
                      </a:stretch>
                    </p:blipFill>
                    <p:spPr>
                      <a:xfrm>
                        <a:off x="5448505" y="4783138"/>
                        <a:ext cx="1829916" cy="33501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5ABE746-520D-4FA5-9551-5886B784571C}"/>
              </a:ext>
            </a:extLst>
          </p:cNvPr>
          <p:cNvGraphicFramePr>
            <a:graphicFrameLocks noChangeAspect="1"/>
          </p:cNvGraphicFramePr>
          <p:nvPr>
            <p:extLst>
              <p:ext uri="{D42A27DB-BD31-4B8C-83A1-F6EECF244321}">
                <p14:modId xmlns:p14="http://schemas.microsoft.com/office/powerpoint/2010/main" val="3590935198"/>
              </p:ext>
            </p:extLst>
          </p:nvPr>
        </p:nvGraphicFramePr>
        <p:xfrm>
          <a:off x="5448505" y="4783138"/>
          <a:ext cx="2668248" cy="335016"/>
        </p:xfrm>
        <a:graphic>
          <a:graphicData uri="http://schemas.openxmlformats.org/presentationml/2006/ole">
            <mc:AlternateContent xmlns:mc="http://schemas.openxmlformats.org/markup-compatibility/2006">
              <mc:Choice xmlns:v="urn:schemas-microsoft-com:vml" Requires="v">
                <p:oleObj name="Equation" r:id="rId11" imgW="2425680" imgH="304560" progId="Equation.DSMT4">
                  <p:embed/>
                </p:oleObj>
              </mc:Choice>
              <mc:Fallback>
                <p:oleObj name="Equation" r:id="rId11" imgW="2425680" imgH="304560" progId="Equation.DSMT4">
                  <p:embed/>
                  <p:pic>
                    <p:nvPicPr>
                      <p:cNvPr id="6" name="Object 5">
                        <a:extLst>
                          <a:ext uri="{FF2B5EF4-FFF2-40B4-BE49-F238E27FC236}">
                            <a16:creationId xmlns:a16="http://schemas.microsoft.com/office/drawing/2014/main" id="{A5ABE746-520D-4FA5-9551-5886B784571C}"/>
                          </a:ext>
                        </a:extLst>
                      </p:cNvPr>
                      <p:cNvPicPr/>
                      <p:nvPr/>
                    </p:nvPicPr>
                    <p:blipFill>
                      <a:blip r:embed="rId12"/>
                      <a:stretch>
                        <a:fillRect/>
                      </a:stretch>
                    </p:blipFill>
                    <p:spPr>
                      <a:xfrm>
                        <a:off x="5448505" y="4783138"/>
                        <a:ext cx="2668248" cy="33501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679E2B9-A13C-467A-986D-81352F8B79A5}"/>
              </a:ext>
            </a:extLst>
          </p:cNvPr>
          <p:cNvGraphicFramePr>
            <a:graphicFrameLocks noChangeAspect="1"/>
          </p:cNvGraphicFramePr>
          <p:nvPr>
            <p:extLst>
              <p:ext uri="{D42A27DB-BD31-4B8C-83A1-F6EECF244321}">
                <p14:modId xmlns:p14="http://schemas.microsoft.com/office/powerpoint/2010/main" val="1501129219"/>
              </p:ext>
            </p:extLst>
          </p:nvPr>
        </p:nvGraphicFramePr>
        <p:xfrm>
          <a:off x="5448505" y="4783138"/>
          <a:ext cx="4512024" cy="335016"/>
        </p:xfrm>
        <a:graphic>
          <a:graphicData uri="http://schemas.openxmlformats.org/presentationml/2006/ole">
            <mc:AlternateContent xmlns:mc="http://schemas.openxmlformats.org/markup-compatibility/2006">
              <mc:Choice xmlns:v="urn:schemas-microsoft-com:vml" Requires="v">
                <p:oleObj name="Equation" r:id="rId13" imgW="4101840" imgH="304560" progId="Equation.DSMT4">
                  <p:embed/>
                </p:oleObj>
              </mc:Choice>
              <mc:Fallback>
                <p:oleObj name="Equation" r:id="rId13" imgW="4101840" imgH="304560" progId="Equation.DSMT4">
                  <p:embed/>
                  <p:pic>
                    <p:nvPicPr>
                      <p:cNvPr id="7" name="Object 6">
                        <a:extLst>
                          <a:ext uri="{FF2B5EF4-FFF2-40B4-BE49-F238E27FC236}">
                            <a16:creationId xmlns:a16="http://schemas.microsoft.com/office/drawing/2014/main" id="{5679E2B9-A13C-467A-986D-81352F8B79A5}"/>
                          </a:ext>
                        </a:extLst>
                      </p:cNvPr>
                      <p:cNvPicPr/>
                      <p:nvPr/>
                    </p:nvPicPr>
                    <p:blipFill>
                      <a:blip r:embed="rId14"/>
                      <a:stretch>
                        <a:fillRect/>
                      </a:stretch>
                    </p:blipFill>
                    <p:spPr>
                      <a:xfrm>
                        <a:off x="5448505" y="4783138"/>
                        <a:ext cx="4512024" cy="335016"/>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C5F6041-C478-40A6-8135-529521BE5AFD}"/>
              </a:ext>
            </a:extLst>
          </p:cNvPr>
          <p:cNvGraphicFramePr>
            <a:graphicFrameLocks noChangeAspect="1"/>
          </p:cNvGraphicFramePr>
          <p:nvPr>
            <p:extLst>
              <p:ext uri="{D42A27DB-BD31-4B8C-83A1-F6EECF244321}">
                <p14:modId xmlns:p14="http://schemas.microsoft.com/office/powerpoint/2010/main" val="3298422319"/>
              </p:ext>
            </p:extLst>
          </p:nvPr>
        </p:nvGraphicFramePr>
        <p:xfrm>
          <a:off x="2590800" y="5984755"/>
          <a:ext cx="1841400" cy="380700"/>
        </p:xfrm>
        <a:graphic>
          <a:graphicData uri="http://schemas.openxmlformats.org/presentationml/2006/ole">
            <mc:AlternateContent xmlns:mc="http://schemas.openxmlformats.org/markup-compatibility/2006">
              <mc:Choice xmlns:v="urn:schemas-microsoft-com:vml" Requires="v">
                <p:oleObj name="Equation" r:id="rId15" imgW="1473120" imgH="304560" progId="Equation.DSMT4">
                  <p:embed/>
                </p:oleObj>
              </mc:Choice>
              <mc:Fallback>
                <p:oleObj name="Equation" r:id="rId15" imgW="1473120" imgH="304560" progId="Equation.DSMT4">
                  <p:embed/>
                  <p:pic>
                    <p:nvPicPr>
                      <p:cNvPr id="12" name="Object 11">
                        <a:extLst>
                          <a:ext uri="{FF2B5EF4-FFF2-40B4-BE49-F238E27FC236}">
                            <a16:creationId xmlns:a16="http://schemas.microsoft.com/office/drawing/2014/main" id="{8C5F6041-C478-40A6-8135-529521BE5AFD}"/>
                          </a:ext>
                        </a:extLst>
                      </p:cNvPr>
                      <p:cNvPicPr/>
                      <p:nvPr/>
                    </p:nvPicPr>
                    <p:blipFill>
                      <a:blip r:embed="rId16"/>
                      <a:stretch>
                        <a:fillRect/>
                      </a:stretch>
                    </p:blipFill>
                    <p:spPr>
                      <a:xfrm>
                        <a:off x="2590800" y="5984755"/>
                        <a:ext cx="1841400" cy="3807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F3E732B-6F8D-40D5-94DB-E9A9BC76889B}"/>
              </a:ext>
            </a:extLst>
          </p:cNvPr>
          <p:cNvGraphicFramePr>
            <a:graphicFrameLocks noChangeAspect="1"/>
          </p:cNvGraphicFramePr>
          <p:nvPr>
            <p:extLst>
              <p:ext uri="{D42A27DB-BD31-4B8C-83A1-F6EECF244321}">
                <p14:modId xmlns:p14="http://schemas.microsoft.com/office/powerpoint/2010/main" val="1924699002"/>
              </p:ext>
            </p:extLst>
          </p:nvPr>
        </p:nvGraphicFramePr>
        <p:xfrm>
          <a:off x="2590800" y="5853624"/>
          <a:ext cx="7064100" cy="841050"/>
        </p:xfrm>
        <a:graphic>
          <a:graphicData uri="http://schemas.openxmlformats.org/presentationml/2006/ole">
            <mc:AlternateContent xmlns:mc="http://schemas.openxmlformats.org/markup-compatibility/2006">
              <mc:Choice xmlns:v="urn:schemas-microsoft-com:vml" Requires="v">
                <p:oleObj name="Equation" r:id="rId17" imgW="5651280" imgH="672840" progId="Equation.DSMT4">
                  <p:embed/>
                </p:oleObj>
              </mc:Choice>
              <mc:Fallback>
                <p:oleObj name="Equation" r:id="rId17" imgW="5651280" imgH="672840" progId="Equation.DSMT4">
                  <p:embed/>
                  <p:pic>
                    <p:nvPicPr>
                      <p:cNvPr id="13" name="Object 12">
                        <a:extLst>
                          <a:ext uri="{FF2B5EF4-FFF2-40B4-BE49-F238E27FC236}">
                            <a16:creationId xmlns:a16="http://schemas.microsoft.com/office/drawing/2014/main" id="{9F3E732B-6F8D-40D5-94DB-E9A9BC76889B}"/>
                          </a:ext>
                        </a:extLst>
                      </p:cNvPr>
                      <p:cNvPicPr/>
                      <p:nvPr/>
                    </p:nvPicPr>
                    <p:blipFill>
                      <a:blip r:embed="rId18"/>
                      <a:stretch>
                        <a:fillRect/>
                      </a:stretch>
                    </p:blipFill>
                    <p:spPr>
                      <a:xfrm>
                        <a:off x="2590800" y="5853624"/>
                        <a:ext cx="7064100" cy="8410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8B5BAA7-39BF-413C-A158-0289B110CFBC}"/>
              </a:ext>
            </a:extLst>
          </p:cNvPr>
          <p:cNvGraphicFramePr>
            <a:graphicFrameLocks noChangeAspect="1"/>
          </p:cNvGraphicFramePr>
          <p:nvPr>
            <p:extLst>
              <p:ext uri="{D42A27DB-BD31-4B8C-83A1-F6EECF244321}">
                <p14:modId xmlns:p14="http://schemas.microsoft.com/office/powerpoint/2010/main" val="3637102524"/>
              </p:ext>
            </p:extLst>
          </p:nvPr>
        </p:nvGraphicFramePr>
        <p:xfrm>
          <a:off x="2590800" y="5904424"/>
          <a:ext cx="3523950" cy="714150"/>
        </p:xfrm>
        <a:graphic>
          <a:graphicData uri="http://schemas.openxmlformats.org/presentationml/2006/ole">
            <mc:AlternateContent xmlns:mc="http://schemas.openxmlformats.org/markup-compatibility/2006">
              <mc:Choice xmlns:v="urn:schemas-microsoft-com:vml" Requires="v">
                <p:oleObj name="Equation" r:id="rId19" imgW="2819160" imgH="571320" progId="Equation.DSMT4">
                  <p:embed/>
                </p:oleObj>
              </mc:Choice>
              <mc:Fallback>
                <p:oleObj name="Equation" r:id="rId19" imgW="2819160" imgH="571320" progId="Equation.DSMT4">
                  <p:embed/>
                  <p:pic>
                    <p:nvPicPr>
                      <p:cNvPr id="14" name="Object 13">
                        <a:extLst>
                          <a:ext uri="{FF2B5EF4-FFF2-40B4-BE49-F238E27FC236}">
                            <a16:creationId xmlns:a16="http://schemas.microsoft.com/office/drawing/2014/main" id="{08B5BAA7-39BF-413C-A158-0289B110CFBC}"/>
                          </a:ext>
                        </a:extLst>
                      </p:cNvPr>
                      <p:cNvPicPr/>
                      <p:nvPr/>
                    </p:nvPicPr>
                    <p:blipFill>
                      <a:blip r:embed="rId20"/>
                      <a:stretch>
                        <a:fillRect/>
                      </a:stretch>
                    </p:blipFill>
                    <p:spPr>
                      <a:xfrm>
                        <a:off x="2590800" y="5904424"/>
                        <a:ext cx="3523950" cy="714150"/>
                      </a:xfrm>
                      <a:prstGeom prst="rect">
                        <a:avLst/>
                      </a:prstGeom>
                    </p:spPr>
                  </p:pic>
                </p:oleObj>
              </mc:Fallback>
            </mc:AlternateContent>
          </a:graphicData>
        </a:graphic>
      </p:graphicFrame>
    </p:spTree>
    <p:extLst>
      <p:ext uri="{BB962C8B-B14F-4D97-AF65-F5344CB8AC3E}">
        <p14:creationId xmlns:p14="http://schemas.microsoft.com/office/powerpoint/2010/main" val="313151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14"/>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5" grpId="0" animBg="1"/>
      <p:bldP spid="26" grpId="0" animBg="1"/>
      <p:bldP spid="27" grpId="0" animBg="1"/>
      <p:bldP spid="28"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56"/>
          <p:cNvGraphicFramePr>
            <a:graphicFrameLocks noChangeAspect="1"/>
          </p:cNvGraphicFramePr>
          <p:nvPr>
            <p:extLst>
              <p:ext uri="{D42A27DB-BD31-4B8C-83A1-F6EECF244321}">
                <p14:modId xmlns:p14="http://schemas.microsoft.com/office/powerpoint/2010/main" val="45558509"/>
              </p:ext>
            </p:extLst>
          </p:nvPr>
        </p:nvGraphicFramePr>
        <p:xfrm>
          <a:off x="2657475" y="4713288"/>
          <a:ext cx="6478588" cy="1138237"/>
        </p:xfrm>
        <a:graphic>
          <a:graphicData uri="http://schemas.openxmlformats.org/presentationml/2006/ole">
            <mc:AlternateContent xmlns:mc="http://schemas.openxmlformats.org/markup-compatibility/2006">
              <mc:Choice xmlns:v="urn:schemas-microsoft-com:vml" Requires="v">
                <p:oleObj name="Equation" r:id="rId3" imgW="2463480" imgH="431640" progId="Equation.DSMT4">
                  <p:embed/>
                </p:oleObj>
              </mc:Choice>
              <mc:Fallback>
                <p:oleObj name="Equation" r:id="rId3" imgW="2463480" imgH="431640" progId="Equation.DSMT4">
                  <p:embed/>
                  <p:pic>
                    <p:nvPicPr>
                      <p:cNvPr id="57" name="Object 56"/>
                      <p:cNvPicPr>
                        <a:picLocks noChangeAspect="1" noChangeArrowheads="1"/>
                      </p:cNvPicPr>
                      <p:nvPr/>
                    </p:nvPicPr>
                    <p:blipFill>
                      <a:blip r:embed="rId4"/>
                      <a:srcRect/>
                      <a:stretch>
                        <a:fillRect/>
                      </a:stretch>
                    </p:blipFill>
                    <p:spPr bwMode="auto">
                      <a:xfrm>
                        <a:off x="2657475" y="4713288"/>
                        <a:ext cx="6478588" cy="1138237"/>
                      </a:xfrm>
                      <a:prstGeom prst="rect">
                        <a:avLst/>
                      </a:prstGeom>
                      <a:noFill/>
                    </p:spPr>
                  </p:pic>
                </p:oleObj>
              </mc:Fallback>
            </mc:AlternateContent>
          </a:graphicData>
        </a:graphic>
      </p:graphicFrame>
      <p:sp>
        <p:nvSpPr>
          <p:cNvPr id="1068035" name="Text Box 3"/>
          <p:cNvSpPr txBox="1">
            <a:spLocks noChangeArrowheads="1"/>
          </p:cNvSpPr>
          <p:nvPr/>
        </p:nvSpPr>
        <p:spPr bwMode="auto">
          <a:xfrm>
            <a:off x="152400" y="914400"/>
            <a:ext cx="11887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 have a 100.0 fluid ounce </a:t>
            </a:r>
            <a:r>
              <a:rPr lang="en-US" sz="2800" dirty="0" err="1"/>
              <a:t>CamelBak</a:t>
            </a:r>
            <a:r>
              <a:rPr lang="en-US" sz="2800" dirty="0"/>
              <a:t>.  How many gallons is my </a:t>
            </a:r>
            <a:r>
              <a:rPr lang="en-US" sz="2800" dirty="0" err="1"/>
              <a:t>CamelBak</a:t>
            </a:r>
            <a:r>
              <a:rPr lang="en-US" sz="2800" dirty="0"/>
              <a:t>?</a:t>
            </a:r>
            <a:endParaRPr lang="en-US" dirty="0"/>
          </a:p>
        </p:txBody>
      </p:sp>
      <p:sp>
        <p:nvSpPr>
          <p:cNvPr id="18" name="Text Box 3"/>
          <p:cNvSpPr txBox="1">
            <a:spLocks noChangeArrowheads="1"/>
          </p:cNvSpPr>
          <p:nvPr/>
        </p:nvSpPr>
        <p:spPr bwMode="auto">
          <a:xfrm>
            <a:off x="152400" y="914400"/>
            <a:ext cx="11887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 have a 100.0 </a:t>
            </a:r>
            <a:r>
              <a:rPr lang="en-US" sz="2800" dirty="0">
                <a:solidFill>
                  <a:schemeClr val="accent6">
                    <a:lumMod val="75000"/>
                  </a:schemeClr>
                </a:solidFill>
              </a:rPr>
              <a:t>fluid ounce</a:t>
            </a:r>
            <a:r>
              <a:rPr lang="en-US" sz="2800" dirty="0"/>
              <a:t> </a:t>
            </a:r>
            <a:r>
              <a:rPr lang="en-US" sz="2800" dirty="0" err="1"/>
              <a:t>CamelBak</a:t>
            </a:r>
            <a:r>
              <a:rPr lang="en-US" sz="2800" dirty="0"/>
              <a:t>.  How many gallons is my </a:t>
            </a:r>
            <a:r>
              <a:rPr lang="en-US" sz="2800" dirty="0" err="1"/>
              <a:t>CamelBak</a:t>
            </a:r>
            <a:r>
              <a:rPr lang="en-US" sz="2800" dirty="0"/>
              <a:t>?</a:t>
            </a:r>
            <a:r>
              <a:rPr lang="en-US" dirty="0"/>
              <a:t> </a:t>
            </a:r>
          </a:p>
        </p:txBody>
      </p:sp>
      <p:graphicFrame>
        <p:nvGraphicFramePr>
          <p:cNvPr id="61" name="Object 4"/>
          <p:cNvGraphicFramePr>
            <a:graphicFrameLocks noChangeAspect="1"/>
          </p:cNvGraphicFramePr>
          <p:nvPr>
            <p:extLst>
              <p:ext uri="{D42A27DB-BD31-4B8C-83A1-F6EECF244321}">
                <p14:modId xmlns:p14="http://schemas.microsoft.com/office/powerpoint/2010/main" val="2996944285"/>
              </p:ext>
            </p:extLst>
          </p:nvPr>
        </p:nvGraphicFramePr>
        <p:xfrm>
          <a:off x="2657475" y="4846638"/>
          <a:ext cx="2973387" cy="936625"/>
        </p:xfrm>
        <a:graphic>
          <a:graphicData uri="http://schemas.openxmlformats.org/presentationml/2006/ole">
            <mc:AlternateContent xmlns:mc="http://schemas.openxmlformats.org/markup-compatibility/2006">
              <mc:Choice xmlns:v="urn:schemas-microsoft-com:vml" Requires="v">
                <p:oleObj name="Equation" r:id="rId5" imgW="1130040" imgH="355320" progId="Equation.DSMT4">
                  <p:embed/>
                </p:oleObj>
              </mc:Choice>
              <mc:Fallback>
                <p:oleObj name="Equation" r:id="rId5" imgW="1130040" imgH="355320" progId="Equation.DSMT4">
                  <p:embed/>
                  <p:pic>
                    <p:nvPicPr>
                      <p:cNvPr id="61" name="Object 4"/>
                      <p:cNvPicPr>
                        <a:picLocks noChangeAspect="1" noChangeArrowheads="1"/>
                      </p:cNvPicPr>
                      <p:nvPr/>
                    </p:nvPicPr>
                    <p:blipFill>
                      <a:blip r:embed="rId6"/>
                      <a:srcRect/>
                      <a:stretch>
                        <a:fillRect/>
                      </a:stretch>
                    </p:blipFill>
                    <p:spPr bwMode="auto">
                      <a:xfrm>
                        <a:off x="2657475" y="4846638"/>
                        <a:ext cx="2973387" cy="936625"/>
                      </a:xfrm>
                      <a:prstGeom prst="rect">
                        <a:avLst/>
                      </a:prstGeom>
                      <a:noFill/>
                    </p:spPr>
                  </p:pic>
                </p:oleObj>
              </mc:Fallback>
            </mc:AlternateContent>
          </a:graphicData>
        </a:graphic>
      </p:graphicFrame>
      <p:graphicFrame>
        <p:nvGraphicFramePr>
          <p:cNvPr id="60" name="Object 4"/>
          <p:cNvGraphicFramePr>
            <a:graphicFrameLocks noChangeAspect="1"/>
          </p:cNvGraphicFramePr>
          <p:nvPr>
            <p:extLst>
              <p:ext uri="{D42A27DB-BD31-4B8C-83A1-F6EECF244321}">
                <p14:modId xmlns:p14="http://schemas.microsoft.com/office/powerpoint/2010/main" val="1655414435"/>
              </p:ext>
            </p:extLst>
          </p:nvPr>
        </p:nvGraphicFramePr>
        <p:xfrm>
          <a:off x="2657475" y="4848225"/>
          <a:ext cx="3171825" cy="1003300"/>
        </p:xfrm>
        <a:graphic>
          <a:graphicData uri="http://schemas.openxmlformats.org/presentationml/2006/ole">
            <mc:AlternateContent xmlns:mc="http://schemas.openxmlformats.org/markup-compatibility/2006">
              <mc:Choice xmlns:v="urn:schemas-microsoft-com:vml" Requires="v">
                <p:oleObj name="Equation" r:id="rId7" imgW="1206360" imgH="380880" progId="Equation.DSMT4">
                  <p:embed/>
                </p:oleObj>
              </mc:Choice>
              <mc:Fallback>
                <p:oleObj name="Equation" r:id="rId7" imgW="1206360" imgH="380880" progId="Equation.DSMT4">
                  <p:embed/>
                  <p:pic>
                    <p:nvPicPr>
                      <p:cNvPr id="60" name="Object 4"/>
                      <p:cNvPicPr>
                        <a:picLocks noChangeAspect="1" noChangeArrowheads="1"/>
                      </p:cNvPicPr>
                      <p:nvPr/>
                    </p:nvPicPr>
                    <p:blipFill>
                      <a:blip r:embed="rId8"/>
                      <a:srcRect/>
                      <a:stretch>
                        <a:fillRect/>
                      </a:stretch>
                    </p:blipFill>
                    <p:spPr bwMode="auto">
                      <a:xfrm>
                        <a:off x="2657475" y="4848225"/>
                        <a:ext cx="3171825" cy="1003300"/>
                      </a:xfrm>
                      <a:prstGeom prst="rect">
                        <a:avLst/>
                      </a:prstGeom>
                      <a:noFill/>
                    </p:spPr>
                  </p:pic>
                </p:oleObj>
              </mc:Fallback>
            </mc:AlternateContent>
          </a:graphicData>
        </a:graphic>
      </p:graphicFrame>
      <p:graphicFrame>
        <p:nvGraphicFramePr>
          <p:cNvPr id="58" name="Object 4"/>
          <p:cNvGraphicFramePr>
            <a:graphicFrameLocks noChangeAspect="1"/>
          </p:cNvGraphicFramePr>
          <p:nvPr>
            <p:extLst>
              <p:ext uri="{D42A27DB-BD31-4B8C-83A1-F6EECF244321}">
                <p14:modId xmlns:p14="http://schemas.microsoft.com/office/powerpoint/2010/main" val="1812008891"/>
              </p:ext>
            </p:extLst>
          </p:nvPr>
        </p:nvGraphicFramePr>
        <p:xfrm>
          <a:off x="2657475" y="4713288"/>
          <a:ext cx="4341812" cy="1138237"/>
        </p:xfrm>
        <a:graphic>
          <a:graphicData uri="http://schemas.openxmlformats.org/presentationml/2006/ole">
            <mc:AlternateContent xmlns:mc="http://schemas.openxmlformats.org/markup-compatibility/2006">
              <mc:Choice xmlns:v="urn:schemas-microsoft-com:vml" Requires="v">
                <p:oleObj name="Equation" r:id="rId9" imgW="1650960" imgH="431640" progId="Equation.DSMT4">
                  <p:embed/>
                </p:oleObj>
              </mc:Choice>
              <mc:Fallback>
                <p:oleObj name="Equation" r:id="rId9" imgW="1650960" imgH="431640" progId="Equation.DSMT4">
                  <p:embed/>
                  <p:pic>
                    <p:nvPicPr>
                      <p:cNvPr id="58" name="Object 4"/>
                      <p:cNvPicPr>
                        <a:picLocks noChangeAspect="1" noChangeArrowheads="1"/>
                      </p:cNvPicPr>
                      <p:nvPr/>
                    </p:nvPicPr>
                    <p:blipFill>
                      <a:blip r:embed="rId10"/>
                      <a:srcRect/>
                      <a:stretch>
                        <a:fillRect/>
                      </a:stretch>
                    </p:blipFill>
                    <p:spPr bwMode="auto">
                      <a:xfrm>
                        <a:off x="2657475" y="4713288"/>
                        <a:ext cx="4341812" cy="1138237"/>
                      </a:xfrm>
                      <a:prstGeom prst="rect">
                        <a:avLst/>
                      </a:prstGeom>
                      <a:noFill/>
                    </p:spPr>
                  </p:pic>
                </p:oleObj>
              </mc:Fallback>
            </mc:AlternateContent>
          </a:graphicData>
        </a:graphic>
      </p:graphicFrame>
      <p:graphicFrame>
        <p:nvGraphicFramePr>
          <p:cNvPr id="59" name="Object 4"/>
          <p:cNvGraphicFramePr>
            <a:graphicFrameLocks noChangeAspect="1"/>
          </p:cNvGraphicFramePr>
          <p:nvPr>
            <p:extLst>
              <p:ext uri="{D42A27DB-BD31-4B8C-83A1-F6EECF244321}">
                <p14:modId xmlns:p14="http://schemas.microsoft.com/office/powerpoint/2010/main" val="1393128006"/>
              </p:ext>
            </p:extLst>
          </p:nvPr>
        </p:nvGraphicFramePr>
        <p:xfrm>
          <a:off x="2657475" y="4743450"/>
          <a:ext cx="4175125" cy="1104900"/>
        </p:xfrm>
        <a:graphic>
          <a:graphicData uri="http://schemas.openxmlformats.org/presentationml/2006/ole">
            <mc:AlternateContent xmlns:mc="http://schemas.openxmlformats.org/markup-compatibility/2006">
              <mc:Choice xmlns:v="urn:schemas-microsoft-com:vml" Requires="v">
                <p:oleObj name="Equation" r:id="rId11" imgW="1587240" imgH="419040" progId="Equation.DSMT4">
                  <p:embed/>
                </p:oleObj>
              </mc:Choice>
              <mc:Fallback>
                <p:oleObj name="Equation" r:id="rId11" imgW="1587240" imgH="419040" progId="Equation.DSMT4">
                  <p:embed/>
                  <p:pic>
                    <p:nvPicPr>
                      <p:cNvPr id="59" name="Object 4"/>
                      <p:cNvPicPr>
                        <a:picLocks noChangeAspect="1" noChangeArrowheads="1"/>
                      </p:cNvPicPr>
                      <p:nvPr/>
                    </p:nvPicPr>
                    <p:blipFill>
                      <a:blip r:embed="rId12"/>
                      <a:srcRect/>
                      <a:stretch>
                        <a:fillRect/>
                      </a:stretch>
                    </p:blipFill>
                    <p:spPr bwMode="auto">
                      <a:xfrm>
                        <a:off x="2657475" y="4743450"/>
                        <a:ext cx="4175125" cy="1104900"/>
                      </a:xfrm>
                      <a:prstGeom prst="rect">
                        <a:avLst/>
                      </a:prstGeom>
                      <a:noFill/>
                    </p:spPr>
                  </p:pic>
                </p:oleObj>
              </mc:Fallback>
            </mc:AlternateContent>
          </a:graphicData>
        </a:graphic>
      </p:graphicFrame>
      <p:graphicFrame>
        <p:nvGraphicFramePr>
          <p:cNvPr id="55" name="Object 4"/>
          <p:cNvGraphicFramePr>
            <a:graphicFrameLocks noChangeAspect="1"/>
          </p:cNvGraphicFramePr>
          <p:nvPr>
            <p:extLst>
              <p:ext uri="{D42A27DB-BD31-4B8C-83A1-F6EECF244321}">
                <p14:modId xmlns:p14="http://schemas.microsoft.com/office/powerpoint/2010/main" val="1098207514"/>
              </p:ext>
            </p:extLst>
          </p:nvPr>
        </p:nvGraphicFramePr>
        <p:xfrm>
          <a:off x="2657475" y="4848225"/>
          <a:ext cx="4141787" cy="1003300"/>
        </p:xfrm>
        <a:graphic>
          <a:graphicData uri="http://schemas.openxmlformats.org/presentationml/2006/ole">
            <mc:AlternateContent xmlns:mc="http://schemas.openxmlformats.org/markup-compatibility/2006">
              <mc:Choice xmlns:v="urn:schemas-microsoft-com:vml" Requires="v">
                <p:oleObj name="Equation" r:id="rId13" imgW="1574640" imgH="380880" progId="Equation.DSMT4">
                  <p:embed/>
                </p:oleObj>
              </mc:Choice>
              <mc:Fallback>
                <p:oleObj name="Equation" r:id="rId13" imgW="1574640" imgH="380880" progId="Equation.DSMT4">
                  <p:embed/>
                  <p:pic>
                    <p:nvPicPr>
                      <p:cNvPr id="55" name="Object 4"/>
                      <p:cNvPicPr>
                        <a:picLocks noChangeAspect="1" noChangeArrowheads="1"/>
                      </p:cNvPicPr>
                      <p:nvPr/>
                    </p:nvPicPr>
                    <p:blipFill>
                      <a:blip r:embed="rId14"/>
                      <a:srcRect/>
                      <a:stretch>
                        <a:fillRect/>
                      </a:stretch>
                    </p:blipFill>
                    <p:spPr bwMode="auto">
                      <a:xfrm>
                        <a:off x="2657475" y="4848225"/>
                        <a:ext cx="4141787" cy="1003300"/>
                      </a:xfrm>
                      <a:prstGeom prst="rect">
                        <a:avLst/>
                      </a:prstGeom>
                      <a:noFill/>
                    </p:spPr>
                  </p:pic>
                </p:oleObj>
              </mc:Fallback>
            </mc:AlternateContent>
          </a:graphicData>
        </a:graphic>
      </p:graphicFrame>
      <p:graphicFrame>
        <p:nvGraphicFramePr>
          <p:cNvPr id="62" name="Object 4"/>
          <p:cNvGraphicFramePr>
            <a:graphicFrameLocks noChangeAspect="1"/>
          </p:cNvGraphicFramePr>
          <p:nvPr>
            <p:extLst>
              <p:ext uri="{D42A27DB-BD31-4B8C-83A1-F6EECF244321}">
                <p14:modId xmlns:p14="http://schemas.microsoft.com/office/powerpoint/2010/main" val="2056619861"/>
              </p:ext>
            </p:extLst>
          </p:nvPr>
        </p:nvGraphicFramePr>
        <p:xfrm>
          <a:off x="2657475" y="5094287"/>
          <a:ext cx="1570037" cy="468313"/>
        </p:xfrm>
        <a:graphic>
          <a:graphicData uri="http://schemas.openxmlformats.org/presentationml/2006/ole">
            <mc:AlternateContent xmlns:mc="http://schemas.openxmlformats.org/markup-compatibility/2006">
              <mc:Choice xmlns:v="urn:schemas-microsoft-com:vml" Requires="v">
                <p:oleObj name="Equation" r:id="rId15" imgW="596880" imgH="177480" progId="Equation.DSMT4">
                  <p:embed/>
                </p:oleObj>
              </mc:Choice>
              <mc:Fallback>
                <p:oleObj name="Equation" r:id="rId15" imgW="596880" imgH="177480" progId="Equation.DSMT4">
                  <p:embed/>
                  <p:pic>
                    <p:nvPicPr>
                      <p:cNvPr id="62" name="Object 4"/>
                      <p:cNvPicPr>
                        <a:picLocks noChangeAspect="1" noChangeArrowheads="1"/>
                      </p:cNvPicPr>
                      <p:nvPr/>
                    </p:nvPicPr>
                    <p:blipFill>
                      <a:blip r:embed="rId16"/>
                      <a:srcRect/>
                      <a:stretch>
                        <a:fillRect/>
                      </a:stretch>
                    </p:blipFill>
                    <p:spPr bwMode="auto">
                      <a:xfrm>
                        <a:off x="2657475" y="5094287"/>
                        <a:ext cx="1570037" cy="468313"/>
                      </a:xfrm>
                      <a:prstGeom prst="rect">
                        <a:avLst/>
                      </a:prstGeom>
                      <a:noFill/>
                    </p:spPr>
                  </p:pic>
                </p:oleObj>
              </mc:Fallback>
            </mc:AlternateContent>
          </a:graphicData>
        </a:graphic>
      </p:graphicFrame>
      <p:sp>
        <p:nvSpPr>
          <p:cNvPr id="37" name="Text Box 3"/>
          <p:cNvSpPr txBox="1">
            <a:spLocks noChangeArrowheads="1"/>
          </p:cNvSpPr>
          <p:nvPr/>
        </p:nvSpPr>
        <p:spPr bwMode="auto">
          <a:xfrm>
            <a:off x="152400" y="914400"/>
            <a:ext cx="11887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I have a 100.0 </a:t>
            </a:r>
            <a:r>
              <a:rPr lang="en-US" sz="2800" dirty="0">
                <a:solidFill>
                  <a:schemeClr val="accent6">
                    <a:lumMod val="75000"/>
                  </a:schemeClr>
                </a:solidFill>
              </a:rPr>
              <a:t>fluid ounce</a:t>
            </a:r>
            <a:r>
              <a:rPr lang="en-US" sz="2800" dirty="0"/>
              <a:t> </a:t>
            </a:r>
            <a:r>
              <a:rPr lang="en-US" sz="2800" dirty="0" err="1"/>
              <a:t>CamelBak</a:t>
            </a:r>
            <a:r>
              <a:rPr lang="en-US" sz="2800" dirty="0"/>
              <a:t>.  How many </a:t>
            </a:r>
            <a:r>
              <a:rPr lang="en-US" sz="2800" dirty="0">
                <a:solidFill>
                  <a:srgbClr val="00B050"/>
                </a:solidFill>
              </a:rPr>
              <a:t>gallons</a:t>
            </a:r>
            <a:r>
              <a:rPr lang="en-US" sz="2800" dirty="0"/>
              <a:t> is my </a:t>
            </a:r>
            <a:r>
              <a:rPr lang="en-US" sz="2800" dirty="0" err="1"/>
              <a:t>CamelBak</a:t>
            </a:r>
            <a:r>
              <a:rPr lang="en-US" sz="2800" dirty="0"/>
              <a:t>?</a:t>
            </a:r>
            <a:r>
              <a:rPr lang="en-US" dirty="0"/>
              <a:t> </a:t>
            </a:r>
          </a:p>
        </p:txBody>
      </p:sp>
      <p:sp>
        <p:nvSpPr>
          <p:cNvPr id="5" name="Rectangle 2"/>
          <p:cNvSpPr>
            <a:spLocks noGrp="1" noChangeArrowheads="1"/>
          </p:cNvSpPr>
          <p:nvPr>
            <p:ph type="title"/>
          </p:nvPr>
        </p:nvSpPr>
        <p:spPr>
          <a:xfrm>
            <a:off x="1524000" y="1"/>
            <a:ext cx="9144000" cy="685800"/>
          </a:xfrm>
        </p:spPr>
        <p:txBody>
          <a:bodyPr>
            <a:normAutofit fontScale="90000"/>
          </a:bodyPr>
          <a:lstStyle/>
          <a:p>
            <a:r>
              <a:rPr lang="en-US" dirty="0"/>
              <a:t>D.A. Practice</a:t>
            </a:r>
          </a:p>
        </p:txBody>
      </p:sp>
      <p:sp>
        <p:nvSpPr>
          <p:cNvPr id="4" name="TextBox 3"/>
          <p:cNvSpPr txBox="1"/>
          <p:nvPr/>
        </p:nvSpPr>
        <p:spPr>
          <a:xfrm>
            <a:off x="533400" y="1600201"/>
            <a:ext cx="6333785" cy="461665"/>
          </a:xfrm>
          <a:prstGeom prst="rect">
            <a:avLst/>
          </a:prstGeom>
          <a:noFill/>
        </p:spPr>
        <p:txBody>
          <a:bodyPr wrap="none" rtlCol="0">
            <a:spAutoFit/>
          </a:bodyPr>
          <a:lstStyle/>
          <a:p>
            <a:r>
              <a:rPr lang="en-US" sz="2400" dirty="0"/>
              <a:t>Look for any conversion factor having to do with:</a:t>
            </a:r>
          </a:p>
        </p:txBody>
      </p:sp>
      <p:sp>
        <p:nvSpPr>
          <p:cNvPr id="7" name="TextBox 6"/>
          <p:cNvSpPr txBox="1"/>
          <p:nvPr/>
        </p:nvSpPr>
        <p:spPr>
          <a:xfrm>
            <a:off x="6771914" y="1600200"/>
            <a:ext cx="5191486" cy="461665"/>
          </a:xfrm>
          <a:prstGeom prst="rect">
            <a:avLst/>
          </a:prstGeom>
          <a:noFill/>
        </p:spPr>
        <p:txBody>
          <a:bodyPr wrap="none" rtlCol="0">
            <a:spAutoFit/>
          </a:bodyPr>
          <a:lstStyle/>
          <a:p>
            <a:r>
              <a:rPr lang="en-US" sz="2400" dirty="0"/>
              <a:t>fluid ounces (fl. oz.)  AND  gallons (gal)</a:t>
            </a:r>
          </a:p>
        </p:txBody>
      </p:sp>
      <p:sp>
        <p:nvSpPr>
          <p:cNvPr id="8" name="TextBox 7"/>
          <p:cNvSpPr txBox="1"/>
          <p:nvPr/>
        </p:nvSpPr>
        <p:spPr>
          <a:xfrm>
            <a:off x="533400" y="2286001"/>
            <a:ext cx="2028119" cy="461665"/>
          </a:xfrm>
          <a:prstGeom prst="rect">
            <a:avLst/>
          </a:prstGeom>
          <a:noFill/>
        </p:spPr>
        <p:txBody>
          <a:bodyPr wrap="none" rtlCol="0">
            <a:spAutoFit/>
          </a:bodyPr>
          <a:lstStyle/>
          <a:p>
            <a:r>
              <a:rPr lang="en-US" sz="2400" dirty="0"/>
              <a:t>Where to look:</a:t>
            </a:r>
          </a:p>
        </p:txBody>
      </p:sp>
      <p:sp>
        <p:nvSpPr>
          <p:cNvPr id="9" name="TextBox 8"/>
          <p:cNvSpPr txBox="1"/>
          <p:nvPr/>
        </p:nvSpPr>
        <p:spPr>
          <a:xfrm>
            <a:off x="2790119" y="2286001"/>
            <a:ext cx="2327881" cy="461665"/>
          </a:xfrm>
          <a:prstGeom prst="rect">
            <a:avLst/>
          </a:prstGeom>
          <a:noFill/>
        </p:spPr>
        <p:txBody>
          <a:bodyPr wrap="none" rtlCol="0">
            <a:spAutoFit/>
          </a:bodyPr>
          <a:lstStyle/>
          <a:p>
            <a:r>
              <a:rPr lang="en-US" sz="2400" dirty="0"/>
              <a:t>1) in the question</a:t>
            </a:r>
          </a:p>
        </p:txBody>
      </p:sp>
      <p:sp>
        <p:nvSpPr>
          <p:cNvPr id="10" name="TextBox 9"/>
          <p:cNvSpPr txBox="1"/>
          <p:nvPr/>
        </p:nvSpPr>
        <p:spPr>
          <a:xfrm>
            <a:off x="5348436" y="2286001"/>
            <a:ext cx="3413114" cy="461665"/>
          </a:xfrm>
          <a:prstGeom prst="rect">
            <a:avLst/>
          </a:prstGeom>
          <a:noFill/>
        </p:spPr>
        <p:txBody>
          <a:bodyPr wrap="none" rtlCol="0">
            <a:spAutoFit/>
          </a:bodyPr>
          <a:lstStyle/>
          <a:p>
            <a:r>
              <a:rPr lang="en-US" sz="2400" dirty="0"/>
              <a:t>2) on the conversion sheet</a:t>
            </a:r>
          </a:p>
        </p:txBody>
      </p:sp>
      <p:sp>
        <p:nvSpPr>
          <p:cNvPr id="11" name="TextBox 10"/>
          <p:cNvSpPr txBox="1"/>
          <p:nvPr/>
        </p:nvSpPr>
        <p:spPr>
          <a:xfrm>
            <a:off x="8991986" y="2286000"/>
            <a:ext cx="2106667" cy="461665"/>
          </a:xfrm>
          <a:prstGeom prst="rect">
            <a:avLst/>
          </a:prstGeom>
          <a:noFill/>
        </p:spPr>
        <p:txBody>
          <a:bodyPr wrap="none" rtlCol="0">
            <a:spAutoFit/>
          </a:bodyPr>
          <a:lstStyle/>
          <a:p>
            <a:r>
              <a:rPr lang="en-US" sz="2400" dirty="0"/>
              <a:t>3) in your brain</a:t>
            </a:r>
          </a:p>
        </p:txBody>
      </p:sp>
      <p:sp>
        <p:nvSpPr>
          <p:cNvPr id="23" name="TextBox 22"/>
          <p:cNvSpPr txBox="1"/>
          <p:nvPr/>
        </p:nvSpPr>
        <p:spPr>
          <a:xfrm>
            <a:off x="1604862" y="2972412"/>
            <a:ext cx="1587294" cy="461665"/>
          </a:xfrm>
          <a:prstGeom prst="rect">
            <a:avLst/>
          </a:prstGeom>
          <a:noFill/>
        </p:spPr>
        <p:txBody>
          <a:bodyPr wrap="none" rtlCol="0">
            <a:spAutoFit/>
          </a:bodyPr>
          <a:lstStyle/>
          <a:p>
            <a:r>
              <a:rPr lang="en-US" sz="2400" dirty="0"/>
              <a:t>1 gal = 4 </a:t>
            </a:r>
            <a:r>
              <a:rPr lang="en-US" sz="2400" dirty="0" err="1"/>
              <a:t>qt</a:t>
            </a:r>
            <a:endParaRPr lang="en-US" sz="2400" dirty="0"/>
          </a:p>
        </p:txBody>
      </p:sp>
      <p:sp>
        <p:nvSpPr>
          <p:cNvPr id="24" name="TextBox 23"/>
          <p:cNvSpPr txBox="1"/>
          <p:nvPr/>
        </p:nvSpPr>
        <p:spPr>
          <a:xfrm>
            <a:off x="3429000" y="3654961"/>
            <a:ext cx="1587294" cy="461665"/>
          </a:xfrm>
          <a:prstGeom prst="rect">
            <a:avLst/>
          </a:prstGeom>
          <a:noFill/>
        </p:spPr>
        <p:txBody>
          <a:bodyPr wrap="none" rtlCol="0">
            <a:spAutoFit/>
          </a:bodyPr>
          <a:lstStyle/>
          <a:p>
            <a:r>
              <a:rPr lang="en-US" sz="2400" dirty="0"/>
              <a:t>1 gal = 8 </a:t>
            </a:r>
            <a:r>
              <a:rPr lang="en-US" sz="2400" dirty="0" err="1"/>
              <a:t>pt</a:t>
            </a:r>
            <a:endParaRPr lang="en-US" sz="2400" dirty="0"/>
          </a:p>
        </p:txBody>
      </p:sp>
      <p:sp>
        <p:nvSpPr>
          <p:cNvPr id="25" name="TextBox 24"/>
          <p:cNvSpPr txBox="1"/>
          <p:nvPr/>
        </p:nvSpPr>
        <p:spPr>
          <a:xfrm>
            <a:off x="5071079" y="2972412"/>
            <a:ext cx="2074607" cy="461665"/>
          </a:xfrm>
          <a:prstGeom prst="rect">
            <a:avLst/>
          </a:prstGeom>
          <a:noFill/>
        </p:spPr>
        <p:txBody>
          <a:bodyPr wrap="none" rtlCol="0">
            <a:spAutoFit/>
          </a:bodyPr>
          <a:lstStyle/>
          <a:p>
            <a:r>
              <a:rPr lang="en-US" sz="2400" dirty="0"/>
              <a:t>1 gal = 3.785 L</a:t>
            </a:r>
          </a:p>
        </p:txBody>
      </p:sp>
      <p:sp>
        <p:nvSpPr>
          <p:cNvPr id="26" name="TextBox 25"/>
          <p:cNvSpPr txBox="1"/>
          <p:nvPr/>
        </p:nvSpPr>
        <p:spPr>
          <a:xfrm>
            <a:off x="9312358" y="2972412"/>
            <a:ext cx="1997663" cy="461665"/>
          </a:xfrm>
          <a:prstGeom prst="rect">
            <a:avLst/>
          </a:prstGeom>
          <a:noFill/>
        </p:spPr>
        <p:txBody>
          <a:bodyPr wrap="none" rtlCol="0">
            <a:spAutoFit/>
          </a:bodyPr>
          <a:lstStyle/>
          <a:p>
            <a:r>
              <a:rPr lang="en-US" sz="2400" dirty="0"/>
              <a:t>1 </a:t>
            </a:r>
            <a:r>
              <a:rPr lang="en-US" sz="2400" dirty="0" err="1"/>
              <a:t>qt</a:t>
            </a:r>
            <a:r>
              <a:rPr lang="en-US" sz="2400" dirty="0"/>
              <a:t> = 32 </a:t>
            </a:r>
            <a:r>
              <a:rPr lang="en-US" sz="2400" dirty="0" err="1"/>
              <a:t>fl.oz</a:t>
            </a:r>
            <a:r>
              <a:rPr lang="en-US" sz="2400" dirty="0"/>
              <a:t>.</a:t>
            </a:r>
          </a:p>
        </p:txBody>
      </p:sp>
      <p:sp>
        <p:nvSpPr>
          <p:cNvPr id="28" name="TextBox 27"/>
          <p:cNvSpPr txBox="1"/>
          <p:nvPr/>
        </p:nvSpPr>
        <p:spPr>
          <a:xfrm>
            <a:off x="7010400" y="3658825"/>
            <a:ext cx="2569934" cy="461665"/>
          </a:xfrm>
          <a:prstGeom prst="rect">
            <a:avLst/>
          </a:prstGeom>
          <a:noFill/>
        </p:spPr>
        <p:txBody>
          <a:bodyPr wrap="none" rtlCol="0">
            <a:spAutoFit/>
          </a:bodyPr>
          <a:lstStyle/>
          <a:p>
            <a:r>
              <a:rPr lang="en-US" sz="2400" dirty="0"/>
              <a:t>1 </a:t>
            </a:r>
            <a:r>
              <a:rPr lang="en-US" sz="2400" dirty="0" err="1"/>
              <a:t>fl.oz</a:t>
            </a:r>
            <a:r>
              <a:rPr lang="en-US" sz="2400" dirty="0"/>
              <a:t>. = 29.57 mL</a:t>
            </a:r>
          </a:p>
        </p:txBody>
      </p:sp>
      <p:sp>
        <p:nvSpPr>
          <p:cNvPr id="34" name="TextBox 33"/>
          <p:cNvSpPr txBox="1"/>
          <p:nvPr/>
        </p:nvSpPr>
        <p:spPr>
          <a:xfrm>
            <a:off x="1604862" y="2972412"/>
            <a:ext cx="1587294" cy="461665"/>
          </a:xfrm>
          <a:prstGeom prst="rect">
            <a:avLst/>
          </a:prstGeom>
          <a:noFill/>
        </p:spPr>
        <p:txBody>
          <a:bodyPr wrap="none" rtlCol="0">
            <a:spAutoFit/>
          </a:bodyPr>
          <a:lstStyle/>
          <a:p>
            <a:r>
              <a:rPr lang="en-US" sz="2400" dirty="0"/>
              <a:t>1 </a:t>
            </a:r>
            <a:r>
              <a:rPr lang="en-US" sz="2400" dirty="0">
                <a:solidFill>
                  <a:srgbClr val="00B050"/>
                </a:solidFill>
              </a:rPr>
              <a:t>gal</a:t>
            </a:r>
            <a:r>
              <a:rPr lang="en-US" sz="2400" dirty="0"/>
              <a:t> = 4 </a:t>
            </a:r>
            <a:r>
              <a:rPr lang="en-US" sz="2400" dirty="0" err="1"/>
              <a:t>qt</a:t>
            </a:r>
            <a:endParaRPr lang="en-US" sz="2400" dirty="0"/>
          </a:p>
        </p:txBody>
      </p:sp>
      <p:sp>
        <p:nvSpPr>
          <p:cNvPr id="35" name="TextBox 34"/>
          <p:cNvSpPr txBox="1"/>
          <p:nvPr/>
        </p:nvSpPr>
        <p:spPr>
          <a:xfrm>
            <a:off x="3429000" y="3654961"/>
            <a:ext cx="1587294" cy="461665"/>
          </a:xfrm>
          <a:prstGeom prst="rect">
            <a:avLst/>
          </a:prstGeom>
          <a:noFill/>
        </p:spPr>
        <p:txBody>
          <a:bodyPr wrap="none" rtlCol="0">
            <a:spAutoFit/>
          </a:bodyPr>
          <a:lstStyle/>
          <a:p>
            <a:r>
              <a:rPr lang="en-US" sz="2400" dirty="0"/>
              <a:t>1 </a:t>
            </a:r>
            <a:r>
              <a:rPr lang="en-US" sz="2400" dirty="0">
                <a:solidFill>
                  <a:srgbClr val="00B050"/>
                </a:solidFill>
              </a:rPr>
              <a:t>gal</a:t>
            </a:r>
            <a:r>
              <a:rPr lang="en-US" sz="2400" dirty="0"/>
              <a:t> = 8 </a:t>
            </a:r>
            <a:r>
              <a:rPr lang="en-US" sz="2400" dirty="0" err="1"/>
              <a:t>pt</a:t>
            </a:r>
            <a:endParaRPr lang="en-US" sz="2400" dirty="0"/>
          </a:p>
        </p:txBody>
      </p:sp>
      <p:sp>
        <p:nvSpPr>
          <p:cNvPr id="36" name="TextBox 35"/>
          <p:cNvSpPr txBox="1"/>
          <p:nvPr/>
        </p:nvSpPr>
        <p:spPr>
          <a:xfrm>
            <a:off x="5071079" y="2972412"/>
            <a:ext cx="2074607" cy="461665"/>
          </a:xfrm>
          <a:prstGeom prst="rect">
            <a:avLst/>
          </a:prstGeom>
          <a:noFill/>
        </p:spPr>
        <p:txBody>
          <a:bodyPr wrap="none" rtlCol="0">
            <a:spAutoFit/>
          </a:bodyPr>
          <a:lstStyle/>
          <a:p>
            <a:r>
              <a:rPr lang="en-US" sz="2400" dirty="0"/>
              <a:t>1 </a:t>
            </a:r>
            <a:r>
              <a:rPr lang="en-US" sz="2400" dirty="0">
                <a:solidFill>
                  <a:srgbClr val="00B050"/>
                </a:solidFill>
              </a:rPr>
              <a:t>gal</a:t>
            </a:r>
            <a:r>
              <a:rPr lang="en-US" sz="2400" dirty="0"/>
              <a:t> = 3.785 L</a:t>
            </a:r>
          </a:p>
        </p:txBody>
      </p:sp>
      <p:sp>
        <p:nvSpPr>
          <p:cNvPr id="38" name="TextBox 37"/>
          <p:cNvSpPr txBox="1"/>
          <p:nvPr/>
        </p:nvSpPr>
        <p:spPr>
          <a:xfrm>
            <a:off x="9312358" y="2972412"/>
            <a:ext cx="1997663" cy="461665"/>
          </a:xfrm>
          <a:prstGeom prst="rect">
            <a:avLst/>
          </a:prstGeom>
          <a:noFill/>
        </p:spPr>
        <p:txBody>
          <a:bodyPr wrap="none" rtlCol="0">
            <a:spAutoFit/>
          </a:bodyPr>
          <a:lstStyle/>
          <a:p>
            <a:r>
              <a:rPr lang="en-US" sz="2400" dirty="0"/>
              <a:t>1 </a:t>
            </a:r>
            <a:r>
              <a:rPr lang="en-US" sz="2400" dirty="0" err="1"/>
              <a:t>qt</a:t>
            </a:r>
            <a:r>
              <a:rPr lang="en-US" sz="2400" dirty="0"/>
              <a:t> = 32 </a:t>
            </a:r>
            <a:r>
              <a:rPr lang="en-US" sz="2400" dirty="0" err="1">
                <a:solidFill>
                  <a:schemeClr val="accent6">
                    <a:lumMod val="75000"/>
                  </a:schemeClr>
                </a:solidFill>
              </a:rPr>
              <a:t>fl.oz</a:t>
            </a:r>
            <a:r>
              <a:rPr lang="en-US" sz="2400" dirty="0">
                <a:solidFill>
                  <a:schemeClr val="accent6">
                    <a:lumMod val="75000"/>
                  </a:schemeClr>
                </a:solidFill>
              </a:rPr>
              <a:t>.</a:t>
            </a:r>
          </a:p>
        </p:txBody>
      </p:sp>
      <p:sp>
        <p:nvSpPr>
          <p:cNvPr id="39" name="TextBox 38"/>
          <p:cNvSpPr txBox="1"/>
          <p:nvPr/>
        </p:nvSpPr>
        <p:spPr>
          <a:xfrm>
            <a:off x="7010400" y="3658825"/>
            <a:ext cx="2569934" cy="461665"/>
          </a:xfrm>
          <a:prstGeom prst="rect">
            <a:avLst/>
          </a:prstGeom>
          <a:noFill/>
        </p:spPr>
        <p:txBody>
          <a:bodyPr wrap="none" rtlCol="0">
            <a:spAutoFit/>
          </a:bodyPr>
          <a:lstStyle/>
          <a:p>
            <a:r>
              <a:rPr lang="en-US" sz="2400" dirty="0"/>
              <a:t>1 </a:t>
            </a:r>
            <a:r>
              <a:rPr lang="en-US" sz="2400" dirty="0" err="1">
                <a:solidFill>
                  <a:schemeClr val="accent6">
                    <a:lumMod val="75000"/>
                  </a:schemeClr>
                </a:solidFill>
              </a:rPr>
              <a:t>fl.oz</a:t>
            </a:r>
            <a:r>
              <a:rPr lang="en-US" sz="2400" dirty="0">
                <a:solidFill>
                  <a:schemeClr val="accent6">
                    <a:lumMod val="75000"/>
                  </a:schemeClr>
                </a:solidFill>
              </a:rPr>
              <a:t>.</a:t>
            </a:r>
            <a:r>
              <a:rPr lang="en-US" sz="2400" dirty="0"/>
              <a:t> = 29.57 mL</a:t>
            </a:r>
          </a:p>
        </p:txBody>
      </p:sp>
      <p:sp>
        <p:nvSpPr>
          <p:cNvPr id="42" name="Freeform: Shape 41"/>
          <p:cNvSpPr/>
          <p:nvPr/>
        </p:nvSpPr>
        <p:spPr bwMode="auto">
          <a:xfrm>
            <a:off x="9793224" y="2825086"/>
            <a:ext cx="1106424" cy="238154"/>
          </a:xfrm>
          <a:custGeom>
            <a:avLst/>
            <a:gdLst>
              <a:gd name="connsiteX0" fmla="*/ 1106424 w 1106424"/>
              <a:gd name="connsiteY0" fmla="*/ 192434 h 238154"/>
              <a:gd name="connsiteX1" fmla="*/ 521208 w 1106424"/>
              <a:gd name="connsiteY1" fmla="*/ 410 h 238154"/>
              <a:gd name="connsiteX2" fmla="*/ 0 w 1106424"/>
              <a:gd name="connsiteY2" fmla="*/ 238154 h 238154"/>
            </a:gdLst>
            <a:ahLst/>
            <a:cxnLst>
              <a:cxn ang="0">
                <a:pos x="connsiteX0" y="connsiteY0"/>
              </a:cxn>
              <a:cxn ang="0">
                <a:pos x="connsiteX1" y="connsiteY1"/>
              </a:cxn>
              <a:cxn ang="0">
                <a:pos x="connsiteX2" y="connsiteY2"/>
              </a:cxn>
            </a:cxnLst>
            <a:rect l="l" t="t" r="r" b="b"/>
            <a:pathLst>
              <a:path w="1106424" h="238154">
                <a:moveTo>
                  <a:pt x="1106424" y="192434"/>
                </a:moveTo>
                <a:cubicBezTo>
                  <a:pt x="906018" y="92612"/>
                  <a:pt x="705612" y="-7210"/>
                  <a:pt x="521208" y="410"/>
                </a:cubicBezTo>
                <a:cubicBezTo>
                  <a:pt x="336804" y="8030"/>
                  <a:pt x="168402" y="123092"/>
                  <a:pt x="0" y="238154"/>
                </a:cubicBezTo>
              </a:path>
            </a:pathLst>
          </a:custGeom>
          <a:noFill/>
          <a:ln w="28575" cap="flat" cmpd="sng" algn="ctr">
            <a:solidFill>
              <a:schemeClr val="accent6">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44" name="Freeform: Shape 43"/>
          <p:cNvSpPr/>
          <p:nvPr/>
        </p:nvSpPr>
        <p:spPr bwMode="auto">
          <a:xfrm>
            <a:off x="3039336" y="2747665"/>
            <a:ext cx="6677687" cy="360665"/>
          </a:xfrm>
          <a:custGeom>
            <a:avLst/>
            <a:gdLst>
              <a:gd name="connsiteX0" fmla="*/ 1106424 w 1106424"/>
              <a:gd name="connsiteY0" fmla="*/ 192434 h 238154"/>
              <a:gd name="connsiteX1" fmla="*/ 521208 w 1106424"/>
              <a:gd name="connsiteY1" fmla="*/ 410 h 238154"/>
              <a:gd name="connsiteX2" fmla="*/ 0 w 1106424"/>
              <a:gd name="connsiteY2" fmla="*/ 238154 h 238154"/>
            </a:gdLst>
            <a:ahLst/>
            <a:cxnLst>
              <a:cxn ang="0">
                <a:pos x="connsiteX0" y="connsiteY0"/>
              </a:cxn>
              <a:cxn ang="0">
                <a:pos x="connsiteX1" y="connsiteY1"/>
              </a:cxn>
              <a:cxn ang="0">
                <a:pos x="connsiteX2" y="connsiteY2"/>
              </a:cxn>
            </a:cxnLst>
            <a:rect l="l" t="t" r="r" b="b"/>
            <a:pathLst>
              <a:path w="1106424" h="238154">
                <a:moveTo>
                  <a:pt x="1106424" y="192434"/>
                </a:moveTo>
                <a:cubicBezTo>
                  <a:pt x="906018" y="92612"/>
                  <a:pt x="705612" y="-7210"/>
                  <a:pt x="521208" y="410"/>
                </a:cubicBezTo>
                <a:cubicBezTo>
                  <a:pt x="336804" y="8030"/>
                  <a:pt x="168402" y="123092"/>
                  <a:pt x="0" y="238154"/>
                </a:cubicBezTo>
              </a:path>
            </a:pathLst>
          </a:custGeom>
          <a:noFill/>
          <a:ln w="28575" cap="flat" cmpd="sng" algn="ctr">
            <a:solidFill>
              <a:srgbClr val="00B0F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45" name="Freeform: Shape 44"/>
          <p:cNvSpPr/>
          <p:nvPr/>
        </p:nvSpPr>
        <p:spPr bwMode="auto">
          <a:xfrm>
            <a:off x="2133600" y="2844082"/>
            <a:ext cx="867636" cy="238154"/>
          </a:xfrm>
          <a:custGeom>
            <a:avLst/>
            <a:gdLst>
              <a:gd name="connsiteX0" fmla="*/ 1106424 w 1106424"/>
              <a:gd name="connsiteY0" fmla="*/ 192434 h 238154"/>
              <a:gd name="connsiteX1" fmla="*/ 521208 w 1106424"/>
              <a:gd name="connsiteY1" fmla="*/ 410 h 238154"/>
              <a:gd name="connsiteX2" fmla="*/ 0 w 1106424"/>
              <a:gd name="connsiteY2" fmla="*/ 238154 h 238154"/>
            </a:gdLst>
            <a:ahLst/>
            <a:cxnLst>
              <a:cxn ang="0">
                <a:pos x="connsiteX0" y="connsiteY0"/>
              </a:cxn>
              <a:cxn ang="0">
                <a:pos x="connsiteX1" y="connsiteY1"/>
              </a:cxn>
              <a:cxn ang="0">
                <a:pos x="connsiteX2" y="connsiteY2"/>
              </a:cxn>
            </a:cxnLst>
            <a:rect l="l" t="t" r="r" b="b"/>
            <a:pathLst>
              <a:path w="1106424" h="238154">
                <a:moveTo>
                  <a:pt x="1106424" y="192434"/>
                </a:moveTo>
                <a:cubicBezTo>
                  <a:pt x="906018" y="92612"/>
                  <a:pt x="705612" y="-7210"/>
                  <a:pt x="521208" y="410"/>
                </a:cubicBezTo>
                <a:cubicBezTo>
                  <a:pt x="336804" y="8030"/>
                  <a:pt x="168402" y="123092"/>
                  <a:pt x="0" y="238154"/>
                </a:cubicBezTo>
              </a:path>
            </a:pathLst>
          </a:custGeom>
          <a:noFill/>
          <a:ln w="28575"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63" name="TextBox 62"/>
          <p:cNvSpPr txBox="1"/>
          <p:nvPr/>
        </p:nvSpPr>
        <p:spPr>
          <a:xfrm>
            <a:off x="9312358" y="2972412"/>
            <a:ext cx="1997663" cy="461665"/>
          </a:xfrm>
          <a:prstGeom prst="rect">
            <a:avLst/>
          </a:prstGeom>
          <a:noFill/>
        </p:spPr>
        <p:txBody>
          <a:bodyPr wrap="none" rtlCol="0">
            <a:spAutoFit/>
          </a:bodyPr>
          <a:lstStyle/>
          <a:p>
            <a:r>
              <a:rPr lang="en-US" sz="2400" dirty="0"/>
              <a:t>1 </a:t>
            </a:r>
            <a:r>
              <a:rPr lang="en-US" sz="2400" dirty="0" err="1">
                <a:solidFill>
                  <a:srgbClr val="00B0F0"/>
                </a:solidFill>
              </a:rPr>
              <a:t>qt</a:t>
            </a:r>
            <a:r>
              <a:rPr lang="en-US" sz="2400" dirty="0"/>
              <a:t> = 32 </a:t>
            </a:r>
            <a:r>
              <a:rPr lang="en-US" sz="2400" dirty="0" err="1">
                <a:solidFill>
                  <a:schemeClr val="accent6">
                    <a:lumMod val="75000"/>
                  </a:schemeClr>
                </a:solidFill>
              </a:rPr>
              <a:t>fl.oz</a:t>
            </a:r>
            <a:r>
              <a:rPr lang="en-US" sz="2400" dirty="0">
                <a:solidFill>
                  <a:schemeClr val="accent6">
                    <a:lumMod val="75000"/>
                  </a:schemeClr>
                </a:solidFill>
              </a:rPr>
              <a:t>.</a:t>
            </a:r>
          </a:p>
        </p:txBody>
      </p:sp>
      <p:sp>
        <p:nvSpPr>
          <p:cNvPr id="64" name="TextBox 63"/>
          <p:cNvSpPr txBox="1"/>
          <p:nvPr/>
        </p:nvSpPr>
        <p:spPr>
          <a:xfrm>
            <a:off x="1604862" y="2972412"/>
            <a:ext cx="1587294" cy="461665"/>
          </a:xfrm>
          <a:prstGeom prst="rect">
            <a:avLst/>
          </a:prstGeom>
          <a:noFill/>
        </p:spPr>
        <p:txBody>
          <a:bodyPr wrap="none" rtlCol="0">
            <a:spAutoFit/>
          </a:bodyPr>
          <a:lstStyle/>
          <a:p>
            <a:r>
              <a:rPr lang="en-US" sz="2400" dirty="0"/>
              <a:t>1 </a:t>
            </a:r>
            <a:r>
              <a:rPr lang="en-US" sz="2400" dirty="0">
                <a:solidFill>
                  <a:srgbClr val="00B050"/>
                </a:solidFill>
              </a:rPr>
              <a:t>gal</a:t>
            </a:r>
            <a:r>
              <a:rPr lang="en-US" sz="2400" dirty="0"/>
              <a:t> = 4 </a:t>
            </a:r>
            <a:r>
              <a:rPr lang="en-US" sz="2400" dirty="0" err="1">
                <a:solidFill>
                  <a:srgbClr val="00B0F0"/>
                </a:solidFill>
              </a:rPr>
              <a:t>qt</a:t>
            </a:r>
            <a:endParaRPr lang="en-US" sz="2400" dirty="0">
              <a:solidFill>
                <a:srgbClr val="00B0F0"/>
              </a:solidFill>
            </a:endParaRPr>
          </a:p>
        </p:txBody>
      </p:sp>
      <p:graphicFrame>
        <p:nvGraphicFramePr>
          <p:cNvPr id="56" name="Object 4"/>
          <p:cNvGraphicFramePr>
            <a:graphicFrameLocks noChangeAspect="1"/>
          </p:cNvGraphicFramePr>
          <p:nvPr>
            <p:extLst>
              <p:ext uri="{D42A27DB-BD31-4B8C-83A1-F6EECF244321}">
                <p14:modId xmlns:p14="http://schemas.microsoft.com/office/powerpoint/2010/main" val="66726877"/>
              </p:ext>
            </p:extLst>
          </p:nvPr>
        </p:nvGraphicFramePr>
        <p:xfrm>
          <a:off x="2657475" y="4713288"/>
          <a:ext cx="6313487" cy="1138237"/>
        </p:xfrm>
        <a:graphic>
          <a:graphicData uri="http://schemas.openxmlformats.org/presentationml/2006/ole">
            <mc:AlternateContent xmlns:mc="http://schemas.openxmlformats.org/markup-compatibility/2006">
              <mc:Choice xmlns:v="urn:schemas-microsoft-com:vml" Requires="v">
                <p:oleObj name="Equation" r:id="rId17" imgW="2400120" imgH="431640" progId="Equation.DSMT4">
                  <p:embed/>
                </p:oleObj>
              </mc:Choice>
              <mc:Fallback>
                <p:oleObj name="Equation" r:id="rId17" imgW="2400120" imgH="431640" progId="Equation.DSMT4">
                  <p:embed/>
                  <p:pic>
                    <p:nvPicPr>
                      <p:cNvPr id="56" name="Object 4"/>
                      <p:cNvPicPr>
                        <a:picLocks noChangeAspect="1" noChangeArrowheads="1"/>
                      </p:cNvPicPr>
                      <p:nvPr/>
                    </p:nvPicPr>
                    <p:blipFill>
                      <a:blip r:embed="rId18"/>
                      <a:srcRect/>
                      <a:stretch>
                        <a:fillRect/>
                      </a:stretch>
                    </p:blipFill>
                    <p:spPr bwMode="auto">
                      <a:xfrm>
                        <a:off x="2657475" y="4713288"/>
                        <a:ext cx="6313487" cy="1138237"/>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428292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6803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childTnLst>
                                    <p:set>
                                      <p:cBhvr>
                                        <p:cTn id="38" dur="indefinite"/>
                                        <p:tgtEl>
                                          <p:spTgt spid="39"/>
                                        </p:tgtEl>
                                        <p:attrNameLst>
                                          <p:attrName>style.opacity</p:attrName>
                                        </p:attrNameLst>
                                      </p:cBhvr>
                                      <p:to>
                                        <p:strVal val="0.25"/>
                                      </p:to>
                                    </p:set>
                                    <p:animEffect filter="image" prLst="opacity: 0.25">
                                      <p:cBhvr rctx="IE">
                                        <p:cTn id="39" dur="indefinite"/>
                                        <p:tgtEl>
                                          <p:spTgt spid="39"/>
                                        </p:tgtEl>
                                      </p:cBhvr>
                                    </p:animEffect>
                                  </p:childTnLst>
                                </p:cTn>
                              </p:par>
                              <p:par>
                                <p:cTn id="40" presetID="9" presetClass="emph" presetSubtype="0" grpId="1" nodeType="withEffect">
                                  <p:stCondLst>
                                    <p:cond delay="0"/>
                                  </p:stCondLst>
                                  <p:childTnLst>
                                    <p:set>
                                      <p:cBhvr>
                                        <p:cTn id="41" dur="indefinite"/>
                                        <p:tgtEl>
                                          <p:spTgt spid="35"/>
                                        </p:tgtEl>
                                        <p:attrNameLst>
                                          <p:attrName>style.opacity</p:attrName>
                                        </p:attrNameLst>
                                      </p:cBhvr>
                                      <p:to>
                                        <p:strVal val="0.25"/>
                                      </p:to>
                                    </p:set>
                                    <p:animEffect filter="image" prLst="opacity: 0.25">
                                      <p:cBhvr rctx="IE">
                                        <p:cTn id="42" dur="indefinite"/>
                                        <p:tgtEl>
                                          <p:spTgt spid="35"/>
                                        </p:tgtEl>
                                      </p:cBhvr>
                                    </p:animEffect>
                                  </p:childTnLst>
                                </p:cTn>
                              </p:par>
                              <p:par>
                                <p:cTn id="43" presetID="9" presetClass="emph" presetSubtype="0" grpId="1" nodeType="withEffect">
                                  <p:stCondLst>
                                    <p:cond delay="0"/>
                                  </p:stCondLst>
                                  <p:childTnLst>
                                    <p:set>
                                      <p:cBhvr>
                                        <p:cTn id="44" dur="indefinite"/>
                                        <p:tgtEl>
                                          <p:spTgt spid="36"/>
                                        </p:tgtEl>
                                        <p:attrNameLst>
                                          <p:attrName>style.opacity</p:attrName>
                                        </p:attrNameLst>
                                      </p:cBhvr>
                                      <p:to>
                                        <p:strVal val="0.25"/>
                                      </p:to>
                                    </p:set>
                                    <p:animEffect filter="image" prLst="opacity: 0.25">
                                      <p:cBhvr rctx="IE">
                                        <p:cTn id="45" dur="indefinite"/>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62"/>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61"/>
                                        </p:tgtEl>
                                        <p:attrNameLst>
                                          <p:attrName>style.visibility</p:attrName>
                                        </p:attrNameLst>
                                      </p:cBhvr>
                                      <p:to>
                                        <p:strVal val="hidden"/>
                                      </p:to>
                                    </p:set>
                                  </p:childTnLst>
                                </p:cTn>
                              </p:par>
                              <p:par>
                                <p:cTn id="76" presetID="1" presetClass="entr" presetSubtype="0" fill="hold" nodeType="withEffect">
                                  <p:stCondLst>
                                    <p:cond delay="0"/>
                                  </p:stCondLst>
                                  <p:childTnLst>
                                    <p:set>
                                      <p:cBhvr>
                                        <p:cTn id="77" dur="1" fill="hold">
                                          <p:stCondLst>
                                            <p:cond delay="0"/>
                                          </p:stCondLst>
                                        </p:cTn>
                                        <p:tgtEl>
                                          <p:spTgt spid="6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60"/>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5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55"/>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59"/>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58"/>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57"/>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35" grpId="0"/>
      <p:bldP spid="18" grpId="0"/>
      <p:bldP spid="18" grpId="1"/>
      <p:bldP spid="37" grpId="0"/>
      <p:bldP spid="23" grpId="0"/>
      <p:bldP spid="24" grpId="0"/>
      <p:bldP spid="25" grpId="0"/>
      <p:bldP spid="26" grpId="0"/>
      <p:bldP spid="28" grpId="0"/>
      <p:bldP spid="34" grpId="0"/>
      <p:bldP spid="35" grpId="0"/>
      <p:bldP spid="35" grpId="1"/>
      <p:bldP spid="36" grpId="0"/>
      <p:bldP spid="36" grpId="1"/>
      <p:bldP spid="38" grpId="0"/>
      <p:bldP spid="39" grpId="0"/>
      <p:bldP spid="39" grpId="1"/>
      <p:bldP spid="42" grpId="0" animBg="1"/>
      <p:bldP spid="44" grpId="0" animBg="1"/>
      <p:bldP spid="45" grpId="0" animBg="1"/>
      <p:bldP spid="63" grpId="0"/>
      <p:bldP spid="6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a:extLst>
              <a:ext uri="{FF2B5EF4-FFF2-40B4-BE49-F238E27FC236}">
                <a16:creationId xmlns:a16="http://schemas.microsoft.com/office/drawing/2014/main" id="{0E6ACCF1-424C-4116-BD86-44ABE85BB085}"/>
              </a:ext>
            </a:extLst>
          </p:cNvPr>
          <p:cNvGraphicFramePr>
            <a:graphicFrameLocks noChangeAspect="1"/>
          </p:cNvGraphicFramePr>
          <p:nvPr>
            <p:extLst>
              <p:ext uri="{D42A27DB-BD31-4B8C-83A1-F6EECF244321}">
                <p14:modId xmlns:p14="http://schemas.microsoft.com/office/powerpoint/2010/main" val="2289833060"/>
              </p:ext>
            </p:extLst>
          </p:nvPr>
        </p:nvGraphicFramePr>
        <p:xfrm>
          <a:off x="1027113" y="5853113"/>
          <a:ext cx="10191750" cy="841375"/>
        </p:xfrm>
        <a:graphic>
          <a:graphicData uri="http://schemas.openxmlformats.org/presentationml/2006/ole">
            <mc:AlternateContent xmlns:mc="http://schemas.openxmlformats.org/markup-compatibility/2006">
              <mc:Choice xmlns:v="urn:schemas-microsoft-com:vml" Requires="v">
                <p:oleObj name="Equation" r:id="rId3" imgW="8153280" imgH="672840" progId="Equation.DSMT4">
                  <p:embed/>
                </p:oleObj>
              </mc:Choice>
              <mc:Fallback>
                <p:oleObj name="Equation" r:id="rId3" imgW="8153280" imgH="672840" progId="Equation.DSMT4">
                  <p:embed/>
                  <p:pic>
                    <p:nvPicPr>
                      <p:cNvPr id="55" name="Object 54">
                        <a:extLst>
                          <a:ext uri="{FF2B5EF4-FFF2-40B4-BE49-F238E27FC236}">
                            <a16:creationId xmlns:a16="http://schemas.microsoft.com/office/drawing/2014/main" id="{0E6ACCF1-424C-4116-BD86-44ABE85BB085}"/>
                          </a:ext>
                        </a:extLst>
                      </p:cNvPr>
                      <p:cNvPicPr/>
                      <p:nvPr/>
                    </p:nvPicPr>
                    <p:blipFill>
                      <a:blip r:embed="rId4"/>
                      <a:stretch>
                        <a:fillRect/>
                      </a:stretch>
                    </p:blipFill>
                    <p:spPr>
                      <a:xfrm>
                        <a:off x="1027113" y="5853113"/>
                        <a:ext cx="10191750" cy="841375"/>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3AA12608-6208-4D3D-B6A0-2AF3DC5D046F}"/>
              </a:ext>
            </a:extLst>
          </p:cNvPr>
          <p:cNvGraphicFramePr>
            <a:graphicFrameLocks noChangeAspect="1"/>
          </p:cNvGraphicFramePr>
          <p:nvPr>
            <p:extLst>
              <p:ext uri="{D42A27DB-BD31-4B8C-83A1-F6EECF244321}">
                <p14:modId xmlns:p14="http://schemas.microsoft.com/office/powerpoint/2010/main" val="1581396096"/>
              </p:ext>
            </p:extLst>
          </p:nvPr>
        </p:nvGraphicFramePr>
        <p:xfrm>
          <a:off x="1027113" y="5916613"/>
          <a:ext cx="5683250" cy="714375"/>
        </p:xfrm>
        <a:graphic>
          <a:graphicData uri="http://schemas.openxmlformats.org/presentationml/2006/ole">
            <mc:AlternateContent xmlns:mc="http://schemas.openxmlformats.org/markup-compatibility/2006">
              <mc:Choice xmlns:v="urn:schemas-microsoft-com:vml" Requires="v">
                <p:oleObj name="Equation" r:id="rId5" imgW="4546440" imgH="571320" progId="Equation.DSMT4">
                  <p:embed/>
                </p:oleObj>
              </mc:Choice>
              <mc:Fallback>
                <p:oleObj name="Equation" r:id="rId5" imgW="4546440" imgH="571320" progId="Equation.DSMT4">
                  <p:embed/>
                  <p:pic>
                    <p:nvPicPr>
                      <p:cNvPr id="56" name="Object 55">
                        <a:extLst>
                          <a:ext uri="{FF2B5EF4-FFF2-40B4-BE49-F238E27FC236}">
                            <a16:creationId xmlns:a16="http://schemas.microsoft.com/office/drawing/2014/main" id="{3AA12608-6208-4D3D-B6A0-2AF3DC5D046F}"/>
                          </a:ext>
                        </a:extLst>
                      </p:cNvPr>
                      <p:cNvPicPr/>
                      <p:nvPr/>
                    </p:nvPicPr>
                    <p:blipFill>
                      <a:blip r:embed="rId6"/>
                      <a:stretch>
                        <a:fillRect/>
                      </a:stretch>
                    </p:blipFill>
                    <p:spPr>
                      <a:xfrm>
                        <a:off x="1027113" y="5916613"/>
                        <a:ext cx="5683250" cy="714375"/>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686C86DB-B5B5-4A4C-BCD1-AD8030DB1955}"/>
              </a:ext>
            </a:extLst>
          </p:cNvPr>
          <p:cNvGraphicFramePr>
            <a:graphicFrameLocks noChangeAspect="1"/>
          </p:cNvGraphicFramePr>
          <p:nvPr>
            <p:extLst>
              <p:ext uri="{D42A27DB-BD31-4B8C-83A1-F6EECF244321}">
                <p14:modId xmlns:p14="http://schemas.microsoft.com/office/powerpoint/2010/main" val="96363113"/>
              </p:ext>
            </p:extLst>
          </p:nvPr>
        </p:nvGraphicFramePr>
        <p:xfrm>
          <a:off x="5614987" y="4748213"/>
          <a:ext cx="2682875" cy="334962"/>
        </p:xfrm>
        <a:graphic>
          <a:graphicData uri="http://schemas.openxmlformats.org/presentationml/2006/ole">
            <mc:AlternateContent xmlns:mc="http://schemas.openxmlformats.org/markup-compatibility/2006">
              <mc:Choice xmlns:v="urn:schemas-microsoft-com:vml" Requires="v">
                <p:oleObj name="Equation" r:id="rId7" imgW="2438280" imgH="304560" progId="Equation.DSMT4">
                  <p:embed/>
                </p:oleObj>
              </mc:Choice>
              <mc:Fallback>
                <p:oleObj name="Equation" r:id="rId7" imgW="2438280" imgH="304560" progId="Equation.DSMT4">
                  <p:embed/>
                  <p:pic>
                    <p:nvPicPr>
                      <p:cNvPr id="52" name="Object 51">
                        <a:extLst>
                          <a:ext uri="{FF2B5EF4-FFF2-40B4-BE49-F238E27FC236}">
                            <a16:creationId xmlns:a16="http://schemas.microsoft.com/office/drawing/2014/main" id="{686C86DB-B5B5-4A4C-BCD1-AD8030DB1955}"/>
                          </a:ext>
                        </a:extLst>
                      </p:cNvPr>
                      <p:cNvPicPr/>
                      <p:nvPr/>
                    </p:nvPicPr>
                    <p:blipFill>
                      <a:blip r:embed="rId8"/>
                      <a:stretch>
                        <a:fillRect/>
                      </a:stretch>
                    </p:blipFill>
                    <p:spPr>
                      <a:xfrm>
                        <a:off x="5614987" y="4748213"/>
                        <a:ext cx="2682875" cy="334962"/>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3FCBDB37-8682-47CC-BDA3-EA4128E4F896}"/>
              </a:ext>
            </a:extLst>
          </p:cNvPr>
          <p:cNvGraphicFramePr>
            <a:graphicFrameLocks noChangeAspect="1"/>
          </p:cNvGraphicFramePr>
          <p:nvPr>
            <p:extLst>
              <p:ext uri="{D42A27DB-BD31-4B8C-83A1-F6EECF244321}">
                <p14:modId xmlns:p14="http://schemas.microsoft.com/office/powerpoint/2010/main" val="4276204821"/>
              </p:ext>
            </p:extLst>
          </p:nvPr>
        </p:nvGraphicFramePr>
        <p:xfrm>
          <a:off x="5614987" y="4748213"/>
          <a:ext cx="6424613" cy="404812"/>
        </p:xfrm>
        <a:graphic>
          <a:graphicData uri="http://schemas.openxmlformats.org/presentationml/2006/ole">
            <mc:AlternateContent xmlns:mc="http://schemas.openxmlformats.org/markup-compatibility/2006">
              <mc:Choice xmlns:v="urn:schemas-microsoft-com:vml" Requires="v">
                <p:oleObj name="Equation" r:id="rId9" imgW="5841720" imgH="368280" progId="Equation.DSMT4">
                  <p:embed/>
                </p:oleObj>
              </mc:Choice>
              <mc:Fallback>
                <p:oleObj name="Equation" r:id="rId9" imgW="5841720" imgH="368280" progId="Equation.DSMT4">
                  <p:embed/>
                  <p:pic>
                    <p:nvPicPr>
                      <p:cNvPr id="53" name="Object 52">
                        <a:extLst>
                          <a:ext uri="{FF2B5EF4-FFF2-40B4-BE49-F238E27FC236}">
                            <a16:creationId xmlns:a16="http://schemas.microsoft.com/office/drawing/2014/main" id="{3FCBDB37-8682-47CC-BDA3-EA4128E4F896}"/>
                          </a:ext>
                        </a:extLst>
                      </p:cNvPr>
                      <p:cNvPicPr/>
                      <p:nvPr/>
                    </p:nvPicPr>
                    <p:blipFill>
                      <a:blip r:embed="rId10"/>
                      <a:stretch>
                        <a:fillRect/>
                      </a:stretch>
                    </p:blipFill>
                    <p:spPr>
                      <a:xfrm>
                        <a:off x="5614987" y="4748213"/>
                        <a:ext cx="6424613" cy="404812"/>
                      </a:xfrm>
                      <a:prstGeom prst="rect">
                        <a:avLst/>
                      </a:prstGeom>
                    </p:spPr>
                  </p:pic>
                </p:oleObj>
              </mc:Fallback>
            </mc:AlternateContent>
          </a:graphicData>
        </a:graphic>
      </p:graphicFrame>
      <p:sp>
        <p:nvSpPr>
          <p:cNvPr id="21" name="TextBox 20"/>
          <p:cNvSpPr txBox="1"/>
          <p:nvPr/>
        </p:nvSpPr>
        <p:spPr>
          <a:xfrm>
            <a:off x="152400" y="2438401"/>
            <a:ext cx="11887200" cy="954107"/>
          </a:xfrm>
          <a:prstGeom prst="rect">
            <a:avLst/>
          </a:prstGeom>
          <a:noFill/>
        </p:spPr>
        <p:txBody>
          <a:bodyPr wrap="square" rtlCol="0">
            <a:spAutoFit/>
          </a:bodyPr>
          <a:lstStyle/>
          <a:p>
            <a:r>
              <a:rPr lang="en-US" sz="2800" dirty="0">
                <a:sym typeface="Wingdings" pitchFamily="2" charset="2"/>
              </a:rPr>
              <a:t>In 2010, golden retrievers accounted for 66300 of the 1175473 dogs registered by the </a:t>
            </a:r>
            <a:r>
              <a:rPr lang="en-US" sz="2800" dirty="0" err="1">
                <a:sym typeface="Wingdings" pitchFamily="2" charset="2"/>
              </a:rPr>
              <a:t>AKC</a:t>
            </a:r>
            <a:r>
              <a:rPr lang="en-US" sz="2800" dirty="0">
                <a:sym typeface="Wingdings" pitchFamily="2" charset="2"/>
              </a:rPr>
              <a:t>.</a:t>
            </a:r>
            <a:endParaRPr lang="en-US" sz="2800" dirty="0"/>
          </a:p>
        </p:txBody>
      </p:sp>
      <p:sp>
        <p:nvSpPr>
          <p:cNvPr id="25" name="Rectangle 24"/>
          <p:cNvSpPr/>
          <p:nvPr/>
        </p:nvSpPr>
        <p:spPr bwMode="auto">
          <a:xfrm>
            <a:off x="9220200" y="2513525"/>
            <a:ext cx="2295271" cy="431221"/>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6" name="Rectangle 25"/>
          <p:cNvSpPr/>
          <p:nvPr/>
        </p:nvSpPr>
        <p:spPr bwMode="auto">
          <a:xfrm>
            <a:off x="7919245" y="2512743"/>
            <a:ext cx="1300955" cy="438700"/>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7" name="Rectangle 26"/>
          <p:cNvSpPr/>
          <p:nvPr/>
        </p:nvSpPr>
        <p:spPr bwMode="auto">
          <a:xfrm>
            <a:off x="1447800" y="2514600"/>
            <a:ext cx="2507450" cy="42149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8" name="Rectangle 27"/>
          <p:cNvSpPr/>
          <p:nvPr/>
        </p:nvSpPr>
        <p:spPr bwMode="auto">
          <a:xfrm>
            <a:off x="6019800" y="2447649"/>
            <a:ext cx="969035" cy="4572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4" name="TextBox 33"/>
          <p:cNvSpPr txBox="1"/>
          <p:nvPr/>
        </p:nvSpPr>
        <p:spPr>
          <a:xfrm>
            <a:off x="5562601" y="3436204"/>
            <a:ext cx="5105399" cy="830997"/>
          </a:xfrm>
          <a:prstGeom prst="rect">
            <a:avLst/>
          </a:prstGeom>
          <a:noFill/>
          <a:ln>
            <a:solidFill>
              <a:schemeClr val="tx1"/>
            </a:solidFill>
          </a:ln>
        </p:spPr>
        <p:txBody>
          <a:bodyPr wrap="square" rtlCol="0">
            <a:spAutoFit/>
          </a:bodyPr>
          <a:lstStyle/>
          <a:p>
            <a:r>
              <a:rPr lang="en-US" sz="2400" dirty="0">
                <a:sym typeface="Wingdings" pitchFamily="2" charset="2"/>
              </a:rPr>
              <a:t>Golden retrievers are PART OF dogs, gods are NOT part of golden retrievers</a:t>
            </a:r>
            <a:endParaRPr lang="en-US" sz="2400" dirty="0"/>
          </a:p>
        </p:txBody>
      </p:sp>
      <p:sp>
        <p:nvSpPr>
          <p:cNvPr id="37" name="Rectangle 2"/>
          <p:cNvSpPr>
            <a:spLocks noGrp="1" noChangeArrowheads="1"/>
          </p:cNvSpPr>
          <p:nvPr>
            <p:ph type="title"/>
          </p:nvPr>
        </p:nvSpPr>
        <p:spPr>
          <a:xfrm>
            <a:off x="1524000" y="2"/>
            <a:ext cx="9144000" cy="685799"/>
          </a:xfrm>
        </p:spPr>
        <p:txBody>
          <a:bodyPr>
            <a:normAutofit fontScale="90000"/>
          </a:bodyPr>
          <a:lstStyle/>
          <a:p>
            <a:r>
              <a:rPr lang="en-US" dirty="0"/>
              <a:t>Percentages</a:t>
            </a:r>
          </a:p>
        </p:txBody>
      </p:sp>
      <p:graphicFrame>
        <p:nvGraphicFramePr>
          <p:cNvPr id="38" name="Object 37">
            <a:extLst>
              <a:ext uri="{FF2B5EF4-FFF2-40B4-BE49-F238E27FC236}">
                <a16:creationId xmlns:a16="http://schemas.microsoft.com/office/drawing/2014/main" id="{7EDB422F-0477-48B3-8265-89490008B454}"/>
              </a:ext>
            </a:extLst>
          </p:cNvPr>
          <p:cNvGraphicFramePr>
            <a:graphicFrameLocks noChangeAspect="1"/>
          </p:cNvGraphicFramePr>
          <p:nvPr>
            <p:extLst>
              <p:ext uri="{D42A27DB-BD31-4B8C-83A1-F6EECF244321}">
                <p14:modId xmlns:p14="http://schemas.microsoft.com/office/powerpoint/2010/main" val="3289716810"/>
              </p:ext>
            </p:extLst>
          </p:nvPr>
        </p:nvGraphicFramePr>
        <p:xfrm>
          <a:off x="2663825" y="1028700"/>
          <a:ext cx="6940550" cy="1127125"/>
        </p:xfrm>
        <a:graphic>
          <a:graphicData uri="http://schemas.openxmlformats.org/presentationml/2006/ole">
            <mc:AlternateContent xmlns:mc="http://schemas.openxmlformats.org/markup-compatibility/2006">
              <mc:Choice xmlns:v="urn:schemas-microsoft-com:vml" Requires="v">
                <p:oleObj name="Equation" r:id="rId11" imgW="2197080" imgH="355320" progId="Equation.DSMT4">
                  <p:embed/>
                </p:oleObj>
              </mc:Choice>
              <mc:Fallback>
                <p:oleObj name="Equation" r:id="rId11" imgW="2197080" imgH="355320" progId="Equation.DSMT4">
                  <p:embed/>
                  <p:pic>
                    <p:nvPicPr>
                      <p:cNvPr id="38" name="Object 37">
                        <a:extLst>
                          <a:ext uri="{FF2B5EF4-FFF2-40B4-BE49-F238E27FC236}">
                            <a16:creationId xmlns:a16="http://schemas.microsoft.com/office/drawing/2014/main" id="{7EDB422F-0477-48B3-8265-89490008B454}"/>
                          </a:ext>
                        </a:extLst>
                      </p:cNvPr>
                      <p:cNvPicPr>
                        <a:picLocks noChangeAspect="1" noChangeArrowheads="1"/>
                      </p:cNvPicPr>
                      <p:nvPr/>
                    </p:nvPicPr>
                    <p:blipFill>
                      <a:blip r:embed="rId12"/>
                      <a:srcRect/>
                      <a:stretch>
                        <a:fillRect/>
                      </a:stretch>
                    </p:blipFill>
                    <p:spPr bwMode="auto">
                      <a:xfrm>
                        <a:off x="2663825" y="1028700"/>
                        <a:ext cx="69405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Rectangle 38">
            <a:extLst>
              <a:ext uri="{FF2B5EF4-FFF2-40B4-BE49-F238E27FC236}">
                <a16:creationId xmlns:a16="http://schemas.microsoft.com/office/drawing/2014/main" id="{0FEA4575-F71D-47A7-AC93-B78C5C348F01}"/>
              </a:ext>
            </a:extLst>
          </p:cNvPr>
          <p:cNvSpPr/>
          <p:nvPr/>
        </p:nvSpPr>
        <p:spPr bwMode="auto">
          <a:xfrm>
            <a:off x="4267200" y="1038200"/>
            <a:ext cx="4419600" cy="485799"/>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0" name="Rectangle 39">
            <a:extLst>
              <a:ext uri="{FF2B5EF4-FFF2-40B4-BE49-F238E27FC236}">
                <a16:creationId xmlns:a16="http://schemas.microsoft.com/office/drawing/2014/main" id="{2E5DC0DA-3E0E-4128-9BE3-904004695213}"/>
              </a:ext>
            </a:extLst>
          </p:cNvPr>
          <p:cNvSpPr/>
          <p:nvPr/>
        </p:nvSpPr>
        <p:spPr bwMode="auto">
          <a:xfrm>
            <a:off x="5334001" y="1618488"/>
            <a:ext cx="2302866" cy="484453"/>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pSp>
        <p:nvGrpSpPr>
          <p:cNvPr id="41" name="Group 40">
            <a:extLst>
              <a:ext uri="{FF2B5EF4-FFF2-40B4-BE49-F238E27FC236}">
                <a16:creationId xmlns:a16="http://schemas.microsoft.com/office/drawing/2014/main" id="{5FD90C4A-2641-4DB3-9BAE-8C1726C06A0E}"/>
              </a:ext>
            </a:extLst>
          </p:cNvPr>
          <p:cNvGrpSpPr/>
          <p:nvPr/>
        </p:nvGrpSpPr>
        <p:grpSpPr>
          <a:xfrm>
            <a:off x="1524000" y="4494213"/>
            <a:ext cx="2501900" cy="976312"/>
            <a:chOff x="1808163" y="4494213"/>
            <a:chExt cx="2501900" cy="976312"/>
          </a:xfrm>
        </p:grpSpPr>
        <p:graphicFrame>
          <p:nvGraphicFramePr>
            <p:cNvPr id="42" name="Object 41">
              <a:extLst>
                <a:ext uri="{FF2B5EF4-FFF2-40B4-BE49-F238E27FC236}">
                  <a16:creationId xmlns:a16="http://schemas.microsoft.com/office/drawing/2014/main" id="{B3580F8E-C7BA-4F7C-A9DE-A3205A0CD5AD}"/>
                </a:ext>
              </a:extLst>
            </p:cNvPr>
            <p:cNvGraphicFramePr>
              <a:graphicFrameLocks noChangeAspect="1"/>
            </p:cNvGraphicFramePr>
            <p:nvPr>
              <p:extLst>
                <p:ext uri="{D42A27DB-BD31-4B8C-83A1-F6EECF244321}">
                  <p14:modId xmlns:p14="http://schemas.microsoft.com/office/powerpoint/2010/main" val="2027580308"/>
                </p:ext>
              </p:extLst>
            </p:nvPr>
          </p:nvGraphicFramePr>
          <p:xfrm>
            <a:off x="1808163" y="4494213"/>
            <a:ext cx="2501900" cy="976312"/>
          </p:xfrm>
          <a:graphic>
            <a:graphicData uri="http://schemas.openxmlformats.org/presentationml/2006/ole">
              <mc:AlternateContent xmlns:mc="http://schemas.openxmlformats.org/markup-compatibility/2006">
                <mc:Choice xmlns:v="urn:schemas-microsoft-com:vml" Requires="v">
                  <p:oleObj name="Equation" r:id="rId13" imgW="914400" imgH="355320" progId="Equation.DSMT4">
                    <p:embed/>
                  </p:oleObj>
                </mc:Choice>
                <mc:Fallback>
                  <p:oleObj name="Equation" r:id="rId13" imgW="914400" imgH="355320" progId="Equation.DSMT4">
                    <p:embed/>
                    <p:pic>
                      <p:nvPicPr>
                        <p:cNvPr id="42" name="Object 41">
                          <a:extLst>
                            <a:ext uri="{FF2B5EF4-FFF2-40B4-BE49-F238E27FC236}">
                              <a16:creationId xmlns:a16="http://schemas.microsoft.com/office/drawing/2014/main" id="{B3580F8E-C7BA-4F7C-A9DE-A3205A0CD5AD}"/>
                            </a:ext>
                          </a:extLst>
                        </p:cNvPr>
                        <p:cNvPicPr>
                          <a:picLocks noChangeAspect="1" noChangeArrowheads="1"/>
                        </p:cNvPicPr>
                        <p:nvPr/>
                      </p:nvPicPr>
                      <p:blipFill>
                        <a:blip r:embed="rId14"/>
                        <a:srcRect/>
                        <a:stretch>
                          <a:fillRect/>
                        </a:stretch>
                      </p:blipFill>
                      <p:spPr bwMode="auto">
                        <a:xfrm>
                          <a:off x="1808163" y="4494213"/>
                          <a:ext cx="25019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Rectangle 42">
              <a:extLst>
                <a:ext uri="{FF2B5EF4-FFF2-40B4-BE49-F238E27FC236}">
                  <a16:creationId xmlns:a16="http://schemas.microsoft.com/office/drawing/2014/main" id="{05E7D2FC-0E4D-433E-A4D3-594601D7E06D}"/>
                </a:ext>
              </a:extLst>
            </p:cNvPr>
            <p:cNvSpPr/>
            <p:nvPr/>
          </p:nvSpPr>
          <p:spPr bwMode="auto">
            <a:xfrm>
              <a:off x="1808163" y="4555124"/>
              <a:ext cx="2501900" cy="336322"/>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4" name="Rectangle 43">
              <a:extLst>
                <a:ext uri="{FF2B5EF4-FFF2-40B4-BE49-F238E27FC236}">
                  <a16:creationId xmlns:a16="http://schemas.microsoft.com/office/drawing/2014/main" id="{5E9193FB-4232-40BF-8673-04A2470E8DB4}"/>
                </a:ext>
              </a:extLst>
            </p:cNvPr>
            <p:cNvSpPr/>
            <p:nvPr/>
          </p:nvSpPr>
          <p:spPr bwMode="auto">
            <a:xfrm>
              <a:off x="2646363" y="5024736"/>
              <a:ext cx="838200" cy="383233"/>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pSp>
      <p:grpSp>
        <p:nvGrpSpPr>
          <p:cNvPr id="45" name="Group 44">
            <a:extLst>
              <a:ext uri="{FF2B5EF4-FFF2-40B4-BE49-F238E27FC236}">
                <a16:creationId xmlns:a16="http://schemas.microsoft.com/office/drawing/2014/main" id="{1D6CD00E-4F45-4A06-9315-0DEA8111CFE4}"/>
              </a:ext>
            </a:extLst>
          </p:cNvPr>
          <p:cNvGrpSpPr/>
          <p:nvPr/>
        </p:nvGrpSpPr>
        <p:grpSpPr>
          <a:xfrm>
            <a:off x="3947985" y="4503738"/>
            <a:ext cx="1647953" cy="982663"/>
            <a:chOff x="3947985" y="4503738"/>
            <a:chExt cx="1647953" cy="982663"/>
          </a:xfrm>
        </p:grpSpPr>
        <p:graphicFrame>
          <p:nvGraphicFramePr>
            <p:cNvPr id="46" name="Object 45">
              <a:extLst>
                <a:ext uri="{FF2B5EF4-FFF2-40B4-BE49-F238E27FC236}">
                  <a16:creationId xmlns:a16="http://schemas.microsoft.com/office/drawing/2014/main" id="{4890CDF9-AA3D-4F21-B3CF-B844C8FF8253}"/>
                </a:ext>
              </a:extLst>
            </p:cNvPr>
            <p:cNvGraphicFramePr>
              <a:graphicFrameLocks noChangeAspect="1"/>
            </p:cNvGraphicFramePr>
            <p:nvPr>
              <p:extLst>
                <p:ext uri="{D42A27DB-BD31-4B8C-83A1-F6EECF244321}">
                  <p14:modId xmlns:p14="http://schemas.microsoft.com/office/powerpoint/2010/main" val="575684569"/>
                </p:ext>
              </p:extLst>
            </p:nvPr>
          </p:nvGraphicFramePr>
          <p:xfrm>
            <a:off x="4240213" y="4503738"/>
            <a:ext cx="1355725" cy="906462"/>
          </p:xfrm>
          <a:graphic>
            <a:graphicData uri="http://schemas.openxmlformats.org/presentationml/2006/ole">
              <mc:AlternateContent xmlns:mc="http://schemas.openxmlformats.org/markup-compatibility/2006">
                <mc:Choice xmlns:v="urn:schemas-microsoft-com:vml" Requires="v">
                  <p:oleObj name="Equation" r:id="rId15" imgW="495000" imgH="330120" progId="Equation.DSMT4">
                    <p:embed/>
                  </p:oleObj>
                </mc:Choice>
                <mc:Fallback>
                  <p:oleObj name="Equation" r:id="rId15" imgW="495000" imgH="330120" progId="Equation.DSMT4">
                    <p:embed/>
                    <p:pic>
                      <p:nvPicPr>
                        <p:cNvPr id="46" name="Object 45">
                          <a:extLst>
                            <a:ext uri="{FF2B5EF4-FFF2-40B4-BE49-F238E27FC236}">
                              <a16:creationId xmlns:a16="http://schemas.microsoft.com/office/drawing/2014/main" id="{4890CDF9-AA3D-4F21-B3CF-B844C8FF8253}"/>
                            </a:ext>
                          </a:extLst>
                        </p:cNvPr>
                        <p:cNvPicPr>
                          <a:picLocks noChangeAspect="1" noChangeArrowheads="1"/>
                        </p:cNvPicPr>
                        <p:nvPr/>
                      </p:nvPicPr>
                      <p:blipFill>
                        <a:blip r:embed="rId16"/>
                        <a:srcRect/>
                        <a:stretch>
                          <a:fillRect/>
                        </a:stretch>
                      </p:blipFill>
                      <p:spPr bwMode="auto">
                        <a:xfrm>
                          <a:off x="4240213" y="4503738"/>
                          <a:ext cx="1355725" cy="906462"/>
                        </a:xfrm>
                        <a:prstGeom prst="rect">
                          <a:avLst/>
                        </a:prstGeom>
                        <a:noFill/>
                        <a:ln>
                          <a:noFill/>
                        </a:ln>
                      </p:spPr>
                    </p:pic>
                  </p:oleObj>
                </mc:Fallback>
              </mc:AlternateContent>
            </a:graphicData>
          </a:graphic>
        </p:graphicFrame>
        <p:sp>
          <p:nvSpPr>
            <p:cNvPr id="47" name="TextBox 46">
              <a:extLst>
                <a:ext uri="{FF2B5EF4-FFF2-40B4-BE49-F238E27FC236}">
                  <a16:creationId xmlns:a16="http://schemas.microsoft.com/office/drawing/2014/main" id="{16BB8F77-01B8-4238-BAF5-C0B8174B91E2}"/>
                </a:ext>
              </a:extLst>
            </p:cNvPr>
            <p:cNvSpPr txBox="1"/>
            <p:nvPr/>
          </p:nvSpPr>
          <p:spPr>
            <a:xfrm>
              <a:off x="3947985" y="4531296"/>
              <a:ext cx="486030" cy="461665"/>
            </a:xfrm>
            <a:prstGeom prst="rect">
              <a:avLst/>
            </a:prstGeom>
            <a:noFill/>
          </p:spPr>
          <p:txBody>
            <a:bodyPr wrap="none" rtlCol="0">
              <a:spAutoFit/>
            </a:bodyPr>
            <a:lstStyle/>
            <a:p>
              <a:r>
                <a:rPr lang="en-US" sz="2400" dirty="0">
                  <a:sym typeface="Wingdings" pitchFamily="2" charset="2"/>
                </a:rPr>
                <a:t></a:t>
              </a:r>
              <a:endParaRPr lang="en-US" sz="2400" dirty="0"/>
            </a:p>
          </p:txBody>
        </p:sp>
        <p:sp>
          <p:nvSpPr>
            <p:cNvPr id="48" name="TextBox 47">
              <a:extLst>
                <a:ext uri="{FF2B5EF4-FFF2-40B4-BE49-F238E27FC236}">
                  <a16:creationId xmlns:a16="http://schemas.microsoft.com/office/drawing/2014/main" id="{25A9EE72-C814-4C5B-9803-84E789867E46}"/>
                </a:ext>
              </a:extLst>
            </p:cNvPr>
            <p:cNvSpPr txBox="1"/>
            <p:nvPr/>
          </p:nvSpPr>
          <p:spPr>
            <a:xfrm>
              <a:off x="3947985" y="5024736"/>
              <a:ext cx="486030" cy="461665"/>
            </a:xfrm>
            <a:prstGeom prst="rect">
              <a:avLst/>
            </a:prstGeom>
            <a:noFill/>
          </p:spPr>
          <p:txBody>
            <a:bodyPr wrap="none" rtlCol="0">
              <a:spAutoFit/>
            </a:bodyPr>
            <a:lstStyle/>
            <a:p>
              <a:r>
                <a:rPr lang="en-US" sz="2400" dirty="0">
                  <a:sym typeface="Wingdings" pitchFamily="2" charset="2"/>
                </a:rPr>
                <a:t></a:t>
              </a:r>
              <a:endParaRPr lang="en-US" sz="2400" dirty="0"/>
            </a:p>
          </p:txBody>
        </p:sp>
        <p:sp>
          <p:nvSpPr>
            <p:cNvPr id="49" name="Rectangle 48">
              <a:extLst>
                <a:ext uri="{FF2B5EF4-FFF2-40B4-BE49-F238E27FC236}">
                  <a16:creationId xmlns:a16="http://schemas.microsoft.com/office/drawing/2014/main" id="{262CD95E-C797-4877-A725-CC4E6BADDE13}"/>
                </a:ext>
              </a:extLst>
            </p:cNvPr>
            <p:cNvSpPr/>
            <p:nvPr/>
          </p:nvSpPr>
          <p:spPr bwMode="auto">
            <a:xfrm>
              <a:off x="4432201" y="4572000"/>
              <a:ext cx="1016304" cy="319445"/>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50" name="Rectangle 49">
              <a:extLst>
                <a:ext uri="{FF2B5EF4-FFF2-40B4-BE49-F238E27FC236}">
                  <a16:creationId xmlns:a16="http://schemas.microsoft.com/office/drawing/2014/main" id="{D88A544A-EA4B-4310-B766-F203FC7546B0}"/>
                </a:ext>
              </a:extLst>
            </p:cNvPr>
            <p:cNvSpPr/>
            <p:nvPr/>
          </p:nvSpPr>
          <p:spPr bwMode="auto">
            <a:xfrm>
              <a:off x="4267199" y="5024736"/>
              <a:ext cx="1295401" cy="383234"/>
            </a:xfrm>
            <a:prstGeom prst="rect">
              <a:avLst/>
            </a:pr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pSp>
      <p:graphicFrame>
        <p:nvGraphicFramePr>
          <p:cNvPr id="51" name="Object 50">
            <a:extLst>
              <a:ext uri="{FF2B5EF4-FFF2-40B4-BE49-F238E27FC236}">
                <a16:creationId xmlns:a16="http://schemas.microsoft.com/office/drawing/2014/main" id="{30FCB7CC-6F8B-41E9-BA95-201917900CFA}"/>
              </a:ext>
            </a:extLst>
          </p:cNvPr>
          <p:cNvGraphicFramePr>
            <a:graphicFrameLocks noChangeAspect="1"/>
          </p:cNvGraphicFramePr>
          <p:nvPr>
            <p:extLst>
              <p:ext uri="{D42A27DB-BD31-4B8C-83A1-F6EECF244321}">
                <p14:modId xmlns:p14="http://schemas.microsoft.com/office/powerpoint/2010/main" val="2467527934"/>
              </p:ext>
            </p:extLst>
          </p:nvPr>
        </p:nvGraphicFramePr>
        <p:xfrm>
          <a:off x="5614987" y="4748213"/>
          <a:ext cx="1829916" cy="335016"/>
        </p:xfrm>
        <a:graphic>
          <a:graphicData uri="http://schemas.openxmlformats.org/presentationml/2006/ole">
            <mc:AlternateContent xmlns:mc="http://schemas.openxmlformats.org/markup-compatibility/2006">
              <mc:Choice xmlns:v="urn:schemas-microsoft-com:vml" Requires="v">
                <p:oleObj name="Equation" r:id="rId17" imgW="1663560" imgH="304560" progId="Equation.DSMT4">
                  <p:embed/>
                </p:oleObj>
              </mc:Choice>
              <mc:Fallback>
                <p:oleObj name="Equation" r:id="rId17" imgW="1663560" imgH="304560" progId="Equation.DSMT4">
                  <p:embed/>
                  <p:pic>
                    <p:nvPicPr>
                      <p:cNvPr id="51" name="Object 50">
                        <a:extLst>
                          <a:ext uri="{FF2B5EF4-FFF2-40B4-BE49-F238E27FC236}">
                            <a16:creationId xmlns:a16="http://schemas.microsoft.com/office/drawing/2014/main" id="{30FCB7CC-6F8B-41E9-BA95-201917900CFA}"/>
                          </a:ext>
                        </a:extLst>
                      </p:cNvPr>
                      <p:cNvPicPr/>
                      <p:nvPr/>
                    </p:nvPicPr>
                    <p:blipFill>
                      <a:blip r:embed="rId18"/>
                      <a:stretch>
                        <a:fillRect/>
                      </a:stretch>
                    </p:blipFill>
                    <p:spPr>
                      <a:xfrm>
                        <a:off x="5614987" y="4748213"/>
                        <a:ext cx="1829916" cy="335016"/>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2DA4BEF3-929D-4DD4-8574-534BC8912933}"/>
              </a:ext>
            </a:extLst>
          </p:cNvPr>
          <p:cNvGraphicFramePr>
            <a:graphicFrameLocks noChangeAspect="1"/>
          </p:cNvGraphicFramePr>
          <p:nvPr>
            <p:extLst>
              <p:ext uri="{D42A27DB-BD31-4B8C-83A1-F6EECF244321}">
                <p14:modId xmlns:p14="http://schemas.microsoft.com/office/powerpoint/2010/main" val="1409481808"/>
              </p:ext>
            </p:extLst>
          </p:nvPr>
        </p:nvGraphicFramePr>
        <p:xfrm>
          <a:off x="1027113" y="6010221"/>
          <a:ext cx="4016375" cy="460375"/>
        </p:xfrm>
        <a:graphic>
          <a:graphicData uri="http://schemas.openxmlformats.org/presentationml/2006/ole">
            <mc:AlternateContent xmlns:mc="http://schemas.openxmlformats.org/markup-compatibility/2006">
              <mc:Choice xmlns:v="urn:schemas-microsoft-com:vml" Requires="v">
                <p:oleObj name="Equation" r:id="rId19" imgW="3213000" imgH="368280" progId="Equation.DSMT4">
                  <p:embed/>
                </p:oleObj>
              </mc:Choice>
              <mc:Fallback>
                <p:oleObj name="Equation" r:id="rId19" imgW="3213000" imgH="368280" progId="Equation.DSMT4">
                  <p:embed/>
                  <p:pic>
                    <p:nvPicPr>
                      <p:cNvPr id="54" name="Object 53">
                        <a:extLst>
                          <a:ext uri="{FF2B5EF4-FFF2-40B4-BE49-F238E27FC236}">
                            <a16:creationId xmlns:a16="http://schemas.microsoft.com/office/drawing/2014/main" id="{2DA4BEF3-929D-4DD4-8574-534BC8912933}"/>
                          </a:ext>
                        </a:extLst>
                      </p:cNvPr>
                      <p:cNvPicPr/>
                      <p:nvPr/>
                    </p:nvPicPr>
                    <p:blipFill>
                      <a:blip r:embed="rId20"/>
                      <a:stretch>
                        <a:fillRect/>
                      </a:stretch>
                    </p:blipFill>
                    <p:spPr>
                      <a:xfrm>
                        <a:off x="1027113" y="6010221"/>
                        <a:ext cx="4016375" cy="460375"/>
                      </a:xfrm>
                      <a:prstGeom prst="rect">
                        <a:avLst/>
                      </a:prstGeom>
                    </p:spPr>
                  </p:pic>
                </p:oleObj>
              </mc:Fallback>
            </mc:AlternateContent>
          </a:graphicData>
        </a:graphic>
      </p:graphicFrame>
    </p:spTree>
    <p:extLst>
      <p:ext uri="{BB962C8B-B14F-4D97-AF65-F5344CB8AC3E}">
        <p14:creationId xmlns:p14="http://schemas.microsoft.com/office/powerpoint/2010/main" val="6458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5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54"/>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56"/>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4" grpId="0" animBg="1"/>
      <p:bldP spid="39" grpId="0" animBg="1"/>
      <p:bldP spid="4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a:xfrm>
            <a:off x="1524000" y="1"/>
            <a:ext cx="9144000" cy="685800"/>
          </a:xfrm>
        </p:spPr>
        <p:txBody>
          <a:bodyPr>
            <a:normAutofit fontScale="90000"/>
          </a:bodyPr>
          <a:lstStyle/>
          <a:p>
            <a:r>
              <a:rPr lang="en-US" dirty="0"/>
              <a:t>D.A. Practice</a:t>
            </a:r>
          </a:p>
        </p:txBody>
      </p:sp>
      <p:sp>
        <p:nvSpPr>
          <p:cNvPr id="1078275" name="Text Box 3"/>
          <p:cNvSpPr txBox="1">
            <a:spLocks noChangeArrowheads="1"/>
          </p:cNvSpPr>
          <p:nvPr/>
        </p:nvSpPr>
        <p:spPr bwMode="auto">
          <a:xfrm>
            <a:off x="152400" y="838200"/>
            <a:ext cx="118871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Sacramento is  the 36</a:t>
            </a:r>
            <a:r>
              <a:rPr lang="en-US" sz="2800" baseline="30000" dirty="0"/>
              <a:t>th</a:t>
            </a:r>
            <a:r>
              <a:rPr lang="en-US" sz="2800" dirty="0"/>
              <a:t> largest city in the US. If 11.4% of people are left-handed and there are 58,600 lefties in Sacramento, what is the population of Sacramento? (ignore sig. figs. here)</a:t>
            </a:r>
            <a:r>
              <a:rPr lang="en-US" dirty="0"/>
              <a:t> </a:t>
            </a:r>
          </a:p>
        </p:txBody>
      </p:sp>
      <p:sp>
        <p:nvSpPr>
          <p:cNvPr id="2" name="TextBox 1"/>
          <p:cNvSpPr txBox="1"/>
          <p:nvPr/>
        </p:nvSpPr>
        <p:spPr>
          <a:xfrm>
            <a:off x="2057401" y="2989589"/>
            <a:ext cx="1099468" cy="523220"/>
          </a:xfrm>
          <a:prstGeom prst="rect">
            <a:avLst/>
          </a:prstGeom>
          <a:noFill/>
        </p:spPr>
        <p:txBody>
          <a:bodyPr wrap="none" rtlCol="0">
            <a:spAutoFit/>
          </a:bodyPr>
          <a:lstStyle/>
          <a:p>
            <a:r>
              <a:rPr lang="en-US" sz="2800" dirty="0"/>
              <a:t>11.4%</a:t>
            </a:r>
          </a:p>
        </p:txBody>
      </p:sp>
      <p:sp>
        <p:nvSpPr>
          <p:cNvPr id="7" name="TextBox 6"/>
          <p:cNvSpPr txBox="1"/>
          <p:nvPr/>
        </p:nvSpPr>
        <p:spPr>
          <a:xfrm>
            <a:off x="3176409" y="2989589"/>
            <a:ext cx="535724" cy="523220"/>
          </a:xfrm>
          <a:prstGeom prst="rect">
            <a:avLst/>
          </a:prstGeom>
          <a:noFill/>
        </p:spPr>
        <p:txBody>
          <a:bodyPr wrap="none" rtlCol="0">
            <a:spAutoFit/>
          </a:bodyPr>
          <a:lstStyle/>
          <a:p>
            <a:r>
              <a:rPr lang="en-US" sz="2800" dirty="0">
                <a:sym typeface="Wingdings" pitchFamily="2" charset="2"/>
              </a:rPr>
              <a:t></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1974244302"/>
              </p:ext>
            </p:extLst>
          </p:nvPr>
        </p:nvGraphicFramePr>
        <p:xfrm>
          <a:off x="3843338" y="2778125"/>
          <a:ext cx="796925" cy="946150"/>
        </p:xfrm>
        <a:graphic>
          <a:graphicData uri="http://schemas.openxmlformats.org/presentationml/2006/ole">
            <mc:AlternateContent xmlns:mc="http://schemas.openxmlformats.org/markup-compatibility/2006">
              <mc:Choice xmlns:v="urn:schemas-microsoft-com:vml" Requires="v">
                <p:oleObj name="Equation" r:id="rId3" imgW="279360" imgH="330120" progId="Equation.DSMT4">
                  <p:embed/>
                </p:oleObj>
              </mc:Choice>
              <mc:Fallback>
                <p:oleObj name="Equation" r:id="rId3" imgW="279360" imgH="330120" progId="Equation.DSMT4">
                  <p:embed/>
                  <p:pic>
                    <p:nvPicPr>
                      <p:cNvPr id="3" name="Object 2"/>
                      <p:cNvPicPr>
                        <a:picLocks noChangeAspect="1" noChangeArrowheads="1"/>
                      </p:cNvPicPr>
                      <p:nvPr/>
                    </p:nvPicPr>
                    <p:blipFill>
                      <a:blip r:embed="rId4"/>
                      <a:srcRect/>
                      <a:stretch>
                        <a:fillRect/>
                      </a:stretch>
                    </p:blipFill>
                    <p:spPr bwMode="auto">
                      <a:xfrm>
                        <a:off x="3843338" y="2778125"/>
                        <a:ext cx="796925" cy="946150"/>
                      </a:xfrm>
                      <a:prstGeom prst="rect">
                        <a:avLst/>
                      </a:prstGeom>
                      <a:noFill/>
                      <a:ln>
                        <a:noFill/>
                      </a:ln>
                    </p:spPr>
                  </p:pic>
                </p:oleObj>
              </mc:Fallback>
            </mc:AlternateContent>
          </a:graphicData>
        </a:graphic>
      </p:graphicFrame>
      <p:sp>
        <p:nvSpPr>
          <p:cNvPr id="9" name="TextBox 8"/>
          <p:cNvSpPr txBox="1"/>
          <p:nvPr/>
        </p:nvSpPr>
        <p:spPr>
          <a:xfrm>
            <a:off x="4772631" y="2989589"/>
            <a:ext cx="535724" cy="523220"/>
          </a:xfrm>
          <a:prstGeom prst="rect">
            <a:avLst/>
          </a:prstGeom>
          <a:noFill/>
        </p:spPr>
        <p:txBody>
          <a:bodyPr wrap="none" rtlCol="0">
            <a:spAutoFit/>
          </a:bodyPr>
          <a:lstStyle/>
          <a:p>
            <a:r>
              <a:rPr lang="en-US" sz="2800" dirty="0">
                <a:sym typeface="Wingdings" pitchFamily="2" charset="2"/>
              </a:rPr>
              <a:t></a:t>
            </a:r>
            <a:endParaRPr lang="en-US" sz="2800" dirty="0"/>
          </a:p>
        </p:txBody>
      </p:sp>
      <p:graphicFrame>
        <p:nvGraphicFramePr>
          <p:cNvPr id="10" name="Object 9"/>
          <p:cNvGraphicFramePr>
            <a:graphicFrameLocks noChangeAspect="1"/>
          </p:cNvGraphicFramePr>
          <p:nvPr>
            <p:extLst>
              <p:ext uri="{D42A27DB-BD31-4B8C-83A1-F6EECF244321}">
                <p14:modId xmlns:p14="http://schemas.microsoft.com/office/powerpoint/2010/main" val="915663768"/>
              </p:ext>
            </p:extLst>
          </p:nvPr>
        </p:nvGraphicFramePr>
        <p:xfrm>
          <a:off x="5494338" y="2743200"/>
          <a:ext cx="1778000" cy="1016000"/>
        </p:xfrm>
        <a:graphic>
          <a:graphicData uri="http://schemas.openxmlformats.org/presentationml/2006/ole">
            <mc:AlternateContent xmlns:mc="http://schemas.openxmlformats.org/markup-compatibility/2006">
              <mc:Choice xmlns:v="urn:schemas-microsoft-com:vml" Requires="v">
                <p:oleObj name="Equation" r:id="rId5" imgW="622080" imgH="355320" progId="Equation.DSMT4">
                  <p:embed/>
                </p:oleObj>
              </mc:Choice>
              <mc:Fallback>
                <p:oleObj name="Equation" r:id="rId5" imgW="622080" imgH="355320" progId="Equation.DSMT4">
                  <p:embed/>
                  <p:pic>
                    <p:nvPicPr>
                      <p:cNvPr id="10" name="Object 9"/>
                      <p:cNvPicPr>
                        <a:picLocks noChangeAspect="1" noChangeArrowheads="1"/>
                      </p:cNvPicPr>
                      <p:nvPr/>
                    </p:nvPicPr>
                    <p:blipFill>
                      <a:blip r:embed="rId6"/>
                      <a:srcRect/>
                      <a:stretch>
                        <a:fillRect/>
                      </a:stretch>
                    </p:blipFill>
                    <p:spPr bwMode="auto">
                      <a:xfrm>
                        <a:off x="5494338" y="2743200"/>
                        <a:ext cx="1778000" cy="1016000"/>
                      </a:xfrm>
                      <a:prstGeom prst="rect">
                        <a:avLst/>
                      </a:prstGeom>
                      <a:noFill/>
                      <a:ln>
                        <a:noFill/>
                      </a:ln>
                    </p:spPr>
                  </p:pic>
                </p:oleObj>
              </mc:Fallback>
            </mc:AlternateContent>
          </a:graphicData>
        </a:graphic>
      </p:graphicFrame>
      <p:sp>
        <p:nvSpPr>
          <p:cNvPr id="11" name="TextBox 10"/>
          <p:cNvSpPr txBox="1"/>
          <p:nvPr/>
        </p:nvSpPr>
        <p:spPr>
          <a:xfrm>
            <a:off x="7457835" y="2989589"/>
            <a:ext cx="484428" cy="523220"/>
          </a:xfrm>
          <a:prstGeom prst="rect">
            <a:avLst/>
          </a:prstGeom>
          <a:noFill/>
        </p:spPr>
        <p:txBody>
          <a:bodyPr wrap="none" rtlCol="0">
            <a:spAutoFit/>
          </a:bodyPr>
          <a:lstStyle/>
          <a:p>
            <a:r>
              <a:rPr lang="en-US" sz="2800" dirty="0">
                <a:sym typeface="Wingdings" pitchFamily="2" charset="2"/>
              </a:rPr>
              <a:t>or</a:t>
            </a:r>
            <a:endParaRPr lang="en-US" sz="2800" dirty="0"/>
          </a:p>
        </p:txBody>
      </p:sp>
      <p:graphicFrame>
        <p:nvGraphicFramePr>
          <p:cNvPr id="12" name="Object 11"/>
          <p:cNvGraphicFramePr>
            <a:graphicFrameLocks noChangeAspect="1"/>
          </p:cNvGraphicFramePr>
          <p:nvPr>
            <p:extLst>
              <p:ext uri="{D42A27DB-BD31-4B8C-83A1-F6EECF244321}">
                <p14:modId xmlns:p14="http://schemas.microsoft.com/office/powerpoint/2010/main" val="3823147040"/>
              </p:ext>
            </p:extLst>
          </p:nvPr>
        </p:nvGraphicFramePr>
        <p:xfrm>
          <a:off x="8128000" y="2779712"/>
          <a:ext cx="1778000" cy="942975"/>
        </p:xfrm>
        <a:graphic>
          <a:graphicData uri="http://schemas.openxmlformats.org/presentationml/2006/ole">
            <mc:AlternateContent xmlns:mc="http://schemas.openxmlformats.org/markup-compatibility/2006">
              <mc:Choice xmlns:v="urn:schemas-microsoft-com:vml" Requires="v">
                <p:oleObj name="Equation" r:id="rId7" imgW="622080" imgH="330120" progId="Equation.DSMT4">
                  <p:embed/>
                </p:oleObj>
              </mc:Choice>
              <mc:Fallback>
                <p:oleObj name="Equation" r:id="rId7" imgW="622080" imgH="330120" progId="Equation.DSMT4">
                  <p:embed/>
                  <p:pic>
                    <p:nvPicPr>
                      <p:cNvPr id="12" name="Object 11"/>
                      <p:cNvPicPr>
                        <a:picLocks noChangeAspect="1" noChangeArrowheads="1"/>
                      </p:cNvPicPr>
                      <p:nvPr/>
                    </p:nvPicPr>
                    <p:blipFill>
                      <a:blip r:embed="rId8"/>
                      <a:srcRect/>
                      <a:stretch>
                        <a:fillRect/>
                      </a:stretch>
                    </p:blipFill>
                    <p:spPr bwMode="auto">
                      <a:xfrm>
                        <a:off x="8128000" y="2779712"/>
                        <a:ext cx="1778000" cy="942975"/>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6166883"/>
              </p:ext>
            </p:extLst>
          </p:nvPr>
        </p:nvGraphicFramePr>
        <p:xfrm>
          <a:off x="3098800" y="4557712"/>
          <a:ext cx="5969000" cy="1016000"/>
        </p:xfrm>
        <a:graphic>
          <a:graphicData uri="http://schemas.openxmlformats.org/presentationml/2006/ole">
            <mc:AlternateContent xmlns:mc="http://schemas.openxmlformats.org/markup-compatibility/2006">
              <mc:Choice xmlns:v="urn:schemas-microsoft-com:vml" Requires="v">
                <p:oleObj name="Equation" r:id="rId9" imgW="2387520" imgH="406080" progId="Equation.DSMT4">
                  <p:embed/>
                </p:oleObj>
              </mc:Choice>
              <mc:Fallback>
                <p:oleObj name="Equation" r:id="rId9" imgW="2387520" imgH="406080" progId="Equation.DSMT4">
                  <p:embed/>
                  <p:pic>
                    <p:nvPicPr>
                      <p:cNvPr id="4" name="Object 3"/>
                      <p:cNvPicPr>
                        <a:picLocks noChangeAspect="1" noChangeArrowheads="1"/>
                      </p:cNvPicPr>
                      <p:nvPr/>
                    </p:nvPicPr>
                    <p:blipFill>
                      <a:blip r:embed="rId10"/>
                      <a:srcRect/>
                      <a:stretch>
                        <a:fillRect/>
                      </a:stretch>
                    </p:blipFill>
                    <p:spPr bwMode="auto">
                      <a:xfrm>
                        <a:off x="3098800" y="4557712"/>
                        <a:ext cx="596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19D56F75-0EC8-4B58-A98F-EEE7B6CCE51F}"/>
              </a:ext>
            </a:extLst>
          </p:cNvPr>
          <p:cNvGraphicFramePr>
            <a:graphicFrameLocks noChangeAspect="1"/>
          </p:cNvGraphicFramePr>
          <p:nvPr>
            <p:extLst>
              <p:ext uri="{D42A27DB-BD31-4B8C-83A1-F6EECF244321}">
                <p14:modId xmlns:p14="http://schemas.microsoft.com/office/powerpoint/2010/main" val="1345251474"/>
              </p:ext>
            </p:extLst>
          </p:nvPr>
        </p:nvGraphicFramePr>
        <p:xfrm>
          <a:off x="3098800" y="4557712"/>
          <a:ext cx="3745800" cy="1015200"/>
        </p:xfrm>
        <a:graphic>
          <a:graphicData uri="http://schemas.openxmlformats.org/presentationml/2006/ole">
            <mc:AlternateContent xmlns:mc="http://schemas.openxmlformats.org/markup-compatibility/2006">
              <mc:Choice xmlns:v="urn:schemas-microsoft-com:vml" Requires="v">
                <p:oleObj name="Equation" r:id="rId11" imgW="1498320" imgH="406080" progId="Equation.DSMT4">
                  <p:embed/>
                </p:oleObj>
              </mc:Choice>
              <mc:Fallback>
                <p:oleObj name="Equation" r:id="rId11" imgW="1498320" imgH="406080" progId="Equation.DSMT4">
                  <p:embed/>
                  <p:pic>
                    <p:nvPicPr>
                      <p:cNvPr id="8" name="Object 7">
                        <a:extLst>
                          <a:ext uri="{FF2B5EF4-FFF2-40B4-BE49-F238E27FC236}">
                            <a16:creationId xmlns:a16="http://schemas.microsoft.com/office/drawing/2014/main" id="{19D56F75-0EC8-4B58-A98F-EEE7B6CCE51F}"/>
                          </a:ext>
                        </a:extLst>
                      </p:cNvPr>
                      <p:cNvPicPr/>
                      <p:nvPr/>
                    </p:nvPicPr>
                    <p:blipFill>
                      <a:blip r:embed="rId12"/>
                      <a:stretch>
                        <a:fillRect/>
                      </a:stretch>
                    </p:blipFill>
                    <p:spPr>
                      <a:xfrm>
                        <a:off x="3098800" y="4557712"/>
                        <a:ext cx="3745800" cy="1015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C54E91D-BE30-4429-AC35-D8127AA0DEC3}"/>
              </a:ext>
            </a:extLst>
          </p:cNvPr>
          <p:cNvGraphicFramePr>
            <a:graphicFrameLocks noChangeAspect="1"/>
          </p:cNvGraphicFramePr>
          <p:nvPr>
            <p:extLst>
              <p:ext uri="{D42A27DB-BD31-4B8C-83A1-F6EECF244321}">
                <p14:modId xmlns:p14="http://schemas.microsoft.com/office/powerpoint/2010/main" val="3618722848"/>
              </p:ext>
            </p:extLst>
          </p:nvPr>
        </p:nvGraphicFramePr>
        <p:xfrm>
          <a:off x="3098800" y="4621112"/>
          <a:ext cx="3714300" cy="952200"/>
        </p:xfrm>
        <a:graphic>
          <a:graphicData uri="http://schemas.openxmlformats.org/presentationml/2006/ole">
            <mc:AlternateContent xmlns:mc="http://schemas.openxmlformats.org/markup-compatibility/2006">
              <mc:Choice xmlns:v="urn:schemas-microsoft-com:vml" Requires="v">
                <p:oleObj name="Equation" r:id="rId13" imgW="1485720" imgH="380880" progId="Equation.DSMT4">
                  <p:embed/>
                </p:oleObj>
              </mc:Choice>
              <mc:Fallback>
                <p:oleObj name="Equation" r:id="rId13" imgW="1485720" imgH="380880" progId="Equation.DSMT4">
                  <p:embed/>
                  <p:pic>
                    <p:nvPicPr>
                      <p:cNvPr id="13" name="Object 12">
                        <a:extLst>
                          <a:ext uri="{FF2B5EF4-FFF2-40B4-BE49-F238E27FC236}">
                            <a16:creationId xmlns:a16="http://schemas.microsoft.com/office/drawing/2014/main" id="{DC54E91D-BE30-4429-AC35-D8127AA0DEC3}"/>
                          </a:ext>
                        </a:extLst>
                      </p:cNvPr>
                      <p:cNvPicPr/>
                      <p:nvPr/>
                    </p:nvPicPr>
                    <p:blipFill>
                      <a:blip r:embed="rId14"/>
                      <a:stretch>
                        <a:fillRect/>
                      </a:stretch>
                    </p:blipFill>
                    <p:spPr>
                      <a:xfrm>
                        <a:off x="3098800" y="4621112"/>
                        <a:ext cx="3714300" cy="952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EDFC360-90DD-4263-A326-B93A746F91E8}"/>
              </a:ext>
            </a:extLst>
          </p:cNvPr>
          <p:cNvGraphicFramePr>
            <a:graphicFrameLocks noChangeAspect="1"/>
          </p:cNvGraphicFramePr>
          <p:nvPr>
            <p:extLst>
              <p:ext uri="{D42A27DB-BD31-4B8C-83A1-F6EECF244321}">
                <p14:modId xmlns:p14="http://schemas.microsoft.com/office/powerpoint/2010/main" val="2986817053"/>
              </p:ext>
            </p:extLst>
          </p:nvPr>
        </p:nvGraphicFramePr>
        <p:xfrm>
          <a:off x="3098800" y="4684562"/>
          <a:ext cx="3492000" cy="825300"/>
        </p:xfrm>
        <a:graphic>
          <a:graphicData uri="http://schemas.openxmlformats.org/presentationml/2006/ole">
            <mc:AlternateContent xmlns:mc="http://schemas.openxmlformats.org/markup-compatibility/2006">
              <mc:Choice xmlns:v="urn:schemas-microsoft-com:vml" Requires="v">
                <p:oleObj name="Equation" r:id="rId15" imgW="1396800" imgH="330120" progId="Equation.DSMT4">
                  <p:embed/>
                </p:oleObj>
              </mc:Choice>
              <mc:Fallback>
                <p:oleObj name="Equation" r:id="rId15" imgW="1396800" imgH="330120" progId="Equation.DSMT4">
                  <p:embed/>
                  <p:pic>
                    <p:nvPicPr>
                      <p:cNvPr id="14" name="Object 13">
                        <a:extLst>
                          <a:ext uri="{FF2B5EF4-FFF2-40B4-BE49-F238E27FC236}">
                            <a16:creationId xmlns:a16="http://schemas.microsoft.com/office/drawing/2014/main" id="{6EDFC360-90DD-4263-A326-B93A746F91E8}"/>
                          </a:ext>
                        </a:extLst>
                      </p:cNvPr>
                      <p:cNvPicPr/>
                      <p:nvPr/>
                    </p:nvPicPr>
                    <p:blipFill>
                      <a:blip r:embed="rId16"/>
                      <a:stretch>
                        <a:fillRect/>
                      </a:stretch>
                    </p:blipFill>
                    <p:spPr>
                      <a:xfrm>
                        <a:off x="3098800" y="4684562"/>
                        <a:ext cx="3492000" cy="8253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E960756-1501-4A27-B4E9-A1D92AD2FB17}"/>
              </a:ext>
            </a:extLst>
          </p:cNvPr>
          <p:cNvGraphicFramePr>
            <a:graphicFrameLocks noChangeAspect="1"/>
          </p:cNvGraphicFramePr>
          <p:nvPr>
            <p:extLst>
              <p:ext uri="{D42A27DB-BD31-4B8C-83A1-F6EECF244321}">
                <p14:modId xmlns:p14="http://schemas.microsoft.com/office/powerpoint/2010/main" val="1946757301"/>
              </p:ext>
            </p:extLst>
          </p:nvPr>
        </p:nvGraphicFramePr>
        <p:xfrm>
          <a:off x="3098800" y="4684562"/>
          <a:ext cx="1809000" cy="825300"/>
        </p:xfrm>
        <a:graphic>
          <a:graphicData uri="http://schemas.openxmlformats.org/presentationml/2006/ole">
            <mc:AlternateContent xmlns:mc="http://schemas.openxmlformats.org/markup-compatibility/2006">
              <mc:Choice xmlns:v="urn:schemas-microsoft-com:vml" Requires="v">
                <p:oleObj name="Equation" r:id="rId17" imgW="723600" imgH="330120" progId="Equation.DSMT4">
                  <p:embed/>
                </p:oleObj>
              </mc:Choice>
              <mc:Fallback>
                <p:oleObj name="Equation" r:id="rId17" imgW="723600" imgH="330120" progId="Equation.DSMT4">
                  <p:embed/>
                  <p:pic>
                    <p:nvPicPr>
                      <p:cNvPr id="15" name="Object 14">
                        <a:extLst>
                          <a:ext uri="{FF2B5EF4-FFF2-40B4-BE49-F238E27FC236}">
                            <a16:creationId xmlns:a16="http://schemas.microsoft.com/office/drawing/2014/main" id="{8E960756-1501-4A27-B4E9-A1D92AD2FB17}"/>
                          </a:ext>
                        </a:extLst>
                      </p:cNvPr>
                      <p:cNvPicPr/>
                      <p:nvPr/>
                    </p:nvPicPr>
                    <p:blipFill>
                      <a:blip r:embed="rId18"/>
                      <a:stretch>
                        <a:fillRect/>
                      </a:stretch>
                    </p:blipFill>
                    <p:spPr>
                      <a:xfrm>
                        <a:off x="3098800" y="4684562"/>
                        <a:ext cx="1809000" cy="8253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CE3682A-ED17-4951-A263-3646288AF1C8}"/>
              </a:ext>
            </a:extLst>
          </p:cNvPr>
          <p:cNvGraphicFramePr>
            <a:graphicFrameLocks noChangeAspect="1"/>
          </p:cNvGraphicFramePr>
          <p:nvPr>
            <p:extLst>
              <p:ext uri="{D42A27DB-BD31-4B8C-83A1-F6EECF244321}">
                <p14:modId xmlns:p14="http://schemas.microsoft.com/office/powerpoint/2010/main" val="2259619399"/>
              </p:ext>
            </p:extLst>
          </p:nvPr>
        </p:nvGraphicFramePr>
        <p:xfrm>
          <a:off x="3098800" y="4557712"/>
          <a:ext cx="5969000" cy="1016000"/>
        </p:xfrm>
        <a:graphic>
          <a:graphicData uri="http://schemas.openxmlformats.org/presentationml/2006/ole">
            <mc:AlternateContent xmlns:mc="http://schemas.openxmlformats.org/markup-compatibility/2006">
              <mc:Choice xmlns:v="urn:schemas-microsoft-com:vml" Requires="v">
                <p:oleObj name="Equation" r:id="rId19" imgW="2387520" imgH="406080" progId="Equation.DSMT4">
                  <p:embed/>
                </p:oleObj>
              </mc:Choice>
              <mc:Fallback>
                <p:oleObj name="Equation" r:id="rId19" imgW="2387520" imgH="406080" progId="Equation.DSMT4">
                  <p:embed/>
                  <p:pic>
                    <p:nvPicPr>
                      <p:cNvPr id="6" name="Object 5">
                        <a:extLst>
                          <a:ext uri="{FF2B5EF4-FFF2-40B4-BE49-F238E27FC236}">
                            <a16:creationId xmlns:a16="http://schemas.microsoft.com/office/drawing/2014/main" id="{FCE3682A-ED17-4951-A263-3646288AF1C8}"/>
                          </a:ext>
                        </a:extLst>
                      </p:cNvPr>
                      <p:cNvPicPr/>
                      <p:nvPr/>
                    </p:nvPicPr>
                    <p:blipFill>
                      <a:blip r:embed="rId20"/>
                      <a:stretch>
                        <a:fillRect/>
                      </a:stretch>
                    </p:blipFill>
                    <p:spPr>
                      <a:xfrm>
                        <a:off x="3098800" y="4557712"/>
                        <a:ext cx="5969000" cy="1016000"/>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79512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4"/>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3645930"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3005828"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3919661"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3919661"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3005828"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3919661"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3005828"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3919661"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3919661"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3919661"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3005828"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3919661"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3005828"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3919661"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3802239"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3005828"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3919661"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extLst>
              <p:ext uri="{D42A27DB-BD31-4B8C-83A1-F6EECF244321}">
                <p14:modId xmlns:p14="http://schemas.microsoft.com/office/powerpoint/2010/main" val="2358954821"/>
              </p:ext>
            </p:extLst>
          </p:nvPr>
        </p:nvGraphicFramePr>
        <p:xfrm>
          <a:off x="3919661"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3919661"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3005828"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3005828"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extLst>
              <p:ext uri="{D42A27DB-BD31-4B8C-83A1-F6EECF244321}">
                <p14:modId xmlns:p14="http://schemas.microsoft.com/office/powerpoint/2010/main" val="553879302"/>
              </p:ext>
            </p:extLst>
          </p:nvPr>
        </p:nvGraphicFramePr>
        <p:xfrm>
          <a:off x="3919661"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3919661"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3005828"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3919661"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3005828"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3919661"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3005828"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3919661"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extLst>
              <p:ext uri="{D42A27DB-BD31-4B8C-83A1-F6EECF244321}">
                <p14:modId xmlns:p14="http://schemas.microsoft.com/office/powerpoint/2010/main" val="2013297491"/>
              </p:ext>
            </p:extLst>
          </p:nvPr>
        </p:nvGraphicFramePr>
        <p:xfrm>
          <a:off x="3919661"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3919661"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3005828"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3667682"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6435689"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 name="TextBox 36"/>
          <p:cNvSpPr txBox="1"/>
          <p:nvPr/>
        </p:nvSpPr>
        <p:spPr>
          <a:xfrm>
            <a:off x="6435689"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7508502"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42" name="TextBox 41"/>
          <p:cNvSpPr txBox="1"/>
          <p:nvPr/>
        </p:nvSpPr>
        <p:spPr>
          <a:xfrm>
            <a:off x="6435689"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7508502"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7508502"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6435689"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7508502"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7508502"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7508502"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8" name="TextBox 37"/>
          <p:cNvSpPr txBox="1"/>
          <p:nvPr/>
        </p:nvSpPr>
        <p:spPr>
          <a:xfrm>
            <a:off x="7220692"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6435689"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7508502"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6435689"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7508502"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6435689"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7322483"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6435689"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7508502"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7064495"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extLst>
              <p:ext uri="{D42A27DB-BD31-4B8C-83A1-F6EECF244321}">
                <p14:modId xmlns:p14="http://schemas.microsoft.com/office/powerpoint/2010/main" val="2209733747"/>
              </p:ext>
            </p:extLst>
          </p:nvPr>
        </p:nvGraphicFramePr>
        <p:xfrm>
          <a:off x="7508502"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7508502"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6435689"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extLst>
              <p:ext uri="{D42A27DB-BD31-4B8C-83A1-F6EECF244321}">
                <p14:modId xmlns:p14="http://schemas.microsoft.com/office/powerpoint/2010/main" val="3488230877"/>
              </p:ext>
            </p:extLst>
          </p:nvPr>
        </p:nvGraphicFramePr>
        <p:xfrm>
          <a:off x="7508502"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7508502"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6435689"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extLst>
              <p:ext uri="{D42A27DB-BD31-4B8C-83A1-F6EECF244321}">
                <p14:modId xmlns:p14="http://schemas.microsoft.com/office/powerpoint/2010/main" val="694700481"/>
              </p:ext>
            </p:extLst>
          </p:nvPr>
        </p:nvGraphicFramePr>
        <p:xfrm>
          <a:off x="7508502"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7508502"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6435689"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extLst>
              <p:ext uri="{D42A27DB-BD31-4B8C-83A1-F6EECF244321}">
                <p14:modId xmlns:p14="http://schemas.microsoft.com/office/powerpoint/2010/main" val="1361292512"/>
              </p:ext>
            </p:extLst>
          </p:nvPr>
        </p:nvGraphicFramePr>
        <p:xfrm>
          <a:off x="7508502"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7508502"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6435689"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extLst>
              <p:ext uri="{D42A27DB-BD31-4B8C-83A1-F6EECF244321}">
                <p14:modId xmlns:p14="http://schemas.microsoft.com/office/powerpoint/2010/main" val="45541089"/>
              </p:ext>
            </p:extLst>
          </p:nvPr>
        </p:nvGraphicFramePr>
        <p:xfrm>
          <a:off x="7508502"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7508502"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6435689"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extLst>
              <p:ext uri="{D42A27DB-BD31-4B8C-83A1-F6EECF244321}">
                <p14:modId xmlns:p14="http://schemas.microsoft.com/office/powerpoint/2010/main" val="2934471855"/>
              </p:ext>
            </p:extLst>
          </p:nvPr>
        </p:nvGraphicFramePr>
        <p:xfrm>
          <a:off x="7508502"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7508502" y="4357530"/>
                        <a:ext cx="622300" cy="342900"/>
                      </a:xfrm>
                      <a:prstGeom prst="rect">
                        <a:avLst/>
                      </a:prstGeom>
                    </p:spPr>
                  </p:pic>
                </p:oleObj>
              </mc:Fallback>
            </mc:AlternateContent>
          </a:graphicData>
        </a:graphic>
      </p:graphicFrame>
      <p:cxnSp>
        <p:nvCxnSpPr>
          <p:cNvPr id="109" name="Straight Connector 108">
            <a:extLst>
              <a:ext uri="{FF2B5EF4-FFF2-40B4-BE49-F238E27FC236}">
                <a16:creationId xmlns:a16="http://schemas.microsoft.com/office/drawing/2014/main" id="{7CAD0C43-C000-4DA2-8E3E-33C2CC466C78}"/>
              </a:ext>
            </a:extLst>
          </p:cNvPr>
          <p:cNvCxnSpPr/>
          <p:nvPr/>
        </p:nvCxnSpPr>
        <p:spPr bwMode="auto">
          <a:xfrm>
            <a:off x="9281160" y="0"/>
            <a:ext cx="0" cy="685800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Box 109">
            <a:extLst>
              <a:ext uri="{FF2B5EF4-FFF2-40B4-BE49-F238E27FC236}">
                <a16:creationId xmlns:a16="http://schemas.microsoft.com/office/drawing/2014/main" id="{5D401A14-9DA1-428A-802C-0575C0121CD8}"/>
              </a:ext>
            </a:extLst>
          </p:cNvPr>
          <p:cNvSpPr txBox="1"/>
          <p:nvPr/>
        </p:nvSpPr>
        <p:spPr>
          <a:xfrm>
            <a:off x="10219002" y="22562"/>
            <a:ext cx="816249"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METRIC</a:t>
            </a:r>
          </a:p>
        </p:txBody>
      </p:sp>
      <p:sp>
        <p:nvSpPr>
          <p:cNvPr id="111" name="TextBox 110">
            <a:extLst>
              <a:ext uri="{FF2B5EF4-FFF2-40B4-BE49-F238E27FC236}">
                <a16:creationId xmlns:a16="http://schemas.microsoft.com/office/drawing/2014/main" id="{C20840CE-E52C-4BFF-B7B9-AB4907AED862}"/>
              </a:ext>
            </a:extLst>
          </p:cNvPr>
          <p:cNvSpPr txBox="1"/>
          <p:nvPr/>
        </p:nvSpPr>
        <p:spPr>
          <a:xfrm>
            <a:off x="9449160" y="353067"/>
            <a:ext cx="52950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T</a:t>
            </a:r>
          </a:p>
        </p:txBody>
      </p:sp>
      <p:sp>
        <p:nvSpPr>
          <p:cNvPr id="112" name="TextBox 111">
            <a:extLst>
              <a:ext uri="{FF2B5EF4-FFF2-40B4-BE49-F238E27FC236}">
                <a16:creationId xmlns:a16="http://schemas.microsoft.com/office/drawing/2014/main" id="{8EDF7A55-17F5-4447-AF06-5703A4F9936D}"/>
              </a:ext>
            </a:extLst>
          </p:cNvPr>
          <p:cNvSpPr txBox="1"/>
          <p:nvPr/>
        </p:nvSpPr>
        <p:spPr>
          <a:xfrm>
            <a:off x="9449160" y="856567"/>
            <a:ext cx="56297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G</a:t>
            </a:r>
          </a:p>
        </p:txBody>
      </p:sp>
      <p:sp>
        <p:nvSpPr>
          <p:cNvPr id="113" name="TextBox 112">
            <a:extLst>
              <a:ext uri="{FF2B5EF4-FFF2-40B4-BE49-F238E27FC236}">
                <a16:creationId xmlns:a16="http://schemas.microsoft.com/office/drawing/2014/main" id="{15C01CC2-5397-480E-93DE-E7DCDF4E46C1}"/>
              </a:ext>
            </a:extLst>
          </p:cNvPr>
          <p:cNvSpPr txBox="1"/>
          <p:nvPr/>
        </p:nvSpPr>
        <p:spPr>
          <a:xfrm>
            <a:off x="9449160" y="1360067"/>
            <a:ext cx="60465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M</a:t>
            </a:r>
          </a:p>
        </p:txBody>
      </p:sp>
      <p:sp>
        <p:nvSpPr>
          <p:cNvPr id="114" name="TextBox 113">
            <a:extLst>
              <a:ext uri="{FF2B5EF4-FFF2-40B4-BE49-F238E27FC236}">
                <a16:creationId xmlns:a16="http://schemas.microsoft.com/office/drawing/2014/main" id="{567E7E23-961D-4F74-979E-5D84FFC939D7}"/>
              </a:ext>
            </a:extLst>
          </p:cNvPr>
          <p:cNvSpPr txBox="1"/>
          <p:nvPr/>
        </p:nvSpPr>
        <p:spPr>
          <a:xfrm>
            <a:off x="9449160" y="18635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k</a:t>
            </a:r>
          </a:p>
        </p:txBody>
      </p:sp>
      <p:sp>
        <p:nvSpPr>
          <p:cNvPr id="115" name="TextBox 114">
            <a:extLst>
              <a:ext uri="{FF2B5EF4-FFF2-40B4-BE49-F238E27FC236}">
                <a16:creationId xmlns:a16="http://schemas.microsoft.com/office/drawing/2014/main" id="{E556AB30-C4BB-4B32-9879-33181B0EE830}"/>
              </a:ext>
            </a:extLst>
          </p:cNvPr>
          <p:cNvSpPr txBox="1"/>
          <p:nvPr/>
        </p:nvSpPr>
        <p:spPr>
          <a:xfrm>
            <a:off x="9449160" y="23670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h</a:t>
            </a:r>
          </a:p>
        </p:txBody>
      </p:sp>
      <p:sp>
        <p:nvSpPr>
          <p:cNvPr id="116" name="TextBox 115">
            <a:extLst>
              <a:ext uri="{FF2B5EF4-FFF2-40B4-BE49-F238E27FC236}">
                <a16:creationId xmlns:a16="http://schemas.microsoft.com/office/drawing/2014/main" id="{02791F06-50CE-4303-9DFD-BC48853454BB}"/>
              </a:ext>
            </a:extLst>
          </p:cNvPr>
          <p:cNvSpPr txBox="1"/>
          <p:nvPr/>
        </p:nvSpPr>
        <p:spPr>
          <a:xfrm>
            <a:off x="9449160" y="2870567"/>
            <a:ext cx="61908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da</a:t>
            </a:r>
          </a:p>
        </p:txBody>
      </p:sp>
      <p:sp>
        <p:nvSpPr>
          <p:cNvPr id="117" name="TextBox 116">
            <a:extLst>
              <a:ext uri="{FF2B5EF4-FFF2-40B4-BE49-F238E27FC236}">
                <a16:creationId xmlns:a16="http://schemas.microsoft.com/office/drawing/2014/main" id="{24A2B524-9323-415C-8B48-9B9E1C76C9FB}"/>
              </a:ext>
            </a:extLst>
          </p:cNvPr>
          <p:cNvSpPr txBox="1"/>
          <p:nvPr/>
        </p:nvSpPr>
        <p:spPr>
          <a:xfrm>
            <a:off x="9449160" y="3374067"/>
            <a:ext cx="63991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base</a:t>
            </a:r>
          </a:p>
        </p:txBody>
      </p:sp>
      <p:sp>
        <p:nvSpPr>
          <p:cNvPr id="118" name="TextBox 117">
            <a:extLst>
              <a:ext uri="{FF2B5EF4-FFF2-40B4-BE49-F238E27FC236}">
                <a16:creationId xmlns:a16="http://schemas.microsoft.com/office/drawing/2014/main" id="{2C0DE30A-C05B-45E7-AB93-6736FB182824}"/>
              </a:ext>
            </a:extLst>
          </p:cNvPr>
          <p:cNvSpPr txBox="1"/>
          <p:nvPr/>
        </p:nvSpPr>
        <p:spPr>
          <a:xfrm>
            <a:off x="9449160" y="3877567"/>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d</a:t>
            </a:r>
          </a:p>
        </p:txBody>
      </p:sp>
      <p:sp>
        <p:nvSpPr>
          <p:cNvPr id="119" name="TextBox 118">
            <a:extLst>
              <a:ext uri="{FF2B5EF4-FFF2-40B4-BE49-F238E27FC236}">
                <a16:creationId xmlns:a16="http://schemas.microsoft.com/office/drawing/2014/main" id="{E213AE0C-BD03-4D38-B433-914BAF9DFFEC}"/>
              </a:ext>
            </a:extLst>
          </p:cNvPr>
          <p:cNvSpPr txBox="1"/>
          <p:nvPr/>
        </p:nvSpPr>
        <p:spPr>
          <a:xfrm>
            <a:off x="9449160" y="4381067"/>
            <a:ext cx="49084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c</a:t>
            </a:r>
          </a:p>
        </p:txBody>
      </p:sp>
      <p:sp>
        <p:nvSpPr>
          <p:cNvPr id="120" name="TextBox 119">
            <a:extLst>
              <a:ext uri="{FF2B5EF4-FFF2-40B4-BE49-F238E27FC236}">
                <a16:creationId xmlns:a16="http://schemas.microsoft.com/office/drawing/2014/main" id="{8A108457-FF55-4985-A783-A1FB78276225}"/>
              </a:ext>
            </a:extLst>
          </p:cNvPr>
          <p:cNvSpPr txBox="1"/>
          <p:nvPr/>
        </p:nvSpPr>
        <p:spPr>
          <a:xfrm>
            <a:off x="9449160" y="4884567"/>
            <a:ext cx="57579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p>
        </p:txBody>
      </p:sp>
      <p:sp>
        <p:nvSpPr>
          <p:cNvPr id="121" name="TextBox 120">
            <a:extLst>
              <a:ext uri="{FF2B5EF4-FFF2-40B4-BE49-F238E27FC236}">
                <a16:creationId xmlns:a16="http://schemas.microsoft.com/office/drawing/2014/main" id="{EB3037DC-066B-44E1-9A8E-6456184CF86C}"/>
              </a:ext>
            </a:extLst>
          </p:cNvPr>
          <p:cNvSpPr txBox="1"/>
          <p:nvPr/>
        </p:nvSpPr>
        <p:spPr>
          <a:xfrm>
            <a:off x="9449160" y="5388067"/>
            <a:ext cx="52450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20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m</a:t>
            </a:r>
          </a:p>
        </p:txBody>
      </p:sp>
      <p:sp>
        <p:nvSpPr>
          <p:cNvPr id="122" name="TextBox 121">
            <a:extLst>
              <a:ext uri="{FF2B5EF4-FFF2-40B4-BE49-F238E27FC236}">
                <a16:creationId xmlns:a16="http://schemas.microsoft.com/office/drawing/2014/main" id="{45AB7049-B5E1-4D3B-90B2-D27A34FF85E0}"/>
              </a:ext>
            </a:extLst>
          </p:cNvPr>
          <p:cNvSpPr txBox="1"/>
          <p:nvPr/>
        </p:nvSpPr>
        <p:spPr>
          <a:xfrm>
            <a:off x="9449160" y="5891567"/>
            <a:ext cx="68645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n</a:t>
            </a:r>
          </a:p>
        </p:txBody>
      </p:sp>
      <p:sp>
        <p:nvSpPr>
          <p:cNvPr id="123" name="TextBox 122">
            <a:extLst>
              <a:ext uri="{FF2B5EF4-FFF2-40B4-BE49-F238E27FC236}">
                <a16:creationId xmlns:a16="http://schemas.microsoft.com/office/drawing/2014/main" id="{8AC176DE-33BA-4765-86FD-9AE5CAAEA0E4}"/>
              </a:ext>
            </a:extLst>
          </p:cNvPr>
          <p:cNvSpPr txBox="1"/>
          <p:nvPr/>
        </p:nvSpPr>
        <p:spPr>
          <a:xfrm>
            <a:off x="9449160" y="6395066"/>
            <a:ext cx="50526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 p</a:t>
            </a:r>
          </a:p>
        </p:txBody>
      </p:sp>
      <p:sp>
        <p:nvSpPr>
          <p:cNvPr id="124" name="TextBox 123">
            <a:extLst>
              <a:ext uri="{FF2B5EF4-FFF2-40B4-BE49-F238E27FC236}">
                <a16:creationId xmlns:a16="http://schemas.microsoft.com/office/drawing/2014/main" id="{DA39054F-BF9B-4FB5-BAEC-849DAB472CFE}"/>
              </a:ext>
            </a:extLst>
          </p:cNvPr>
          <p:cNvSpPr txBox="1"/>
          <p:nvPr/>
        </p:nvSpPr>
        <p:spPr>
          <a:xfrm>
            <a:off x="10468335" y="353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5" name="TextBox 124">
            <a:extLst>
              <a:ext uri="{FF2B5EF4-FFF2-40B4-BE49-F238E27FC236}">
                <a16:creationId xmlns:a16="http://schemas.microsoft.com/office/drawing/2014/main" id="{E74443C6-B361-4F0A-9B8F-42FF3AD6F378}"/>
              </a:ext>
            </a:extLst>
          </p:cNvPr>
          <p:cNvSpPr txBox="1"/>
          <p:nvPr/>
        </p:nvSpPr>
        <p:spPr>
          <a:xfrm>
            <a:off x="10468335" y="856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9</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9" name="TextBox 128">
            <a:extLst>
              <a:ext uri="{FF2B5EF4-FFF2-40B4-BE49-F238E27FC236}">
                <a16:creationId xmlns:a16="http://schemas.microsoft.com/office/drawing/2014/main" id="{1CEE3AF2-84FB-4C69-9AF2-68A37079E982}"/>
              </a:ext>
            </a:extLst>
          </p:cNvPr>
          <p:cNvSpPr txBox="1"/>
          <p:nvPr/>
        </p:nvSpPr>
        <p:spPr>
          <a:xfrm>
            <a:off x="10468335" y="1360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6</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 name="TextBox 129">
            <a:extLst>
              <a:ext uri="{FF2B5EF4-FFF2-40B4-BE49-F238E27FC236}">
                <a16:creationId xmlns:a16="http://schemas.microsoft.com/office/drawing/2014/main" id="{ECF4919B-4113-4B59-AE9A-81D8DBD7D02E}"/>
              </a:ext>
            </a:extLst>
          </p:cNvPr>
          <p:cNvSpPr txBox="1"/>
          <p:nvPr/>
        </p:nvSpPr>
        <p:spPr>
          <a:xfrm>
            <a:off x="10468335" y="1863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4" name="TextBox 133">
            <a:extLst>
              <a:ext uri="{FF2B5EF4-FFF2-40B4-BE49-F238E27FC236}">
                <a16:creationId xmlns:a16="http://schemas.microsoft.com/office/drawing/2014/main" id="{2F0FEBAA-FF65-4F3F-8134-917E27326866}"/>
              </a:ext>
            </a:extLst>
          </p:cNvPr>
          <p:cNvSpPr txBox="1"/>
          <p:nvPr/>
        </p:nvSpPr>
        <p:spPr>
          <a:xfrm>
            <a:off x="10468335" y="2367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5" name="TextBox 134">
            <a:extLst>
              <a:ext uri="{FF2B5EF4-FFF2-40B4-BE49-F238E27FC236}">
                <a16:creationId xmlns:a16="http://schemas.microsoft.com/office/drawing/2014/main" id="{96C88C5C-A23B-41D6-A109-4D7665546B24}"/>
              </a:ext>
            </a:extLst>
          </p:cNvPr>
          <p:cNvSpPr txBox="1"/>
          <p:nvPr/>
        </p:nvSpPr>
        <p:spPr>
          <a:xfrm>
            <a:off x="10468335" y="28705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9" name="TextBox 138">
            <a:extLst>
              <a:ext uri="{FF2B5EF4-FFF2-40B4-BE49-F238E27FC236}">
                <a16:creationId xmlns:a16="http://schemas.microsoft.com/office/drawing/2014/main" id="{8F2610B6-F71C-4421-B9B2-180D2F3978B5}"/>
              </a:ext>
            </a:extLst>
          </p:cNvPr>
          <p:cNvSpPr txBox="1"/>
          <p:nvPr/>
        </p:nvSpPr>
        <p:spPr>
          <a:xfrm>
            <a:off x="10468335" y="3374067"/>
            <a:ext cx="9909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0</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0" name="TextBox 139">
            <a:extLst>
              <a:ext uri="{FF2B5EF4-FFF2-40B4-BE49-F238E27FC236}">
                <a16:creationId xmlns:a16="http://schemas.microsoft.com/office/drawing/2014/main" id="{53DC329C-8C9E-49BA-9DBC-FB527FFB7D0F}"/>
              </a:ext>
            </a:extLst>
          </p:cNvPr>
          <p:cNvSpPr txBox="1"/>
          <p:nvPr/>
        </p:nvSpPr>
        <p:spPr>
          <a:xfrm>
            <a:off x="10468335" y="38775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1" name="TextBox 140">
            <a:extLst>
              <a:ext uri="{FF2B5EF4-FFF2-40B4-BE49-F238E27FC236}">
                <a16:creationId xmlns:a16="http://schemas.microsoft.com/office/drawing/2014/main" id="{ABE7120E-1CB0-440F-A2AB-7E7D44A38AD2}"/>
              </a:ext>
            </a:extLst>
          </p:cNvPr>
          <p:cNvSpPr txBox="1"/>
          <p:nvPr/>
        </p:nvSpPr>
        <p:spPr>
          <a:xfrm>
            <a:off x="10468335" y="4381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2" name="TextBox 141">
            <a:extLst>
              <a:ext uri="{FF2B5EF4-FFF2-40B4-BE49-F238E27FC236}">
                <a16:creationId xmlns:a16="http://schemas.microsoft.com/office/drawing/2014/main" id="{8B495AC0-F714-40C7-8230-538242A8FF55}"/>
              </a:ext>
            </a:extLst>
          </p:cNvPr>
          <p:cNvSpPr txBox="1"/>
          <p:nvPr/>
        </p:nvSpPr>
        <p:spPr>
          <a:xfrm>
            <a:off x="10468335" y="48845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 name="TextBox 142">
            <a:extLst>
              <a:ext uri="{FF2B5EF4-FFF2-40B4-BE49-F238E27FC236}">
                <a16:creationId xmlns:a16="http://schemas.microsoft.com/office/drawing/2014/main" id="{4F8A5F7F-1FAA-416B-824E-A96E87349742}"/>
              </a:ext>
            </a:extLst>
          </p:cNvPr>
          <p:cNvSpPr txBox="1"/>
          <p:nvPr/>
        </p:nvSpPr>
        <p:spPr>
          <a:xfrm>
            <a:off x="10468335" y="5388067"/>
            <a:ext cx="107593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–6</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4" name="TextBox 143">
            <a:extLst>
              <a:ext uri="{FF2B5EF4-FFF2-40B4-BE49-F238E27FC236}">
                <a16:creationId xmlns:a16="http://schemas.microsoft.com/office/drawing/2014/main" id="{98D68249-69BA-4C84-939F-6E02AD40604C}"/>
              </a:ext>
            </a:extLst>
          </p:cNvPr>
          <p:cNvSpPr txBox="1"/>
          <p:nvPr/>
        </p:nvSpPr>
        <p:spPr>
          <a:xfrm>
            <a:off x="10468334" y="5891567"/>
            <a:ext cx="131531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–9</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5" name="TextBox 144">
            <a:extLst>
              <a:ext uri="{FF2B5EF4-FFF2-40B4-BE49-F238E27FC236}">
                <a16:creationId xmlns:a16="http://schemas.microsoft.com/office/drawing/2014/main" id="{10A6E879-ACDE-45F7-8062-2B55965F4F70}"/>
              </a:ext>
            </a:extLst>
          </p:cNvPr>
          <p:cNvSpPr txBox="1"/>
          <p:nvPr/>
        </p:nvSpPr>
        <p:spPr>
          <a:xfrm>
            <a:off x="10468335" y="6395066"/>
            <a:ext cx="116089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6" name="TextBox 145">
            <a:extLst>
              <a:ext uri="{FF2B5EF4-FFF2-40B4-BE49-F238E27FC236}">
                <a16:creationId xmlns:a16="http://schemas.microsoft.com/office/drawing/2014/main" id="{CB80C3AB-EABE-496B-B1F7-260E28433749}"/>
              </a:ext>
            </a:extLst>
          </p:cNvPr>
          <p:cNvSpPr txBox="1"/>
          <p:nvPr/>
        </p:nvSpPr>
        <p:spPr>
          <a:xfrm>
            <a:off x="794901"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147" name="TextBox 146">
            <a:extLst>
              <a:ext uri="{FF2B5EF4-FFF2-40B4-BE49-F238E27FC236}">
                <a16:creationId xmlns:a16="http://schemas.microsoft.com/office/drawing/2014/main" id="{9BBD9715-BEF1-4962-B655-0306E09B84A7}"/>
              </a:ext>
            </a:extLst>
          </p:cNvPr>
          <p:cNvSpPr txBox="1"/>
          <p:nvPr/>
        </p:nvSpPr>
        <p:spPr>
          <a:xfrm>
            <a:off x="72022" y="392612"/>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148" name="TextBox 147">
            <a:extLst>
              <a:ext uri="{FF2B5EF4-FFF2-40B4-BE49-F238E27FC236}">
                <a16:creationId xmlns:a16="http://schemas.microsoft.com/office/drawing/2014/main" id="{AA986691-800B-48DC-9546-D0B35ECBBB05}"/>
              </a:ext>
            </a:extLst>
          </p:cNvPr>
          <p:cNvSpPr txBox="1"/>
          <p:nvPr/>
        </p:nvSpPr>
        <p:spPr>
          <a:xfrm>
            <a:off x="1134838" y="392612"/>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149" name="TextBox 148">
            <a:extLst>
              <a:ext uri="{FF2B5EF4-FFF2-40B4-BE49-F238E27FC236}">
                <a16:creationId xmlns:a16="http://schemas.microsoft.com/office/drawing/2014/main" id="{3F489084-DB59-431D-9E0B-7B255818EA62}"/>
              </a:ext>
            </a:extLst>
          </p:cNvPr>
          <p:cNvSpPr txBox="1"/>
          <p:nvPr/>
        </p:nvSpPr>
        <p:spPr>
          <a:xfrm>
            <a:off x="72022" y="102543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150" name="TextBox 149">
            <a:extLst>
              <a:ext uri="{FF2B5EF4-FFF2-40B4-BE49-F238E27FC236}">
                <a16:creationId xmlns:a16="http://schemas.microsoft.com/office/drawing/2014/main" id="{B269A344-A3CB-4BBB-A924-0ABFFFCD527A}"/>
              </a:ext>
            </a:extLst>
          </p:cNvPr>
          <p:cNvSpPr txBox="1"/>
          <p:nvPr/>
        </p:nvSpPr>
        <p:spPr>
          <a:xfrm>
            <a:off x="72022" y="1658260"/>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154" name="TextBox 153">
            <a:extLst>
              <a:ext uri="{FF2B5EF4-FFF2-40B4-BE49-F238E27FC236}">
                <a16:creationId xmlns:a16="http://schemas.microsoft.com/office/drawing/2014/main" id="{038B5694-7A33-475D-B924-02F7862E6A45}"/>
              </a:ext>
            </a:extLst>
          </p:cNvPr>
          <p:cNvSpPr txBox="1"/>
          <p:nvPr/>
        </p:nvSpPr>
        <p:spPr>
          <a:xfrm>
            <a:off x="1134838" y="1658260"/>
            <a:ext cx="1162498"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a:t>
            </a:r>
          </a:p>
        </p:txBody>
      </p:sp>
      <p:sp>
        <p:nvSpPr>
          <p:cNvPr id="155" name="TextBox 154">
            <a:extLst>
              <a:ext uri="{FF2B5EF4-FFF2-40B4-BE49-F238E27FC236}">
                <a16:creationId xmlns:a16="http://schemas.microsoft.com/office/drawing/2014/main" id="{355905AA-5EB7-4159-B652-FBCE9B4CE26B}"/>
              </a:ext>
            </a:extLst>
          </p:cNvPr>
          <p:cNvSpPr txBox="1"/>
          <p:nvPr/>
        </p:nvSpPr>
        <p:spPr>
          <a:xfrm>
            <a:off x="72022" y="2293763"/>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156" name="TextBox 155">
            <a:extLst>
              <a:ext uri="{FF2B5EF4-FFF2-40B4-BE49-F238E27FC236}">
                <a16:creationId xmlns:a16="http://schemas.microsoft.com/office/drawing/2014/main" id="{3EDE28EB-5481-4503-A3F1-DEF56D140850}"/>
              </a:ext>
            </a:extLst>
          </p:cNvPr>
          <p:cNvSpPr txBox="1"/>
          <p:nvPr/>
        </p:nvSpPr>
        <p:spPr>
          <a:xfrm>
            <a:off x="1134838" y="2293763"/>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158" name="TextBox 157">
            <a:extLst>
              <a:ext uri="{FF2B5EF4-FFF2-40B4-BE49-F238E27FC236}">
                <a16:creationId xmlns:a16="http://schemas.microsoft.com/office/drawing/2014/main" id="{D7ED429F-D7F4-45C7-B745-5B7618A2A7E9}"/>
              </a:ext>
            </a:extLst>
          </p:cNvPr>
          <p:cNvSpPr txBox="1"/>
          <p:nvPr/>
        </p:nvSpPr>
        <p:spPr>
          <a:xfrm>
            <a:off x="72022" y="709024"/>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159" name="TextBox 158">
            <a:extLst>
              <a:ext uri="{FF2B5EF4-FFF2-40B4-BE49-F238E27FC236}">
                <a16:creationId xmlns:a16="http://schemas.microsoft.com/office/drawing/2014/main" id="{DC01D5C1-53A9-4E8D-834E-650F4826E15B}"/>
              </a:ext>
            </a:extLst>
          </p:cNvPr>
          <p:cNvSpPr txBox="1"/>
          <p:nvPr/>
        </p:nvSpPr>
        <p:spPr>
          <a:xfrm>
            <a:off x="1134838" y="709024"/>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163" name="TextBox 162">
            <a:extLst>
              <a:ext uri="{FF2B5EF4-FFF2-40B4-BE49-F238E27FC236}">
                <a16:creationId xmlns:a16="http://schemas.microsoft.com/office/drawing/2014/main" id="{506D26F0-7C1B-4A5B-B35C-A19193C73992}"/>
              </a:ext>
            </a:extLst>
          </p:cNvPr>
          <p:cNvSpPr txBox="1"/>
          <p:nvPr/>
        </p:nvSpPr>
        <p:spPr>
          <a:xfrm>
            <a:off x="1134838" y="1025436"/>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164" name="TextBox 163">
            <a:extLst>
              <a:ext uri="{FF2B5EF4-FFF2-40B4-BE49-F238E27FC236}">
                <a16:creationId xmlns:a16="http://schemas.microsoft.com/office/drawing/2014/main" id="{3DB33FE4-1F5D-414F-98A5-B5C2FB31CC0C}"/>
              </a:ext>
            </a:extLst>
          </p:cNvPr>
          <p:cNvSpPr txBox="1"/>
          <p:nvPr/>
        </p:nvSpPr>
        <p:spPr>
          <a:xfrm>
            <a:off x="72022" y="1341848"/>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165" name="TextBox 164">
            <a:extLst>
              <a:ext uri="{FF2B5EF4-FFF2-40B4-BE49-F238E27FC236}">
                <a16:creationId xmlns:a16="http://schemas.microsoft.com/office/drawing/2014/main" id="{1BB95A25-5801-44D1-9BC0-1A1F28C51DC2}"/>
              </a:ext>
            </a:extLst>
          </p:cNvPr>
          <p:cNvSpPr txBox="1"/>
          <p:nvPr/>
        </p:nvSpPr>
        <p:spPr>
          <a:xfrm>
            <a:off x="1134838" y="1341848"/>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66" name="TextBox 165">
            <a:extLst>
              <a:ext uri="{FF2B5EF4-FFF2-40B4-BE49-F238E27FC236}">
                <a16:creationId xmlns:a16="http://schemas.microsoft.com/office/drawing/2014/main" id="{A5F9330C-D22E-4637-9495-5F5CA7F229E6}"/>
              </a:ext>
            </a:extLst>
          </p:cNvPr>
          <p:cNvSpPr txBox="1"/>
          <p:nvPr/>
        </p:nvSpPr>
        <p:spPr>
          <a:xfrm>
            <a:off x="72022" y="1977351"/>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67" name="TextBox 166">
            <a:extLst>
              <a:ext uri="{FF2B5EF4-FFF2-40B4-BE49-F238E27FC236}">
                <a16:creationId xmlns:a16="http://schemas.microsoft.com/office/drawing/2014/main" id="{807006DE-53DA-4C7E-9707-AFE44434E562}"/>
              </a:ext>
            </a:extLst>
          </p:cNvPr>
          <p:cNvSpPr txBox="1"/>
          <p:nvPr/>
        </p:nvSpPr>
        <p:spPr>
          <a:xfrm>
            <a:off x="1134838" y="1977351"/>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68" name="TextBox 167">
            <a:extLst>
              <a:ext uri="{FF2B5EF4-FFF2-40B4-BE49-F238E27FC236}">
                <a16:creationId xmlns:a16="http://schemas.microsoft.com/office/drawing/2014/main" id="{6E0C08BD-8797-44EE-A34C-9D2D845282DB}"/>
              </a:ext>
            </a:extLst>
          </p:cNvPr>
          <p:cNvSpPr txBox="1"/>
          <p:nvPr/>
        </p:nvSpPr>
        <p:spPr>
          <a:xfrm>
            <a:off x="574584" y="2610175"/>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69" name="TextBox 168">
            <a:extLst>
              <a:ext uri="{FF2B5EF4-FFF2-40B4-BE49-F238E27FC236}">
                <a16:creationId xmlns:a16="http://schemas.microsoft.com/office/drawing/2014/main" id="{AB394994-8E1B-4421-AF48-B03984BB79A1}"/>
              </a:ext>
            </a:extLst>
          </p:cNvPr>
          <p:cNvSpPr txBox="1"/>
          <p:nvPr/>
        </p:nvSpPr>
        <p:spPr>
          <a:xfrm>
            <a:off x="72022" y="2926587"/>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70" name="TextBox 169">
            <a:extLst>
              <a:ext uri="{FF2B5EF4-FFF2-40B4-BE49-F238E27FC236}">
                <a16:creationId xmlns:a16="http://schemas.microsoft.com/office/drawing/2014/main" id="{99AF6ED1-6896-4662-BA1E-EA327EF8AC89}"/>
              </a:ext>
            </a:extLst>
          </p:cNvPr>
          <p:cNvSpPr txBox="1"/>
          <p:nvPr/>
        </p:nvSpPr>
        <p:spPr>
          <a:xfrm>
            <a:off x="1134838" y="2926587"/>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71" name="TextBox 170">
            <a:extLst>
              <a:ext uri="{FF2B5EF4-FFF2-40B4-BE49-F238E27FC236}">
                <a16:creationId xmlns:a16="http://schemas.microsoft.com/office/drawing/2014/main" id="{4A5EEA47-EFA6-423D-B159-215BC95B44D3}"/>
              </a:ext>
            </a:extLst>
          </p:cNvPr>
          <p:cNvSpPr txBox="1"/>
          <p:nvPr/>
        </p:nvSpPr>
        <p:spPr>
          <a:xfrm>
            <a:off x="766047" y="3242999"/>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72" name="TextBox 171">
            <a:extLst>
              <a:ext uri="{FF2B5EF4-FFF2-40B4-BE49-F238E27FC236}">
                <a16:creationId xmlns:a16="http://schemas.microsoft.com/office/drawing/2014/main" id="{A1B1385E-ACFF-44E2-899D-AFC8E8D7DE37}"/>
              </a:ext>
            </a:extLst>
          </p:cNvPr>
          <p:cNvSpPr txBox="1"/>
          <p:nvPr/>
        </p:nvSpPr>
        <p:spPr>
          <a:xfrm>
            <a:off x="72022" y="355941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73" name="TextBox 172">
            <a:extLst>
              <a:ext uri="{FF2B5EF4-FFF2-40B4-BE49-F238E27FC236}">
                <a16:creationId xmlns:a16="http://schemas.microsoft.com/office/drawing/2014/main" id="{69BD7829-29FF-4910-A44C-A654A840DE51}"/>
              </a:ext>
            </a:extLst>
          </p:cNvPr>
          <p:cNvSpPr txBox="1"/>
          <p:nvPr/>
        </p:nvSpPr>
        <p:spPr>
          <a:xfrm>
            <a:off x="1134838" y="355941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74" name="TextBox 173">
            <a:extLst>
              <a:ext uri="{FF2B5EF4-FFF2-40B4-BE49-F238E27FC236}">
                <a16:creationId xmlns:a16="http://schemas.microsoft.com/office/drawing/2014/main" id="{172FC292-4C0B-4919-8DD2-271F63D4B548}"/>
              </a:ext>
            </a:extLst>
          </p:cNvPr>
          <p:cNvSpPr txBox="1"/>
          <p:nvPr/>
        </p:nvSpPr>
        <p:spPr>
          <a:xfrm>
            <a:off x="1134838" y="3875823"/>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77" name="TextBox 176">
            <a:extLst>
              <a:ext uri="{FF2B5EF4-FFF2-40B4-BE49-F238E27FC236}">
                <a16:creationId xmlns:a16="http://schemas.microsoft.com/office/drawing/2014/main" id="{10C2599F-7CF9-464D-A131-A2A2BB0EAD6E}"/>
              </a:ext>
            </a:extLst>
          </p:cNvPr>
          <p:cNvSpPr txBox="1"/>
          <p:nvPr/>
        </p:nvSpPr>
        <p:spPr>
          <a:xfrm>
            <a:off x="72022" y="4511326"/>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78" name="TextBox 177">
            <a:extLst>
              <a:ext uri="{FF2B5EF4-FFF2-40B4-BE49-F238E27FC236}">
                <a16:creationId xmlns:a16="http://schemas.microsoft.com/office/drawing/2014/main" id="{6174968B-694D-4A8E-9629-6B3D6990729D}"/>
              </a:ext>
            </a:extLst>
          </p:cNvPr>
          <p:cNvSpPr txBox="1"/>
          <p:nvPr/>
        </p:nvSpPr>
        <p:spPr>
          <a:xfrm>
            <a:off x="1134838" y="4511326"/>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4" name="TextBox 183">
            <a:extLst>
              <a:ext uri="{FF2B5EF4-FFF2-40B4-BE49-F238E27FC236}">
                <a16:creationId xmlns:a16="http://schemas.microsoft.com/office/drawing/2014/main" id="{FC926D45-FCA1-42DA-891E-807BEE5348DF}"/>
              </a:ext>
            </a:extLst>
          </p:cNvPr>
          <p:cNvSpPr txBox="1"/>
          <p:nvPr/>
        </p:nvSpPr>
        <p:spPr>
          <a:xfrm>
            <a:off x="492734" y="4827738"/>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5" name="TextBox 184">
            <a:extLst>
              <a:ext uri="{FF2B5EF4-FFF2-40B4-BE49-F238E27FC236}">
                <a16:creationId xmlns:a16="http://schemas.microsoft.com/office/drawing/2014/main" id="{3B7A474F-C5FC-4C49-8484-4EA88434CFAC}"/>
              </a:ext>
            </a:extLst>
          </p:cNvPr>
          <p:cNvSpPr txBox="1"/>
          <p:nvPr/>
        </p:nvSpPr>
        <p:spPr>
          <a:xfrm>
            <a:off x="72022" y="5841208"/>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8" name="TextBox 187">
            <a:extLst>
              <a:ext uri="{FF2B5EF4-FFF2-40B4-BE49-F238E27FC236}">
                <a16:creationId xmlns:a16="http://schemas.microsoft.com/office/drawing/2014/main" id="{29EB75A1-8CC9-4ADE-B2EC-5DDA595592BC}"/>
              </a:ext>
            </a:extLst>
          </p:cNvPr>
          <p:cNvSpPr txBox="1"/>
          <p:nvPr/>
        </p:nvSpPr>
        <p:spPr>
          <a:xfrm>
            <a:off x="1134838" y="5841208"/>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9" name="TextBox 188">
            <a:extLst>
              <a:ext uri="{FF2B5EF4-FFF2-40B4-BE49-F238E27FC236}">
                <a16:creationId xmlns:a16="http://schemas.microsoft.com/office/drawing/2014/main" id="{DDD1FE3B-FFED-4394-BC76-FB708E486A34}"/>
              </a:ext>
            </a:extLst>
          </p:cNvPr>
          <p:cNvSpPr txBox="1"/>
          <p:nvPr/>
        </p:nvSpPr>
        <p:spPr>
          <a:xfrm>
            <a:off x="72022" y="6174348"/>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92" name="TextBox 191">
            <a:extLst>
              <a:ext uri="{FF2B5EF4-FFF2-40B4-BE49-F238E27FC236}">
                <a16:creationId xmlns:a16="http://schemas.microsoft.com/office/drawing/2014/main" id="{86E275E7-A46A-49ED-B3B4-5EC1641295D4}"/>
              </a:ext>
            </a:extLst>
          </p:cNvPr>
          <p:cNvSpPr txBox="1"/>
          <p:nvPr/>
        </p:nvSpPr>
        <p:spPr>
          <a:xfrm>
            <a:off x="1134838" y="6157620"/>
            <a:ext cx="668773"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4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3" name="TextBox 192">
            <a:extLst>
              <a:ext uri="{FF2B5EF4-FFF2-40B4-BE49-F238E27FC236}">
                <a16:creationId xmlns:a16="http://schemas.microsoft.com/office/drawing/2014/main" id="{6244ABB3-535E-4205-8140-A5BB6BBF9998}"/>
              </a:ext>
            </a:extLst>
          </p:cNvPr>
          <p:cNvSpPr txBox="1"/>
          <p:nvPr/>
        </p:nvSpPr>
        <p:spPr>
          <a:xfrm>
            <a:off x="72022" y="650748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5" name="TextBox 194">
            <a:extLst>
              <a:ext uri="{FF2B5EF4-FFF2-40B4-BE49-F238E27FC236}">
                <a16:creationId xmlns:a16="http://schemas.microsoft.com/office/drawing/2014/main" id="{0DEE6DAA-0ACE-4089-8066-E46E24E3CA6C}"/>
              </a:ext>
            </a:extLst>
          </p:cNvPr>
          <p:cNvSpPr txBox="1"/>
          <p:nvPr/>
        </p:nvSpPr>
        <p:spPr>
          <a:xfrm>
            <a:off x="1134838" y="650748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98" name="TextBox 197">
            <a:extLst>
              <a:ext uri="{FF2B5EF4-FFF2-40B4-BE49-F238E27FC236}">
                <a16:creationId xmlns:a16="http://schemas.microsoft.com/office/drawing/2014/main" id="{59B46A9D-10E1-48C8-8D2C-D0770B6AB428}"/>
              </a:ext>
            </a:extLst>
          </p:cNvPr>
          <p:cNvSpPr txBox="1"/>
          <p:nvPr/>
        </p:nvSpPr>
        <p:spPr>
          <a:xfrm>
            <a:off x="72022" y="5144150"/>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99" name="TextBox 198">
            <a:extLst>
              <a:ext uri="{FF2B5EF4-FFF2-40B4-BE49-F238E27FC236}">
                <a16:creationId xmlns:a16="http://schemas.microsoft.com/office/drawing/2014/main" id="{069C68AB-188B-4747-8F7E-40245FB07006}"/>
              </a:ext>
            </a:extLst>
          </p:cNvPr>
          <p:cNvSpPr txBox="1"/>
          <p:nvPr/>
        </p:nvSpPr>
        <p:spPr>
          <a:xfrm>
            <a:off x="1134838" y="5144150"/>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2" name="TextBox 201">
            <a:extLst>
              <a:ext uri="{FF2B5EF4-FFF2-40B4-BE49-F238E27FC236}">
                <a16:creationId xmlns:a16="http://schemas.microsoft.com/office/drawing/2014/main" id="{58A3EDEC-2175-4B3E-9A9E-59C0672D7A78}"/>
              </a:ext>
            </a:extLst>
          </p:cNvPr>
          <p:cNvSpPr txBox="1"/>
          <p:nvPr/>
        </p:nvSpPr>
        <p:spPr>
          <a:xfrm>
            <a:off x="1134838" y="4192235"/>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sp>
        <p:nvSpPr>
          <p:cNvPr id="203" name="TextBox 202">
            <a:extLst>
              <a:ext uri="{FF2B5EF4-FFF2-40B4-BE49-F238E27FC236}">
                <a16:creationId xmlns:a16="http://schemas.microsoft.com/office/drawing/2014/main" id="{9FED6E5A-6359-4251-B2A5-25C45F1EFA7D}"/>
              </a:ext>
            </a:extLst>
          </p:cNvPr>
          <p:cNvSpPr txBox="1"/>
          <p:nvPr/>
        </p:nvSpPr>
        <p:spPr>
          <a:xfrm>
            <a:off x="1134838" y="5460562"/>
            <a:ext cx="519694"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06" name="Object 205">
            <a:extLst>
              <a:ext uri="{FF2B5EF4-FFF2-40B4-BE49-F238E27FC236}">
                <a16:creationId xmlns:a16="http://schemas.microsoft.com/office/drawing/2014/main" id="{1952C53C-1A0E-47F1-B9C1-98A46DB23B47}"/>
              </a:ext>
            </a:extLst>
          </p:cNvPr>
          <p:cNvGraphicFramePr>
            <a:graphicFrameLocks noChangeAspect="1"/>
          </p:cNvGraphicFramePr>
          <p:nvPr>
            <p:extLst>
              <p:ext uri="{D42A27DB-BD31-4B8C-83A1-F6EECF244321}">
                <p14:modId xmlns:p14="http://schemas.microsoft.com/office/powerpoint/2010/main" val="3491365736"/>
              </p:ext>
            </p:extLst>
          </p:nvPr>
        </p:nvGraphicFramePr>
        <p:xfrm>
          <a:off x="173455" y="5509189"/>
          <a:ext cx="774700" cy="241300"/>
        </p:xfrm>
        <a:graphic>
          <a:graphicData uri="http://schemas.openxmlformats.org/presentationml/2006/ole">
            <mc:AlternateContent xmlns:mc="http://schemas.openxmlformats.org/markup-compatibility/2006">
              <mc:Choice xmlns:v="urn:schemas-microsoft-com:vml" Requires="v">
                <p:oleObj name="Equation" r:id="rId20" imgW="774360" imgH="241200" progId="Equation.DSMT4">
                  <p:embed/>
                </p:oleObj>
              </mc:Choice>
              <mc:Fallback>
                <p:oleObj name="Equation" r:id="rId20" imgW="774360" imgH="241200" progId="Equation.DSMT4">
                  <p:embed/>
                  <p:pic>
                    <p:nvPicPr>
                      <p:cNvPr id="206" name="Object 205">
                        <a:extLst>
                          <a:ext uri="{FF2B5EF4-FFF2-40B4-BE49-F238E27FC236}">
                            <a16:creationId xmlns:a16="http://schemas.microsoft.com/office/drawing/2014/main" id="{1952C53C-1A0E-47F1-B9C1-98A46DB23B47}"/>
                          </a:ext>
                        </a:extLst>
                      </p:cNvPr>
                      <p:cNvPicPr/>
                      <p:nvPr/>
                    </p:nvPicPr>
                    <p:blipFill>
                      <a:blip r:embed="rId21"/>
                      <a:stretch>
                        <a:fillRect/>
                      </a:stretch>
                    </p:blipFill>
                    <p:spPr>
                      <a:xfrm>
                        <a:off x="173455" y="5509189"/>
                        <a:ext cx="774700" cy="241300"/>
                      </a:xfrm>
                      <a:prstGeom prst="rect">
                        <a:avLst/>
                      </a:prstGeom>
                    </p:spPr>
                  </p:pic>
                </p:oleObj>
              </mc:Fallback>
            </mc:AlternateContent>
          </a:graphicData>
        </a:graphic>
      </p:graphicFrame>
    </p:spTree>
    <p:extLst>
      <p:ext uri="{BB962C8B-B14F-4D97-AF65-F5344CB8AC3E}">
        <p14:creationId xmlns:p14="http://schemas.microsoft.com/office/powerpoint/2010/main" val="5950128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5364502" y="76200"/>
            <a:ext cx="95904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VOLUMES</a:t>
            </a:r>
          </a:p>
        </p:txBody>
      </p:sp>
      <p:sp>
        <p:nvSpPr>
          <p:cNvPr id="6" name="TextBox 5"/>
          <p:cNvSpPr txBox="1"/>
          <p:nvPr/>
        </p:nvSpPr>
        <p:spPr>
          <a:xfrm>
            <a:off x="4724400" y="426122"/>
            <a:ext cx="5501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liter</a:t>
            </a:r>
          </a:p>
        </p:txBody>
      </p:sp>
      <p:sp>
        <p:nvSpPr>
          <p:cNvPr id="8" name="TextBox 7"/>
          <p:cNvSpPr txBox="1"/>
          <p:nvPr/>
        </p:nvSpPr>
        <p:spPr>
          <a:xfrm>
            <a:off x="5857554" y="426122"/>
            <a:ext cx="9300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5857554" y="776044"/>
            <a:ext cx="113204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1.0567 quart</a:t>
            </a:r>
          </a:p>
        </p:txBody>
      </p:sp>
      <p:sp>
        <p:nvSpPr>
          <p:cNvPr id="11" name="TextBox 10"/>
          <p:cNvSpPr txBox="1"/>
          <p:nvPr/>
        </p:nvSpPr>
        <p:spPr>
          <a:xfrm>
            <a:off x="4724400" y="1125966"/>
            <a:ext cx="8435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milliliter</a:t>
            </a:r>
          </a:p>
        </p:txBody>
      </p:sp>
      <p:sp>
        <p:nvSpPr>
          <p:cNvPr id="12" name="TextBox 11"/>
          <p:cNvSpPr txBox="1"/>
          <p:nvPr/>
        </p:nvSpPr>
        <p:spPr>
          <a:xfrm>
            <a:off x="5857554" y="1125966"/>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cm</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3</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4724400" y="1475888"/>
            <a:ext cx="6864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gallon</a:t>
            </a:r>
          </a:p>
        </p:txBody>
      </p:sp>
      <p:sp>
        <p:nvSpPr>
          <p:cNvPr id="14" name="TextBox 13"/>
          <p:cNvSpPr txBox="1"/>
          <p:nvPr/>
        </p:nvSpPr>
        <p:spPr>
          <a:xfrm>
            <a:off x="5857554" y="1475888"/>
            <a:ext cx="7425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 quart</a:t>
            </a:r>
          </a:p>
        </p:txBody>
      </p:sp>
      <p:sp>
        <p:nvSpPr>
          <p:cNvPr id="16" name="TextBox 15"/>
          <p:cNvSpPr txBox="1"/>
          <p:nvPr/>
        </p:nvSpPr>
        <p:spPr>
          <a:xfrm>
            <a:off x="5857554" y="1825810"/>
            <a:ext cx="6655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8 pint</a:t>
            </a:r>
          </a:p>
        </p:txBody>
      </p:sp>
      <p:sp>
        <p:nvSpPr>
          <p:cNvPr id="18" name="TextBox 17"/>
          <p:cNvSpPr txBox="1"/>
          <p:nvPr/>
        </p:nvSpPr>
        <p:spPr>
          <a:xfrm>
            <a:off x="5857554" y="2175732"/>
            <a:ext cx="94448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3.785 liter</a:t>
            </a:r>
          </a:p>
        </p:txBody>
      </p:sp>
      <p:sp>
        <p:nvSpPr>
          <p:cNvPr id="19" name="TextBox 18"/>
          <p:cNvSpPr txBox="1"/>
          <p:nvPr/>
        </p:nvSpPr>
        <p:spPr>
          <a:xfrm>
            <a:off x="4724400" y="2504134"/>
            <a:ext cx="61747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quart</a:t>
            </a:r>
          </a:p>
        </p:txBody>
      </p:sp>
      <p:sp>
        <p:nvSpPr>
          <p:cNvPr id="20" name="TextBox 19"/>
          <p:cNvSpPr txBox="1"/>
          <p:nvPr/>
        </p:nvSpPr>
        <p:spPr>
          <a:xfrm>
            <a:off x="5857554" y="2501455"/>
            <a:ext cx="78098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fl</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oz</a:t>
            </a:r>
          </a:p>
        </p:txBody>
      </p:sp>
      <p:sp>
        <p:nvSpPr>
          <p:cNvPr id="23" name="TextBox 22"/>
          <p:cNvSpPr txBox="1"/>
          <p:nvPr/>
        </p:nvSpPr>
        <p:spPr>
          <a:xfrm>
            <a:off x="4724400" y="2875576"/>
            <a:ext cx="99899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fluid ounce</a:t>
            </a:r>
          </a:p>
        </p:txBody>
      </p:sp>
      <p:sp>
        <p:nvSpPr>
          <p:cNvPr id="24" name="TextBox 23"/>
          <p:cNvSpPr txBox="1"/>
          <p:nvPr/>
        </p:nvSpPr>
        <p:spPr>
          <a:xfrm>
            <a:off x="5857554" y="2875576"/>
            <a:ext cx="123783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29.57 milliliter</a:t>
            </a:r>
          </a:p>
        </p:txBody>
      </p:sp>
      <p:sp>
        <p:nvSpPr>
          <p:cNvPr id="131" name="TextBox 130"/>
          <p:cNvSpPr txBox="1"/>
          <p:nvPr/>
        </p:nvSpPr>
        <p:spPr>
          <a:xfrm>
            <a:off x="5520811" y="3275925"/>
            <a:ext cx="84189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ENERGY</a:t>
            </a:r>
          </a:p>
        </p:txBody>
      </p:sp>
      <p:sp>
        <p:nvSpPr>
          <p:cNvPr id="132" name="TextBox 131"/>
          <p:cNvSpPr txBox="1"/>
          <p:nvPr/>
        </p:nvSpPr>
        <p:spPr>
          <a:xfrm>
            <a:off x="4724400" y="3631450"/>
            <a:ext cx="72167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calorie</a:t>
            </a:r>
          </a:p>
        </p:txBody>
      </p:sp>
      <p:sp>
        <p:nvSpPr>
          <p:cNvPr id="133" name="TextBox 132"/>
          <p:cNvSpPr txBox="1"/>
          <p:nvPr/>
        </p:nvSpPr>
        <p:spPr>
          <a:xfrm>
            <a:off x="5857554" y="3631450"/>
            <a:ext cx="100380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4.184 joule</a:t>
            </a:r>
          </a:p>
        </p:txBody>
      </p:sp>
      <p:graphicFrame>
        <p:nvGraphicFramePr>
          <p:cNvPr id="175" name="Object 174"/>
          <p:cNvGraphicFramePr>
            <a:graphicFrameLocks noChangeAspect="1"/>
          </p:cNvGraphicFramePr>
          <p:nvPr/>
        </p:nvGraphicFramePr>
        <p:xfrm>
          <a:off x="5857554" y="3986975"/>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175" name="Object 174"/>
                      <p:cNvPicPr>
                        <a:picLocks noChangeAspect="1" noChangeArrowheads="1"/>
                      </p:cNvPicPr>
                      <p:nvPr/>
                    </p:nvPicPr>
                    <p:blipFill>
                      <a:blip r:embed="rId3"/>
                      <a:srcRect/>
                      <a:stretch>
                        <a:fillRect/>
                      </a:stretch>
                    </p:blipFill>
                    <p:spPr bwMode="auto">
                      <a:xfrm>
                        <a:off x="5857554" y="398697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 name="TextBox 175"/>
          <p:cNvSpPr txBox="1"/>
          <p:nvPr/>
        </p:nvSpPr>
        <p:spPr>
          <a:xfrm>
            <a:off x="4724400" y="4053015"/>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joule</a:t>
            </a:r>
          </a:p>
        </p:txBody>
      </p:sp>
      <p:sp>
        <p:nvSpPr>
          <p:cNvPr id="179" name="TextBox 178"/>
          <p:cNvSpPr txBox="1"/>
          <p:nvPr/>
        </p:nvSpPr>
        <p:spPr>
          <a:xfrm>
            <a:off x="4724400" y="4554590"/>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watt</a:t>
            </a:r>
          </a:p>
        </p:txBody>
      </p:sp>
      <p:graphicFrame>
        <p:nvGraphicFramePr>
          <p:cNvPr id="180" name="Object 179"/>
          <p:cNvGraphicFramePr>
            <a:graphicFrameLocks noChangeAspect="1"/>
          </p:cNvGraphicFramePr>
          <p:nvPr>
            <p:extLst>
              <p:ext uri="{D42A27DB-BD31-4B8C-83A1-F6EECF244321}">
                <p14:modId xmlns:p14="http://schemas.microsoft.com/office/powerpoint/2010/main" val="1046755919"/>
              </p:ext>
            </p:extLst>
          </p:nvPr>
        </p:nvGraphicFramePr>
        <p:xfrm>
          <a:off x="5857554" y="4520300"/>
          <a:ext cx="419100" cy="342900"/>
        </p:xfrm>
        <a:graphic>
          <a:graphicData uri="http://schemas.openxmlformats.org/presentationml/2006/ole">
            <mc:AlternateContent xmlns:mc="http://schemas.openxmlformats.org/markup-compatibility/2006">
              <mc:Choice xmlns:v="urn:schemas-microsoft-com:vml" Requires="v">
                <p:oleObj name="Equation" r:id="rId4" imgW="419040" imgH="342720" progId="Equation.DSMT4">
                  <p:embed/>
                </p:oleObj>
              </mc:Choice>
              <mc:Fallback>
                <p:oleObj name="Equation" r:id="rId4" imgW="419040" imgH="342720" progId="Equation.DSMT4">
                  <p:embed/>
                  <p:pic>
                    <p:nvPicPr>
                      <p:cNvPr id="180" name="Object 179"/>
                      <p:cNvPicPr>
                        <a:picLocks noChangeAspect="1" noChangeArrowheads="1"/>
                      </p:cNvPicPr>
                      <p:nvPr/>
                    </p:nvPicPr>
                    <p:blipFill>
                      <a:blip r:embed="rId5"/>
                      <a:srcRect/>
                      <a:stretch>
                        <a:fillRect/>
                      </a:stretch>
                    </p:blipFill>
                    <p:spPr bwMode="auto">
                      <a:xfrm>
                        <a:off x="5857554" y="4520300"/>
                        <a:ext cx="41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 name="TextBox 195"/>
          <p:cNvSpPr txBox="1"/>
          <p:nvPr/>
        </p:nvSpPr>
        <p:spPr>
          <a:xfrm>
            <a:off x="4724400" y="5345650"/>
            <a:ext cx="6094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a:t>
            </a:r>
          </a:p>
        </p:txBody>
      </p:sp>
      <p:sp>
        <p:nvSpPr>
          <p:cNvPr id="197" name="TextBox 196"/>
          <p:cNvSpPr txBox="1"/>
          <p:nvPr/>
        </p:nvSpPr>
        <p:spPr>
          <a:xfrm>
            <a:off x="5857554" y="5345650"/>
            <a:ext cx="155202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6.022x10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23</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particles</a:t>
            </a:r>
          </a:p>
        </p:txBody>
      </p:sp>
      <p:sp>
        <p:nvSpPr>
          <p:cNvPr id="200" name="TextBox 199"/>
          <p:cNvSpPr txBox="1"/>
          <p:nvPr/>
        </p:nvSpPr>
        <p:spPr>
          <a:xfrm>
            <a:off x="4724400" y="5701175"/>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mole gas</a:t>
            </a:r>
          </a:p>
        </p:txBody>
      </p:sp>
      <p:sp>
        <p:nvSpPr>
          <p:cNvPr id="201" name="TextBox 200"/>
          <p:cNvSpPr txBox="1"/>
          <p:nvPr/>
        </p:nvSpPr>
        <p:spPr>
          <a:xfrm>
            <a:off x="5857554" y="5676976"/>
            <a:ext cx="1670970"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22.4 L (only @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STP</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204" name="TextBox 203"/>
          <p:cNvSpPr txBox="1"/>
          <p:nvPr/>
        </p:nvSpPr>
        <p:spPr>
          <a:xfrm>
            <a:off x="4724400" y="5970946"/>
            <a:ext cx="394660"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5" name="TextBox 204"/>
          <p:cNvSpPr txBox="1"/>
          <p:nvPr/>
        </p:nvSpPr>
        <p:spPr>
          <a:xfrm>
            <a:off x="5857554" y="6032501"/>
            <a:ext cx="1952779"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1.00x10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(only @ 25 </a:t>
            </a:r>
            <a:r>
              <a:rPr lang="en-US" sz="1200" dirty="0">
                <a:solidFill>
                  <a:srgbClr val="000000"/>
                </a:solidFill>
                <a:latin typeface="Times New Roman" pitchFamily="18" charset="0"/>
              </a:rPr>
              <a:t>°C)</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24" name="Object 223"/>
          <p:cNvGraphicFramePr>
            <a:graphicFrameLocks noChangeAspect="1"/>
          </p:cNvGraphicFramePr>
          <p:nvPr/>
        </p:nvGraphicFramePr>
        <p:xfrm>
          <a:off x="5857554" y="6412230"/>
          <a:ext cx="1206500" cy="381000"/>
        </p:xfrm>
        <a:graphic>
          <a:graphicData uri="http://schemas.openxmlformats.org/presentationml/2006/ole">
            <mc:AlternateContent xmlns:mc="http://schemas.openxmlformats.org/markup-compatibility/2006">
              <mc:Choice xmlns:v="urn:schemas-microsoft-com:vml" Requires="v">
                <p:oleObj name="Equation" r:id="rId6" imgW="1206360" imgH="380880" progId="Equation.DSMT4">
                  <p:embed/>
                </p:oleObj>
              </mc:Choice>
              <mc:Fallback>
                <p:oleObj name="Equation" r:id="rId6" imgW="1206360" imgH="380880" progId="Equation.DSMT4">
                  <p:embed/>
                  <p:pic>
                    <p:nvPicPr>
                      <p:cNvPr id="224" name="Object 223"/>
                      <p:cNvPicPr>
                        <a:picLocks noChangeAspect="1" noChangeArrowheads="1"/>
                      </p:cNvPicPr>
                      <p:nvPr/>
                    </p:nvPicPr>
                    <p:blipFill>
                      <a:blip r:embed="rId7"/>
                      <a:srcRect/>
                      <a:stretch>
                        <a:fillRect/>
                      </a:stretch>
                    </p:blipFill>
                    <p:spPr bwMode="auto">
                      <a:xfrm>
                        <a:off x="5857554" y="6412230"/>
                        <a:ext cx="120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TextBox 224"/>
          <p:cNvSpPr txBox="1"/>
          <p:nvPr/>
        </p:nvSpPr>
        <p:spPr>
          <a:xfrm>
            <a:off x="47244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p>
        </p:txBody>
      </p:sp>
      <p:sp>
        <p:nvSpPr>
          <p:cNvPr id="98" name="TextBox 97">
            <a:extLst>
              <a:ext uri="{FF2B5EF4-FFF2-40B4-BE49-F238E27FC236}">
                <a16:creationId xmlns:a16="http://schemas.microsoft.com/office/drawing/2014/main" id="{4370670C-FF70-46C7-8DEB-DE7665C6B0B2}"/>
              </a:ext>
            </a:extLst>
          </p:cNvPr>
          <p:cNvSpPr txBox="1"/>
          <p:nvPr/>
        </p:nvSpPr>
        <p:spPr>
          <a:xfrm>
            <a:off x="5386254" y="4990125"/>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sp>
        <p:nvSpPr>
          <p:cNvPr id="50" name="TextBox 49"/>
          <p:cNvSpPr txBox="1"/>
          <p:nvPr/>
        </p:nvSpPr>
        <p:spPr>
          <a:xfrm>
            <a:off x="8991600" y="293220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
            </a: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amu</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 name="TextBox 36"/>
          <p:cNvSpPr txBox="1"/>
          <p:nvPr/>
        </p:nvSpPr>
        <p:spPr>
          <a:xfrm>
            <a:off x="8991600" y="431725"/>
            <a:ext cx="85792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kilogram</a:t>
            </a:r>
          </a:p>
        </p:txBody>
      </p:sp>
      <p:sp>
        <p:nvSpPr>
          <p:cNvPr id="39" name="TextBox 38"/>
          <p:cNvSpPr txBox="1"/>
          <p:nvPr/>
        </p:nvSpPr>
        <p:spPr>
          <a:xfrm>
            <a:off x="10064413" y="432531"/>
            <a:ext cx="1079142"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2.205 pound</a:t>
            </a:r>
          </a:p>
        </p:txBody>
      </p:sp>
      <p:sp>
        <p:nvSpPr>
          <p:cNvPr id="42" name="TextBox 41"/>
          <p:cNvSpPr txBox="1"/>
          <p:nvPr/>
        </p:nvSpPr>
        <p:spPr>
          <a:xfrm>
            <a:off x="8991600" y="1506882"/>
            <a:ext cx="49725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ton</a:t>
            </a:r>
          </a:p>
        </p:txBody>
      </p:sp>
      <p:sp>
        <p:nvSpPr>
          <p:cNvPr id="43" name="TextBox 42"/>
          <p:cNvSpPr txBox="1"/>
          <p:nvPr/>
        </p:nvSpPr>
        <p:spPr>
          <a:xfrm>
            <a:off x="10064413" y="1506882"/>
            <a:ext cx="104067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2000 pound</a:t>
            </a:r>
          </a:p>
        </p:txBody>
      </p:sp>
      <p:sp>
        <p:nvSpPr>
          <p:cNvPr id="51" name="TextBox 50"/>
          <p:cNvSpPr txBox="1"/>
          <p:nvPr/>
        </p:nvSpPr>
        <p:spPr>
          <a:xfrm>
            <a:off x="10064413" y="2932206"/>
            <a:ext cx="147348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1.6606x10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–24</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gram</a:t>
            </a:r>
          </a:p>
        </p:txBody>
      </p:sp>
      <p:sp>
        <p:nvSpPr>
          <p:cNvPr id="56" name="TextBox 55"/>
          <p:cNvSpPr txBox="1"/>
          <p:nvPr/>
        </p:nvSpPr>
        <p:spPr>
          <a:xfrm>
            <a:off x="8991600" y="787250"/>
            <a:ext cx="68480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pound</a:t>
            </a:r>
          </a:p>
        </p:txBody>
      </p:sp>
      <p:sp>
        <p:nvSpPr>
          <p:cNvPr id="57" name="TextBox 56"/>
          <p:cNvSpPr txBox="1"/>
          <p:nvPr/>
        </p:nvSpPr>
        <p:spPr>
          <a:xfrm>
            <a:off x="10064413" y="791541"/>
            <a:ext cx="148309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0.453592 kilogram</a:t>
            </a:r>
          </a:p>
        </p:txBody>
      </p:sp>
      <p:sp>
        <p:nvSpPr>
          <p:cNvPr id="58" name="TextBox 57"/>
          <p:cNvSpPr txBox="1"/>
          <p:nvPr/>
        </p:nvSpPr>
        <p:spPr>
          <a:xfrm>
            <a:off x="10064413" y="1147872"/>
            <a:ext cx="64793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16 oz</a:t>
            </a:r>
          </a:p>
        </p:txBody>
      </p:sp>
      <p:sp>
        <p:nvSpPr>
          <p:cNvPr id="66" name="TextBox 65"/>
          <p:cNvSpPr txBox="1"/>
          <p:nvPr/>
        </p:nvSpPr>
        <p:spPr>
          <a:xfrm>
            <a:off x="10064413" y="1863213"/>
            <a:ext cx="140615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907.185 kilogram</a:t>
            </a:r>
          </a:p>
        </p:txBody>
      </p:sp>
      <p:sp>
        <p:nvSpPr>
          <p:cNvPr id="38" name="TextBox 37"/>
          <p:cNvSpPr txBox="1"/>
          <p:nvPr/>
        </p:nvSpPr>
        <p:spPr>
          <a:xfrm>
            <a:off x="9776603" y="76200"/>
            <a:ext cx="79861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MASSES</a:t>
            </a:r>
          </a:p>
        </p:txBody>
      </p:sp>
      <p:sp>
        <p:nvSpPr>
          <p:cNvPr id="44" name="TextBox 43"/>
          <p:cNvSpPr txBox="1"/>
          <p:nvPr/>
        </p:nvSpPr>
        <p:spPr>
          <a:xfrm>
            <a:off x="8991600" y="2219544"/>
            <a:ext cx="66877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ounce</a:t>
            </a:r>
          </a:p>
        </p:txBody>
      </p:sp>
      <p:sp>
        <p:nvSpPr>
          <p:cNvPr id="45" name="TextBox 44"/>
          <p:cNvSpPr txBox="1"/>
          <p:nvPr/>
        </p:nvSpPr>
        <p:spPr>
          <a:xfrm>
            <a:off x="10064413" y="2219544"/>
            <a:ext cx="93487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28.3 gram</a:t>
            </a:r>
          </a:p>
        </p:txBody>
      </p:sp>
      <p:sp>
        <p:nvSpPr>
          <p:cNvPr id="77" name="TextBox 76"/>
          <p:cNvSpPr txBox="1"/>
          <p:nvPr/>
        </p:nvSpPr>
        <p:spPr>
          <a:xfrm>
            <a:off x="8991600" y="2575875"/>
            <a:ext cx="9557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troy ounce</a:t>
            </a:r>
          </a:p>
        </p:txBody>
      </p:sp>
      <p:sp>
        <p:nvSpPr>
          <p:cNvPr id="78" name="TextBox 77"/>
          <p:cNvSpPr txBox="1"/>
          <p:nvPr/>
        </p:nvSpPr>
        <p:spPr>
          <a:xfrm>
            <a:off x="10064413" y="2575875"/>
            <a:ext cx="12426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31.10347 gram</a:t>
            </a:r>
          </a:p>
        </p:txBody>
      </p:sp>
      <p:sp>
        <p:nvSpPr>
          <p:cNvPr id="194" name="TextBox 193"/>
          <p:cNvSpPr txBox="1"/>
          <p:nvPr/>
        </p:nvSpPr>
        <p:spPr>
          <a:xfrm>
            <a:off x="8991600" y="4375092"/>
            <a:ext cx="548548"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rPr>
              <a:t>r</a:t>
            </a:r>
            <a:r>
              <a:rPr kumimoji="0" lang="en-US" sz="1400" b="0" i="0" u="none" strike="noStrike" kern="1200" cap="none" spc="0" normalizeH="0" baseline="-25000" noProof="0" dirty="0" err="1">
                <a:ln>
                  <a:noFill/>
                </a:ln>
                <a:solidFill>
                  <a:srgbClr val="000000"/>
                </a:solidFill>
                <a:effectLst/>
                <a:uLnTx/>
                <a:uFillTx/>
                <a:latin typeface="Times New Roman" pitchFamily="18" charset="0"/>
                <a:ea typeface="+mn-ea"/>
                <a:cs typeface="+mn-cs"/>
              </a:rPr>
              <a:t>water</a:t>
            </a:r>
            <a:endParaRPr kumimoji="0" lang="en-US" sz="1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9878394" y="3288537"/>
            <a:ext cx="59503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TIME</a:t>
            </a:r>
          </a:p>
        </p:txBody>
      </p:sp>
      <p:sp>
        <p:nvSpPr>
          <p:cNvPr id="127" name="TextBox 126"/>
          <p:cNvSpPr txBox="1"/>
          <p:nvPr/>
        </p:nvSpPr>
        <p:spPr>
          <a:xfrm>
            <a:off x="8991600" y="3644868"/>
            <a:ext cx="58221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hour</a:t>
            </a:r>
          </a:p>
        </p:txBody>
      </p:sp>
      <p:sp>
        <p:nvSpPr>
          <p:cNvPr id="128" name="TextBox 127"/>
          <p:cNvSpPr txBox="1"/>
          <p:nvPr/>
        </p:nvSpPr>
        <p:spPr>
          <a:xfrm>
            <a:off x="10064413" y="3644868"/>
            <a:ext cx="108395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3600 second</a:t>
            </a:r>
          </a:p>
        </p:txBody>
      </p:sp>
      <p:sp>
        <p:nvSpPr>
          <p:cNvPr id="162" name="TextBox 161"/>
          <p:cNvSpPr txBox="1"/>
          <p:nvPr/>
        </p:nvSpPr>
        <p:spPr>
          <a:xfrm>
            <a:off x="9620406" y="4001199"/>
            <a:ext cx="11110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CONSTANTS</a:t>
            </a:r>
          </a:p>
        </p:txBody>
      </p:sp>
      <p:graphicFrame>
        <p:nvGraphicFramePr>
          <p:cNvPr id="208" name="Object 207"/>
          <p:cNvGraphicFramePr>
            <a:graphicFrameLocks noChangeAspect="1"/>
          </p:cNvGraphicFramePr>
          <p:nvPr/>
        </p:nvGraphicFramePr>
        <p:xfrm>
          <a:off x="10064413" y="5622290"/>
          <a:ext cx="1397000" cy="215900"/>
        </p:xfrm>
        <a:graphic>
          <a:graphicData uri="http://schemas.openxmlformats.org/presentationml/2006/ole">
            <mc:AlternateContent xmlns:mc="http://schemas.openxmlformats.org/markup-compatibility/2006">
              <mc:Choice xmlns:v="urn:schemas-microsoft-com:vml" Requires="v">
                <p:oleObj name="Equation" r:id="rId8" imgW="1396800" imgH="215640" progId="Equation.DSMT4">
                  <p:embed/>
                </p:oleObj>
              </mc:Choice>
              <mc:Fallback>
                <p:oleObj name="Equation" r:id="rId8" imgW="1396800" imgH="215640" progId="Equation.DSMT4">
                  <p:embed/>
                  <p:pic>
                    <p:nvPicPr>
                      <p:cNvPr id="208" name="Object 207"/>
                      <p:cNvPicPr>
                        <a:picLocks noChangeAspect="1" noChangeArrowheads="1"/>
                      </p:cNvPicPr>
                      <p:nvPr/>
                    </p:nvPicPr>
                    <p:blipFill>
                      <a:blip r:embed="rId9"/>
                      <a:srcRect/>
                      <a:stretch>
                        <a:fillRect/>
                      </a:stretch>
                    </p:blipFill>
                    <p:spPr bwMode="auto">
                      <a:xfrm>
                        <a:off x="10064413" y="5622290"/>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 name="TextBox 208"/>
          <p:cNvSpPr txBox="1"/>
          <p:nvPr/>
        </p:nvSpPr>
        <p:spPr>
          <a:xfrm>
            <a:off x="8991600" y="5593080"/>
            <a:ext cx="3850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16" name="Object 215"/>
          <p:cNvGraphicFramePr>
            <a:graphicFrameLocks noChangeAspect="1"/>
          </p:cNvGraphicFramePr>
          <p:nvPr/>
        </p:nvGraphicFramePr>
        <p:xfrm>
          <a:off x="10064413" y="5930174"/>
          <a:ext cx="774700" cy="381000"/>
        </p:xfrm>
        <a:graphic>
          <a:graphicData uri="http://schemas.openxmlformats.org/presentationml/2006/ole">
            <mc:AlternateContent xmlns:mc="http://schemas.openxmlformats.org/markup-compatibility/2006">
              <mc:Choice xmlns:v="urn:schemas-microsoft-com:vml" Requires="v">
                <p:oleObj name="Equation" r:id="rId10" imgW="774360" imgH="380880" progId="Equation.DSMT4">
                  <p:embed/>
                </p:oleObj>
              </mc:Choice>
              <mc:Fallback>
                <p:oleObj name="Equation" r:id="rId10" imgW="774360" imgH="380880" progId="Equation.DSMT4">
                  <p:embed/>
                  <p:pic>
                    <p:nvPicPr>
                      <p:cNvPr id="216" name="Object 215"/>
                      <p:cNvPicPr>
                        <a:picLocks noChangeAspect="1" noChangeArrowheads="1"/>
                      </p:cNvPicPr>
                      <p:nvPr/>
                    </p:nvPicPr>
                    <p:blipFill>
                      <a:blip r:embed="rId11"/>
                      <a:srcRect/>
                      <a:stretch>
                        <a:fillRect/>
                      </a:stretch>
                    </p:blipFill>
                    <p:spPr bwMode="auto">
                      <a:xfrm>
                        <a:off x="10064413" y="5930174"/>
                        <a:ext cx="774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 name="TextBox 216"/>
          <p:cNvSpPr txBox="1"/>
          <p:nvPr/>
        </p:nvSpPr>
        <p:spPr>
          <a:xfrm>
            <a:off x="8991600" y="5982175"/>
            <a:ext cx="712054"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t>
            </a:r>
            <a:r>
              <a:rPr lang="en-US" sz="1600" baseline="-25000" noProof="0" dirty="0">
                <a:solidFill>
                  <a:srgbClr val="000000"/>
                </a:solidFill>
                <a:latin typeface="Times New Roman" pitchFamily="18" charset="0"/>
              </a:rPr>
              <a:t>s, water</a:t>
            </a:r>
            <a:endParaRPr kumimoji="0" lang="en-US" sz="1200" b="0" i="0" u="none" strike="noStrike" kern="1200" cap="none" spc="0" normalizeH="0" baseline="-25000" noProof="0" dirty="0">
              <a:ln>
                <a:noFill/>
              </a:ln>
              <a:solidFill>
                <a:srgbClr val="000000"/>
              </a:solidFill>
              <a:effectLst/>
              <a:uLnTx/>
              <a:uFillTx/>
              <a:latin typeface="Times New Roman" pitchFamily="18" charset="0"/>
            </a:endParaRPr>
          </a:p>
        </p:txBody>
      </p:sp>
      <p:graphicFrame>
        <p:nvGraphicFramePr>
          <p:cNvPr id="220" name="Object 219"/>
          <p:cNvGraphicFramePr>
            <a:graphicFrameLocks noChangeAspect="1"/>
          </p:cNvGraphicFramePr>
          <p:nvPr/>
        </p:nvGraphicFramePr>
        <p:xfrm>
          <a:off x="10064413" y="6393180"/>
          <a:ext cx="1333500" cy="419100"/>
        </p:xfrm>
        <a:graphic>
          <a:graphicData uri="http://schemas.openxmlformats.org/presentationml/2006/ole">
            <mc:AlternateContent xmlns:mc="http://schemas.openxmlformats.org/markup-compatibility/2006">
              <mc:Choice xmlns:v="urn:schemas-microsoft-com:vml" Requires="v">
                <p:oleObj name="Equation" r:id="rId12" imgW="1333440" imgH="419040" progId="Equation.DSMT4">
                  <p:embed/>
                </p:oleObj>
              </mc:Choice>
              <mc:Fallback>
                <p:oleObj name="Equation" r:id="rId12" imgW="1333440" imgH="419040" progId="Equation.DSMT4">
                  <p:embed/>
                  <p:pic>
                    <p:nvPicPr>
                      <p:cNvPr id="220" name="Object 219"/>
                      <p:cNvPicPr>
                        <a:picLocks noChangeAspect="1" noChangeArrowheads="1"/>
                      </p:cNvPicPr>
                      <p:nvPr/>
                    </p:nvPicPr>
                    <p:blipFill>
                      <a:blip r:embed="rId13"/>
                      <a:srcRect/>
                      <a:stretch>
                        <a:fillRect/>
                      </a:stretch>
                    </p:blipFill>
                    <p:spPr bwMode="auto">
                      <a:xfrm>
                        <a:off x="10064413" y="6393180"/>
                        <a:ext cx="133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1" name="TextBox 220"/>
          <p:cNvSpPr txBox="1"/>
          <p:nvPr/>
        </p:nvSpPr>
        <p:spPr>
          <a:xfrm>
            <a:off x="8991600" y="6465570"/>
            <a:ext cx="26161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p>
        </p:txBody>
      </p:sp>
      <p:graphicFrame>
        <p:nvGraphicFramePr>
          <p:cNvPr id="100" name="Object 99">
            <a:extLst>
              <a:ext uri="{FF2B5EF4-FFF2-40B4-BE49-F238E27FC236}">
                <a16:creationId xmlns:a16="http://schemas.microsoft.com/office/drawing/2014/main" id="{61B9F0A0-DF59-4CC6-9E66-D112D3C01E5F}"/>
              </a:ext>
            </a:extLst>
          </p:cNvPr>
          <p:cNvGraphicFramePr>
            <a:graphicFrameLocks noChangeAspect="1"/>
          </p:cNvGraphicFramePr>
          <p:nvPr/>
        </p:nvGraphicFramePr>
        <p:xfrm>
          <a:off x="10064413" y="4782441"/>
          <a:ext cx="1231900" cy="342900"/>
        </p:xfrm>
        <a:graphic>
          <a:graphicData uri="http://schemas.openxmlformats.org/presentationml/2006/ole">
            <mc:AlternateContent xmlns:mc="http://schemas.openxmlformats.org/markup-compatibility/2006">
              <mc:Choice xmlns:v="urn:schemas-microsoft-com:vml" Requires="v">
                <p:oleObj name="Equation" r:id="rId14" imgW="1231560" imgH="342720" progId="Equation.DSMT4">
                  <p:embed/>
                </p:oleObj>
              </mc:Choice>
              <mc:Fallback>
                <p:oleObj name="Equation" r:id="rId14" imgW="1231560" imgH="342720" progId="Equation.DSMT4">
                  <p:embed/>
                  <p:pic>
                    <p:nvPicPr>
                      <p:cNvPr id="100" name="Object 99">
                        <a:extLst>
                          <a:ext uri="{FF2B5EF4-FFF2-40B4-BE49-F238E27FC236}">
                            <a16:creationId xmlns:a16="http://schemas.microsoft.com/office/drawing/2014/main" id="{61B9F0A0-DF59-4CC6-9E66-D112D3C01E5F}"/>
                          </a:ext>
                        </a:extLst>
                      </p:cNvPr>
                      <p:cNvPicPr>
                        <a:picLocks noChangeAspect="1" noChangeArrowheads="1"/>
                      </p:cNvPicPr>
                      <p:nvPr/>
                    </p:nvPicPr>
                    <p:blipFill>
                      <a:blip r:embed="rId15"/>
                      <a:srcRect/>
                      <a:stretch>
                        <a:fillRect/>
                      </a:stretch>
                    </p:blipFill>
                    <p:spPr bwMode="auto">
                      <a:xfrm>
                        <a:off x="10064413" y="4782441"/>
                        <a:ext cx="1231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a:extLst>
              <a:ext uri="{FF2B5EF4-FFF2-40B4-BE49-F238E27FC236}">
                <a16:creationId xmlns:a16="http://schemas.microsoft.com/office/drawing/2014/main" id="{35324620-17E3-4270-80DF-0AC3F733C66D}"/>
              </a:ext>
            </a:extLst>
          </p:cNvPr>
          <p:cNvSpPr txBox="1"/>
          <p:nvPr/>
        </p:nvSpPr>
        <p:spPr>
          <a:xfrm>
            <a:off x="8991600" y="4816731"/>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104" name="Object 103">
            <a:extLst>
              <a:ext uri="{FF2B5EF4-FFF2-40B4-BE49-F238E27FC236}">
                <a16:creationId xmlns:a16="http://schemas.microsoft.com/office/drawing/2014/main" id="{A9662AB8-DF6B-4C8B-A0CB-9C3A3E45D72A}"/>
              </a:ext>
            </a:extLst>
          </p:cNvPr>
          <p:cNvGraphicFramePr>
            <a:graphicFrameLocks noChangeAspect="1"/>
          </p:cNvGraphicFramePr>
          <p:nvPr/>
        </p:nvGraphicFramePr>
        <p:xfrm>
          <a:off x="10064413" y="5207352"/>
          <a:ext cx="825500" cy="342900"/>
        </p:xfrm>
        <a:graphic>
          <a:graphicData uri="http://schemas.openxmlformats.org/presentationml/2006/ole">
            <mc:AlternateContent xmlns:mc="http://schemas.openxmlformats.org/markup-compatibility/2006">
              <mc:Choice xmlns:v="urn:schemas-microsoft-com:vml" Requires="v">
                <p:oleObj name="Equation" r:id="rId16" imgW="825480" imgH="342720" progId="Equation.DSMT4">
                  <p:embed/>
                </p:oleObj>
              </mc:Choice>
              <mc:Fallback>
                <p:oleObj name="Equation" r:id="rId16" imgW="825480" imgH="342720" progId="Equation.DSMT4">
                  <p:embed/>
                  <p:pic>
                    <p:nvPicPr>
                      <p:cNvPr id="104" name="Object 103">
                        <a:extLst>
                          <a:ext uri="{FF2B5EF4-FFF2-40B4-BE49-F238E27FC236}">
                            <a16:creationId xmlns:a16="http://schemas.microsoft.com/office/drawing/2014/main" id="{A9662AB8-DF6B-4C8B-A0CB-9C3A3E45D72A}"/>
                          </a:ext>
                        </a:extLst>
                      </p:cNvPr>
                      <p:cNvPicPr>
                        <a:picLocks noChangeAspect="1" noChangeArrowheads="1"/>
                      </p:cNvPicPr>
                      <p:nvPr/>
                    </p:nvPicPr>
                    <p:blipFill>
                      <a:blip r:embed="rId17"/>
                      <a:srcRect/>
                      <a:stretch>
                        <a:fillRect/>
                      </a:stretch>
                    </p:blipFill>
                    <p:spPr bwMode="auto">
                      <a:xfrm>
                        <a:off x="10064413" y="5207352"/>
                        <a:ext cx="825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TextBox 104">
            <a:extLst>
              <a:ext uri="{FF2B5EF4-FFF2-40B4-BE49-F238E27FC236}">
                <a16:creationId xmlns:a16="http://schemas.microsoft.com/office/drawing/2014/main" id="{377BB0EE-0350-43FE-AF9F-E3F9445F9E87}"/>
              </a:ext>
            </a:extLst>
          </p:cNvPr>
          <p:cNvSpPr txBox="1"/>
          <p:nvPr/>
        </p:nvSpPr>
        <p:spPr>
          <a:xfrm>
            <a:off x="8991600" y="5241642"/>
            <a:ext cx="28725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aphicFrame>
        <p:nvGraphicFramePr>
          <p:cNvPr id="4" name="Object 3">
            <a:extLst>
              <a:ext uri="{FF2B5EF4-FFF2-40B4-BE49-F238E27FC236}">
                <a16:creationId xmlns:a16="http://schemas.microsoft.com/office/drawing/2014/main" id="{24AC00E4-8814-4FC0-83A6-220E782029A3}"/>
              </a:ext>
            </a:extLst>
          </p:cNvPr>
          <p:cNvGraphicFramePr>
            <a:graphicFrameLocks noChangeAspect="1"/>
          </p:cNvGraphicFramePr>
          <p:nvPr/>
        </p:nvGraphicFramePr>
        <p:xfrm>
          <a:off x="10064413" y="4357530"/>
          <a:ext cx="622300" cy="342900"/>
        </p:xfrm>
        <a:graphic>
          <a:graphicData uri="http://schemas.openxmlformats.org/presentationml/2006/ole">
            <mc:AlternateContent xmlns:mc="http://schemas.openxmlformats.org/markup-compatibility/2006">
              <mc:Choice xmlns:v="urn:schemas-microsoft-com:vml" Requires="v">
                <p:oleObj name="Equation" r:id="rId18" imgW="622080" imgH="342720" progId="Equation.DSMT4">
                  <p:embed/>
                </p:oleObj>
              </mc:Choice>
              <mc:Fallback>
                <p:oleObj name="Equation" r:id="rId18" imgW="622080" imgH="342720" progId="Equation.DSMT4">
                  <p:embed/>
                  <p:pic>
                    <p:nvPicPr>
                      <p:cNvPr id="4" name="Object 3">
                        <a:extLst>
                          <a:ext uri="{FF2B5EF4-FFF2-40B4-BE49-F238E27FC236}">
                            <a16:creationId xmlns:a16="http://schemas.microsoft.com/office/drawing/2014/main" id="{24AC00E4-8814-4FC0-83A6-220E782029A3}"/>
                          </a:ext>
                        </a:extLst>
                      </p:cNvPr>
                      <p:cNvPicPr/>
                      <p:nvPr/>
                    </p:nvPicPr>
                    <p:blipFill>
                      <a:blip r:embed="rId19"/>
                      <a:stretch>
                        <a:fillRect/>
                      </a:stretch>
                    </p:blipFill>
                    <p:spPr>
                      <a:xfrm>
                        <a:off x="10064413" y="4357530"/>
                        <a:ext cx="622300" cy="342900"/>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E247469D-51CA-43E1-AB9B-15ED50D4023C}"/>
              </a:ext>
            </a:extLst>
          </p:cNvPr>
          <p:cNvGrpSpPr/>
          <p:nvPr/>
        </p:nvGrpSpPr>
        <p:grpSpPr>
          <a:xfrm>
            <a:off x="724067" y="76200"/>
            <a:ext cx="2366378" cy="6705600"/>
            <a:chOff x="724067" y="76200"/>
            <a:chExt cx="2366378" cy="6705600"/>
          </a:xfrm>
        </p:grpSpPr>
        <p:sp>
          <p:nvSpPr>
            <p:cNvPr id="84" name="TextBox 83"/>
            <p:cNvSpPr txBox="1"/>
            <p:nvPr/>
          </p:nvSpPr>
          <p:spPr>
            <a:xfrm>
              <a:off x="1446946" y="76200"/>
              <a:ext cx="9284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LENGTHS</a:t>
              </a:r>
            </a:p>
          </p:txBody>
        </p:sp>
        <p:sp>
          <p:nvSpPr>
            <p:cNvPr id="83" name="TextBox 82"/>
            <p:cNvSpPr txBox="1"/>
            <p:nvPr/>
          </p:nvSpPr>
          <p:spPr>
            <a:xfrm>
              <a:off x="724067" y="392612"/>
              <a:ext cx="65274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meter</a:t>
              </a:r>
            </a:p>
          </p:txBody>
        </p:sp>
        <p:sp>
          <p:nvSpPr>
            <p:cNvPr id="85" name="TextBox 84"/>
            <p:cNvSpPr txBox="1"/>
            <p:nvPr/>
          </p:nvSpPr>
          <p:spPr>
            <a:xfrm>
              <a:off x="1786883" y="392612"/>
              <a:ext cx="92685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3.281 feet</a:t>
              </a:r>
            </a:p>
          </p:txBody>
        </p:sp>
        <p:sp>
          <p:nvSpPr>
            <p:cNvPr id="86" name="TextBox 85"/>
            <p:cNvSpPr txBox="1"/>
            <p:nvPr/>
          </p:nvSpPr>
          <p:spPr>
            <a:xfrm>
              <a:off x="724067" y="1025436"/>
              <a:ext cx="56618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strike="noStrike" kern="1200" cap="none" spc="0" normalizeH="0" baseline="0" noProof="0" dirty="0">
                  <a:ln>
                    <a:noFill/>
                  </a:ln>
                  <a:solidFill>
                    <a:srgbClr val="000000"/>
                  </a:solidFill>
                  <a:effectLst/>
                  <a:uLnTx/>
                  <a:uFillTx/>
                  <a:latin typeface="Times New Roman" pitchFamily="18" charset="0"/>
                  <a:ea typeface="+mn-ea"/>
                  <a:cs typeface="+mn-cs"/>
                </a:rPr>
                <a:t>1 inch</a:t>
              </a:r>
            </a:p>
          </p:txBody>
        </p:sp>
        <p:sp>
          <p:nvSpPr>
            <p:cNvPr id="89" name="TextBox 88"/>
            <p:cNvSpPr txBox="1"/>
            <p:nvPr/>
          </p:nvSpPr>
          <p:spPr>
            <a:xfrm>
              <a:off x="724067" y="1658260"/>
              <a:ext cx="112562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angstrom (Å)</a:t>
              </a:r>
            </a:p>
          </p:txBody>
        </p:sp>
        <p:sp>
          <p:nvSpPr>
            <p:cNvPr id="90" name="TextBox 89"/>
            <p:cNvSpPr txBox="1"/>
            <p:nvPr/>
          </p:nvSpPr>
          <p:spPr>
            <a:xfrm>
              <a:off x="1786883" y="1658260"/>
              <a:ext cx="1162498" cy="276999"/>
            </a:xfrm>
            <a:prstGeom prst="rect">
              <a:avLst/>
            </a:prstGeom>
            <a:noFill/>
          </p:spPr>
          <p:txBody>
            <a:bodyPr wrap="none" rtlCol="0" anchor="ctr">
              <a:spAutoFit/>
            </a:bodyPr>
            <a:lstStyle/>
            <a:p>
              <a:pPr lvl="0" defTabSz="914400" eaLnBrk="0" fontAlgn="base" hangingPunct="0">
                <a:spcBef>
                  <a:spcPct val="0"/>
                </a:spcBef>
                <a:spcAft>
                  <a:spcPct val="0"/>
                </a:spcAft>
                <a:defRPr/>
              </a:pPr>
              <a:r>
                <a:rPr lang="en-US" sz="1200" dirty="0">
                  <a:solidFill>
                    <a:srgbClr val="000000"/>
                  </a:solidFill>
                  <a:latin typeface="Times New Roman" pitchFamily="18" charset="0"/>
                </a:rPr>
                <a:t>= 1x10</a:t>
              </a:r>
              <a:r>
                <a:rPr lang="en-US" sz="1200" baseline="30000" dirty="0">
                  <a:solidFill>
                    <a:srgbClr val="000000"/>
                  </a:solidFill>
                  <a:latin typeface="Times New Roman" pitchFamily="18" charset="0"/>
                </a:rPr>
                <a:t>–10</a:t>
              </a:r>
              <a:r>
                <a:rPr lang="en-US" sz="1200" dirty="0">
                  <a:solidFill>
                    <a:srgbClr val="000000"/>
                  </a:solidFill>
                  <a:latin typeface="Times New Roman" pitchFamily="18" charset="0"/>
                </a:rPr>
                <a:t> meter</a:t>
              </a:r>
            </a:p>
          </p:txBody>
        </p:sp>
        <p:sp>
          <p:nvSpPr>
            <p:cNvPr id="91" name="TextBox 90"/>
            <p:cNvSpPr txBox="1"/>
            <p:nvPr/>
          </p:nvSpPr>
          <p:spPr>
            <a:xfrm>
              <a:off x="724067" y="2293763"/>
              <a:ext cx="54854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foot</a:t>
              </a:r>
            </a:p>
          </p:txBody>
        </p:sp>
        <p:sp>
          <p:nvSpPr>
            <p:cNvPr id="92" name="TextBox 91"/>
            <p:cNvSpPr txBox="1"/>
            <p:nvPr/>
          </p:nvSpPr>
          <p:spPr>
            <a:xfrm>
              <a:off x="1786883" y="2293763"/>
              <a:ext cx="76815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12 inch</a:t>
              </a:r>
            </a:p>
          </p:txBody>
        </p:sp>
        <p:sp>
          <p:nvSpPr>
            <p:cNvPr id="93" name="TextBox 92"/>
            <p:cNvSpPr txBox="1"/>
            <p:nvPr/>
          </p:nvSpPr>
          <p:spPr>
            <a:xfrm>
              <a:off x="724067" y="709024"/>
              <a:ext cx="9541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centimeter</a:t>
              </a:r>
            </a:p>
          </p:txBody>
        </p:sp>
        <p:sp>
          <p:nvSpPr>
            <p:cNvPr id="94" name="TextBox 93"/>
            <p:cNvSpPr txBox="1"/>
            <p:nvPr/>
          </p:nvSpPr>
          <p:spPr>
            <a:xfrm>
              <a:off x="1786883" y="709024"/>
              <a:ext cx="103746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0.3937 inch</a:t>
              </a:r>
            </a:p>
          </p:txBody>
        </p:sp>
        <p:sp>
          <p:nvSpPr>
            <p:cNvPr id="95" name="TextBox 94"/>
            <p:cNvSpPr txBox="1"/>
            <p:nvPr/>
          </p:nvSpPr>
          <p:spPr>
            <a:xfrm>
              <a:off x="1786883" y="1025436"/>
              <a:ext cx="127150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strike="noStrike" kern="1200" cap="none" spc="0" normalizeH="0" baseline="0" noProof="0" dirty="0">
                  <a:ln>
                    <a:noFill/>
                  </a:ln>
                  <a:solidFill>
                    <a:srgbClr val="000000"/>
                  </a:solidFill>
                  <a:effectLst/>
                  <a:uLnTx/>
                  <a:uFillTx/>
                  <a:latin typeface="Times New Roman" pitchFamily="18" charset="0"/>
                  <a:ea typeface="+mn-ea"/>
                  <a:cs typeface="+mn-cs"/>
                </a:rPr>
                <a:t>= 2.54 centimeter</a:t>
              </a:r>
            </a:p>
          </p:txBody>
        </p:sp>
        <p:sp>
          <p:nvSpPr>
            <p:cNvPr id="96" name="TextBox 95"/>
            <p:cNvSpPr txBox="1"/>
            <p:nvPr/>
          </p:nvSpPr>
          <p:spPr>
            <a:xfrm>
              <a:off x="724067" y="1341848"/>
              <a:ext cx="57579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strike="noStrike" kern="1200" cap="none" spc="0" normalizeH="0" baseline="0" noProof="0" dirty="0">
                  <a:ln>
                    <a:noFill/>
                  </a:ln>
                  <a:solidFill>
                    <a:srgbClr val="000000"/>
                  </a:solidFill>
                  <a:effectLst/>
                  <a:uLnTx/>
                  <a:uFillTx/>
                  <a:latin typeface="Times New Roman" pitchFamily="18" charset="0"/>
                  <a:ea typeface="+mn-ea"/>
                  <a:cs typeface="+mn-cs"/>
                </a:rPr>
                <a:t>1 mile</a:t>
              </a:r>
            </a:p>
          </p:txBody>
        </p:sp>
        <p:sp>
          <p:nvSpPr>
            <p:cNvPr id="97" name="TextBox 96"/>
            <p:cNvSpPr txBox="1"/>
            <p:nvPr/>
          </p:nvSpPr>
          <p:spPr>
            <a:xfrm>
              <a:off x="1786883" y="1341848"/>
              <a:ext cx="88838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strike="noStrike" kern="1200" cap="none" spc="0" normalizeH="0" baseline="0" noProof="0" dirty="0">
                  <a:ln>
                    <a:noFill/>
                  </a:ln>
                  <a:solidFill>
                    <a:srgbClr val="000000"/>
                  </a:solidFill>
                  <a:effectLst/>
                  <a:uLnTx/>
                  <a:uFillTx/>
                  <a:latin typeface="Times New Roman" pitchFamily="18" charset="0"/>
                  <a:ea typeface="+mn-ea"/>
                  <a:cs typeface="+mn-cs"/>
                </a:rPr>
                <a:t>= 5280 feet</a:t>
              </a:r>
            </a:p>
          </p:txBody>
        </p:sp>
        <p:sp>
          <p:nvSpPr>
            <p:cNvPr id="102" name="TextBox 101"/>
            <p:cNvSpPr txBox="1"/>
            <p:nvPr/>
          </p:nvSpPr>
          <p:spPr>
            <a:xfrm>
              <a:off x="724067" y="1977351"/>
              <a:ext cx="90120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light-year</a:t>
              </a:r>
            </a:p>
          </p:txBody>
        </p:sp>
        <p:sp>
          <p:nvSpPr>
            <p:cNvPr id="103" name="TextBox 102"/>
            <p:cNvSpPr txBox="1"/>
            <p:nvPr/>
          </p:nvSpPr>
          <p:spPr>
            <a:xfrm>
              <a:off x="1786883" y="1977351"/>
              <a:ext cx="130356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5.878x10</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12</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mile</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36" name="TextBox 135"/>
            <p:cNvSpPr txBox="1"/>
            <p:nvPr/>
          </p:nvSpPr>
          <p:spPr>
            <a:xfrm>
              <a:off x="1226629" y="2610175"/>
              <a:ext cx="136909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TEMPERATURE</a:t>
              </a:r>
            </a:p>
          </p:txBody>
        </p:sp>
        <p:sp>
          <p:nvSpPr>
            <p:cNvPr id="137" name="TextBox 136"/>
            <p:cNvSpPr txBox="1"/>
            <p:nvPr/>
          </p:nvSpPr>
          <p:spPr>
            <a:xfrm>
              <a:off x="724067" y="2926587"/>
              <a:ext cx="2952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K</a:t>
              </a:r>
            </a:p>
          </p:txBody>
        </p:sp>
        <p:sp>
          <p:nvSpPr>
            <p:cNvPr id="138" name="TextBox 137"/>
            <p:cNvSpPr txBox="1"/>
            <p:nvPr/>
          </p:nvSpPr>
          <p:spPr>
            <a:xfrm>
              <a:off x="1786883" y="2926587"/>
              <a:ext cx="1059906"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US" sz="1200" dirty="0">
                  <a:solidFill>
                    <a:srgbClr val="000000"/>
                  </a:solidFill>
                  <a:latin typeface="Times New Roman" pitchFamily="18" charset="0"/>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 + 273.15</a:t>
              </a:r>
              <a:endPar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endParaRPr>
            </a:p>
          </p:txBody>
        </p:sp>
        <p:sp>
          <p:nvSpPr>
            <p:cNvPr id="151" name="TextBox 150"/>
            <p:cNvSpPr txBox="1"/>
            <p:nvPr/>
          </p:nvSpPr>
          <p:spPr>
            <a:xfrm>
              <a:off x="1418092" y="3242999"/>
              <a:ext cx="98616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PRESSURE</a:t>
              </a:r>
            </a:p>
          </p:txBody>
        </p:sp>
        <p:sp>
          <p:nvSpPr>
            <p:cNvPr id="152" name="TextBox 151"/>
            <p:cNvSpPr txBox="1"/>
            <p:nvPr/>
          </p:nvSpPr>
          <p:spPr>
            <a:xfrm>
              <a:off x="724067" y="3559411"/>
              <a:ext cx="1011815"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atmosphere</a:t>
              </a:r>
            </a:p>
          </p:txBody>
        </p:sp>
        <p:sp>
          <p:nvSpPr>
            <p:cNvPr id="153" name="TextBox 152"/>
            <p:cNvSpPr txBox="1"/>
            <p:nvPr/>
          </p:nvSpPr>
          <p:spPr>
            <a:xfrm>
              <a:off x="1786883" y="3559411"/>
              <a:ext cx="1007007"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760 mmHg</a:t>
              </a:r>
            </a:p>
          </p:txBody>
        </p:sp>
        <p:sp>
          <p:nvSpPr>
            <p:cNvPr id="157" name="TextBox 156"/>
            <p:cNvSpPr txBox="1"/>
            <p:nvPr/>
          </p:nvSpPr>
          <p:spPr>
            <a:xfrm>
              <a:off x="1786883" y="3875823"/>
              <a:ext cx="107914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101.325 kPa</a:t>
              </a:r>
            </a:p>
          </p:txBody>
        </p:sp>
        <p:sp>
          <p:nvSpPr>
            <p:cNvPr id="160" name="TextBox 159"/>
            <p:cNvSpPr txBox="1"/>
            <p:nvPr/>
          </p:nvSpPr>
          <p:spPr>
            <a:xfrm>
              <a:off x="724067" y="4511326"/>
              <a:ext cx="52290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1 torr</a:t>
              </a:r>
            </a:p>
          </p:txBody>
        </p:sp>
        <p:sp>
          <p:nvSpPr>
            <p:cNvPr id="161" name="TextBox 160"/>
            <p:cNvSpPr txBox="1"/>
            <p:nvPr/>
          </p:nvSpPr>
          <p:spPr>
            <a:xfrm>
              <a:off x="1786883" y="4511326"/>
              <a:ext cx="853119"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 mmHg</a:t>
              </a:r>
            </a:p>
          </p:txBody>
        </p:sp>
        <p:sp>
          <p:nvSpPr>
            <p:cNvPr id="181" name="TextBox 180"/>
            <p:cNvSpPr txBox="1"/>
            <p:nvPr/>
          </p:nvSpPr>
          <p:spPr>
            <a:xfrm>
              <a:off x="1144779" y="4827738"/>
              <a:ext cx="1532792"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Times New Roman" pitchFamily="18" charset="0"/>
                  <a:ea typeface="+mn-ea"/>
                  <a:cs typeface="+mn-cs"/>
                </a:rPr>
                <a:t>MISCELLANEOUS</a:t>
              </a:r>
            </a:p>
          </p:txBody>
        </p:sp>
        <p:sp>
          <p:nvSpPr>
            <p:cNvPr id="182" name="TextBox 181"/>
            <p:cNvSpPr txBox="1"/>
            <p:nvPr/>
          </p:nvSpPr>
          <p:spPr>
            <a:xfrm>
              <a:off x="724067" y="5841208"/>
              <a:ext cx="3722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a:t>
              </a:r>
            </a:p>
          </p:txBody>
        </p:sp>
        <p:sp>
          <p:nvSpPr>
            <p:cNvPr id="183" name="TextBox 182"/>
            <p:cNvSpPr txBox="1"/>
            <p:nvPr/>
          </p:nvSpPr>
          <p:spPr>
            <a:xfrm>
              <a:off x="1786883" y="5841208"/>
              <a:ext cx="854721"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–log[H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6" name="TextBox 185"/>
            <p:cNvSpPr txBox="1"/>
            <p:nvPr/>
          </p:nvSpPr>
          <p:spPr>
            <a:xfrm>
              <a:off x="724067" y="6174348"/>
              <a:ext cx="455574"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87" name="TextBox 186"/>
            <p:cNvSpPr txBox="1"/>
            <p:nvPr/>
          </p:nvSpPr>
          <p:spPr>
            <a:xfrm>
              <a:off x="1786883" y="6157620"/>
              <a:ext cx="668773" cy="307777"/>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10</a:t>
              </a:r>
              <a:r>
                <a:rPr kumimoji="0" lang="en-US" sz="1400" b="0" i="0" u="none" strike="noStrike" kern="1200" cap="none" spc="0" normalizeH="0" baseline="30000" noProof="0" dirty="0">
                  <a:ln>
                    <a:noFill/>
                  </a:ln>
                  <a:solidFill>
                    <a:srgbClr val="000000"/>
                  </a:solidFill>
                  <a:effectLst/>
                  <a:uLnTx/>
                  <a:uFillTx/>
                  <a:latin typeface="Times New Roman" pitchFamily="18" charset="0"/>
                  <a:ea typeface="+mn-ea"/>
                  <a:cs typeface="+mn-cs"/>
                </a:rPr>
                <a:t>–pH</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 name="TextBox 189"/>
            <p:cNvSpPr txBox="1"/>
            <p:nvPr/>
          </p:nvSpPr>
          <p:spPr>
            <a:xfrm>
              <a:off x="724067" y="6507480"/>
              <a:ext cx="833883"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pH + pOH</a:t>
              </a:r>
            </a:p>
          </p:txBody>
        </p:sp>
        <p:sp>
          <p:nvSpPr>
            <p:cNvPr id="191" name="TextBox 190"/>
            <p:cNvSpPr txBox="1"/>
            <p:nvPr/>
          </p:nvSpPr>
          <p:spPr>
            <a:xfrm>
              <a:off x="1786883" y="6507480"/>
              <a:ext cx="46358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a:t>
              </a:r>
            </a:p>
          </p:txBody>
        </p:sp>
        <p:sp>
          <p:nvSpPr>
            <p:cNvPr id="106" name="TextBox 105">
              <a:extLst>
                <a:ext uri="{FF2B5EF4-FFF2-40B4-BE49-F238E27FC236}">
                  <a16:creationId xmlns:a16="http://schemas.microsoft.com/office/drawing/2014/main" id="{BBAFE62C-8A08-40BA-9CCB-BD589F386F90}"/>
                </a:ext>
              </a:extLst>
            </p:cNvPr>
            <p:cNvSpPr txBox="1"/>
            <p:nvPr/>
          </p:nvSpPr>
          <p:spPr>
            <a:xfrm>
              <a:off x="724067" y="5144150"/>
              <a:ext cx="479618"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1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Hz</a:t>
              </a:r>
            </a:p>
          </p:txBody>
        </p:sp>
        <p:sp>
          <p:nvSpPr>
            <p:cNvPr id="107" name="TextBox 106">
              <a:extLst>
                <a:ext uri="{FF2B5EF4-FFF2-40B4-BE49-F238E27FC236}">
                  <a16:creationId xmlns:a16="http://schemas.microsoft.com/office/drawing/2014/main" id="{6EC989BA-8B9E-496C-AB25-568C85EC8515}"/>
                </a:ext>
              </a:extLst>
            </p:cNvPr>
            <p:cNvSpPr txBox="1"/>
            <p:nvPr/>
          </p:nvSpPr>
          <p:spPr>
            <a:xfrm>
              <a:off x="1786883" y="5144150"/>
              <a:ext cx="587020" cy="274320"/>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Times New Roman" pitchFamily="18" charset="0"/>
                </a:rPr>
                <a:t>= 1 s</a:t>
              </a:r>
              <a:r>
                <a:rPr lang="en-US" sz="1200" baseline="30000" dirty="0">
                  <a:solidFill>
                    <a:srgbClr val="000000"/>
                  </a:solidFill>
                  <a:latin typeface="Times New Roman" pitchFamily="18" charset="0"/>
                </a:rPr>
                <a:t>–1</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8" name="TextBox 107">
              <a:extLst>
                <a:ext uri="{FF2B5EF4-FFF2-40B4-BE49-F238E27FC236}">
                  <a16:creationId xmlns:a16="http://schemas.microsoft.com/office/drawing/2014/main" id="{C3AC138F-999A-4384-A175-880DD1EAB4A1}"/>
                </a:ext>
              </a:extLst>
            </p:cNvPr>
            <p:cNvSpPr txBox="1"/>
            <p:nvPr/>
          </p:nvSpPr>
          <p:spPr>
            <a:xfrm>
              <a:off x="1786883" y="4192235"/>
              <a:ext cx="797013" cy="276999"/>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14.7 psi</a:t>
              </a:r>
            </a:p>
          </p:txBody>
        </p:sp>
        <p:sp>
          <p:nvSpPr>
            <p:cNvPr id="109" name="TextBox 108">
              <a:extLst>
                <a:ext uri="{FF2B5EF4-FFF2-40B4-BE49-F238E27FC236}">
                  <a16:creationId xmlns:a16="http://schemas.microsoft.com/office/drawing/2014/main" id="{93D46BCB-BEFA-44AA-884D-F6512D159018}"/>
                </a:ext>
              </a:extLst>
            </p:cNvPr>
            <p:cNvSpPr txBox="1"/>
            <p:nvPr/>
          </p:nvSpPr>
          <p:spPr>
            <a:xfrm>
              <a:off x="1786883" y="5460562"/>
              <a:ext cx="519694" cy="338554"/>
            </a:xfrm>
            <a:prstGeom prst="rect">
              <a:avLst/>
            </a:prstGeom>
            <a:noFill/>
          </p:spPr>
          <p:txBody>
            <a:bodyPr wrap="none"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K</a:t>
              </a:r>
              <a:r>
                <a:rPr kumimoji="0" lang="en-US" sz="1600" b="0" i="0" u="none" strike="noStrike" kern="1200" cap="none" spc="0" normalizeH="0" baseline="-25000" noProof="0" dirty="0">
                  <a:ln>
                    <a:noFill/>
                  </a:ln>
                  <a:solidFill>
                    <a:srgbClr val="000000"/>
                  </a:solidFill>
                  <a:effectLst/>
                  <a:uLnTx/>
                  <a:uFillTx/>
                  <a:latin typeface="Times New Roman" pitchFamily="18" charset="0"/>
                  <a:ea typeface="+mn-ea"/>
                  <a:cs typeface="+mn-cs"/>
                </a:rPr>
                <a:t>w</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5" name="Object 4">
              <a:extLst>
                <a:ext uri="{FF2B5EF4-FFF2-40B4-BE49-F238E27FC236}">
                  <a16:creationId xmlns:a16="http://schemas.microsoft.com/office/drawing/2014/main" id="{E60DA40D-7C75-4A9A-9278-E6589439842A}"/>
                </a:ext>
              </a:extLst>
            </p:cNvPr>
            <p:cNvGraphicFramePr>
              <a:graphicFrameLocks noChangeAspect="1"/>
            </p:cNvGraphicFramePr>
            <p:nvPr>
              <p:extLst>
                <p:ext uri="{D42A27DB-BD31-4B8C-83A1-F6EECF244321}">
                  <p14:modId xmlns:p14="http://schemas.microsoft.com/office/powerpoint/2010/main" val="2814635235"/>
                </p:ext>
              </p:extLst>
            </p:nvPr>
          </p:nvGraphicFramePr>
          <p:xfrm>
            <a:off x="825500" y="5509189"/>
            <a:ext cx="774700" cy="241300"/>
          </p:xfrm>
          <a:graphic>
            <a:graphicData uri="http://schemas.openxmlformats.org/presentationml/2006/ole">
              <mc:AlternateContent xmlns:mc="http://schemas.openxmlformats.org/markup-compatibility/2006">
                <mc:Choice xmlns:v="urn:schemas-microsoft-com:vml" Requires="v">
                  <p:oleObj name="Equation" r:id="rId20" imgW="774360" imgH="241200" progId="Equation.DSMT4">
                    <p:embed/>
                  </p:oleObj>
                </mc:Choice>
                <mc:Fallback>
                  <p:oleObj name="Equation" r:id="rId20" imgW="774360" imgH="241200" progId="Equation.DSMT4">
                    <p:embed/>
                    <p:pic>
                      <p:nvPicPr>
                        <p:cNvPr id="5" name="Object 4">
                          <a:extLst>
                            <a:ext uri="{FF2B5EF4-FFF2-40B4-BE49-F238E27FC236}">
                              <a16:creationId xmlns:a16="http://schemas.microsoft.com/office/drawing/2014/main" id="{E60DA40D-7C75-4A9A-9278-E6589439842A}"/>
                            </a:ext>
                          </a:extLst>
                        </p:cNvPr>
                        <p:cNvPicPr/>
                        <p:nvPr/>
                      </p:nvPicPr>
                      <p:blipFill>
                        <a:blip r:embed="rId21"/>
                        <a:stretch>
                          <a:fillRect/>
                        </a:stretch>
                      </p:blipFill>
                      <p:spPr>
                        <a:xfrm>
                          <a:off x="825500" y="5509189"/>
                          <a:ext cx="774700" cy="241300"/>
                        </a:xfrm>
                        <a:prstGeom prst="rect">
                          <a:avLst/>
                        </a:prstGeom>
                      </p:spPr>
                    </p:pic>
                  </p:oleObj>
                </mc:Fallback>
              </mc:AlternateContent>
            </a:graphicData>
          </a:graphic>
        </p:graphicFrame>
      </p:grpSp>
    </p:spTree>
    <p:extLst>
      <p:ext uri="{BB962C8B-B14F-4D97-AF65-F5344CB8AC3E}">
        <p14:creationId xmlns:p14="http://schemas.microsoft.com/office/powerpoint/2010/main" val="365682848"/>
      </p:ext>
    </p:extLst>
  </p:cSld>
  <p:clrMapOvr>
    <a:masterClrMapping/>
  </p:clrMapOvr>
</p:sld>
</file>

<file path=ppt/theme/theme1.xml><?xml version="1.0" encoding="utf-8"?>
<a:theme xmlns:a="http://schemas.openxmlformats.org/drawingml/2006/main" name="light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2" id="{36E1AA41-9A0C-442A-ADC9-3450BD35FECC}" vid="{94AE2DA8-9E63-458E-9A09-18D33EAFCA7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light2</Template>
  <TotalTime>41254</TotalTime>
  <Words>10187</Words>
  <Application>Microsoft Office PowerPoint</Application>
  <PresentationFormat>Widescreen</PresentationFormat>
  <Paragraphs>3219</Paragraphs>
  <Slides>93</Slides>
  <Notes>79</Notes>
  <HiddenSlides>17</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101" baseType="lpstr">
      <vt:lpstr>Arial</vt:lpstr>
      <vt:lpstr>Calibri</vt:lpstr>
      <vt:lpstr>Symbol</vt:lpstr>
      <vt:lpstr>Times New Roman</vt:lpstr>
      <vt:lpstr>Wingdings</vt:lpstr>
      <vt:lpstr>light2</vt:lpstr>
      <vt:lpstr>Equation</vt:lpstr>
      <vt:lpstr>MathType 7.0 Equation</vt:lpstr>
      <vt:lpstr>Types of Units</vt:lpstr>
      <vt:lpstr>Units and Labels</vt:lpstr>
      <vt:lpstr>What quality is measured by…?</vt:lpstr>
      <vt:lpstr>PowerPoint Presentation</vt:lpstr>
      <vt:lpstr>PowerPoint Presentation</vt:lpstr>
      <vt:lpstr>PowerPoint Presentation</vt:lpstr>
      <vt:lpstr>D.A. Practice</vt:lpstr>
      <vt:lpstr>PowerPoint Presentation</vt:lpstr>
      <vt:lpstr>D.A. Practice</vt:lpstr>
      <vt:lpstr>D.A. Practice</vt:lpstr>
      <vt:lpstr>D.A. Practice</vt:lpstr>
      <vt:lpstr>D.A. Practice</vt:lpstr>
      <vt:lpstr>PowerPoint Presentation</vt:lpstr>
      <vt:lpstr>D.A. Practice</vt:lpstr>
      <vt:lpstr>PowerPoint Presentation</vt:lpstr>
      <vt:lpstr>D.A. Practice</vt:lpstr>
      <vt:lpstr>D.A. Practice</vt:lpstr>
      <vt:lpstr>D.A. Practice</vt:lpstr>
      <vt:lpstr>D.A. Practice</vt:lpstr>
      <vt:lpstr>The Metric System</vt:lpstr>
      <vt:lpstr>The Metric System</vt:lpstr>
      <vt:lpstr>The Metric System</vt:lpstr>
      <vt:lpstr>The Metric System</vt:lpstr>
      <vt:lpstr>The Metric System</vt:lpstr>
      <vt:lpstr>The Metric System</vt:lpstr>
      <vt:lpstr>The Metric System</vt:lpstr>
      <vt:lpstr>The Metric System</vt:lpstr>
      <vt:lpstr>The Metric System</vt:lpstr>
      <vt:lpstr>The Metric System</vt:lpstr>
      <vt:lpstr>Metric Conversions</vt:lpstr>
      <vt:lpstr>Metric Conversions</vt:lpstr>
      <vt:lpstr>Metric Conversions</vt:lpstr>
      <vt:lpstr>Metric Conversions</vt:lpstr>
      <vt:lpstr>Metric Conversions</vt:lpstr>
      <vt:lpstr>Metric Conversions</vt:lpstr>
      <vt:lpstr>Metric Conversions</vt:lpstr>
      <vt:lpstr>Metric Conversions</vt:lpstr>
      <vt:lpstr>Metric Conversions</vt:lpstr>
      <vt:lpstr>Metric Conversions</vt:lpstr>
      <vt:lpstr>Metric Conversions</vt:lpstr>
      <vt:lpstr>Metric Conversions</vt:lpstr>
      <vt:lpstr>Metric Conversions</vt:lpstr>
      <vt:lpstr>Metric Conversions</vt:lpstr>
      <vt:lpstr>Conversions Factors and Sig. Figs.</vt:lpstr>
      <vt:lpstr>PowerPoint Presentation</vt:lpstr>
      <vt:lpstr>PowerPoint Presentation</vt:lpstr>
      <vt:lpstr>PowerPoint Presentation</vt:lpstr>
      <vt:lpstr>PowerPoint Presentation</vt:lpstr>
      <vt:lpstr>Metric Conversions</vt:lpstr>
      <vt:lpstr>PowerPoint Presentation</vt:lpstr>
      <vt:lpstr>PowerPoint Presentation</vt:lpstr>
      <vt:lpstr>Metric Conversions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Metric Conversions</vt:lpstr>
      <vt:lpstr>PowerPoint Presentation</vt:lpstr>
      <vt:lpstr>PowerPoint Presentation</vt:lpstr>
      <vt:lpstr>PowerPoint Presentation</vt:lpstr>
      <vt:lpstr>PowerPoint Presentation</vt:lpstr>
      <vt:lpstr>PowerPoint Presentation</vt:lpstr>
      <vt:lpstr>Multidimensional Conversions (areas and volumes)</vt:lpstr>
      <vt:lpstr>PowerPoint Presentation</vt:lpstr>
      <vt:lpstr>Multidimensional Conversions (areas and volumes)</vt:lpstr>
      <vt:lpstr>Metric Conversions</vt:lpstr>
      <vt:lpstr>Metric Conversions</vt:lpstr>
      <vt:lpstr>Multidimensional Conversions (areas and volumes)</vt:lpstr>
      <vt:lpstr>PowerPoint Presentation</vt:lpstr>
      <vt:lpstr>PowerPoint Presentation</vt:lpstr>
      <vt:lpstr>PowerPoint Presentation</vt:lpstr>
      <vt:lpstr>PowerPoint Presentation</vt:lpstr>
      <vt:lpstr>Temperature Scales</vt:lpstr>
      <vt:lpstr>PowerPoint Presentation</vt:lpstr>
      <vt:lpstr>PowerPoint Presentation</vt:lpstr>
      <vt:lpstr>PowerPoint Presentation</vt:lpstr>
      <vt:lpstr>PowerPoint Presentation</vt:lpstr>
      <vt:lpstr>PowerPoint Presentation</vt:lpstr>
      <vt:lpstr>PowerPoint Presentation</vt:lpstr>
      <vt:lpstr>Percentages</vt:lpstr>
      <vt:lpstr>Percentages</vt:lpstr>
      <vt:lpstr>Percentages</vt:lpstr>
      <vt:lpstr>Percentages</vt:lpstr>
      <vt:lpstr>Percentages</vt:lpstr>
      <vt:lpstr>Percentages</vt:lpstr>
      <vt:lpstr>D.A. Practice</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 310 CH 2</dc:title>
  <dc:creator>Michael D. Payne</dc:creator>
  <cp:lastModifiedBy>Mike Payne</cp:lastModifiedBy>
  <cp:revision>836</cp:revision>
  <dcterms:created xsi:type="dcterms:W3CDTF">2007-01-27T21:00:17Z</dcterms:created>
  <dcterms:modified xsi:type="dcterms:W3CDTF">2021-07-14T16:19:18Z</dcterms:modified>
</cp:coreProperties>
</file>